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2E8D-95B0-480B-810E-F9EA2B455AD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93A8-114E-4FB9-8C42-652C758E3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32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7B32E5-810F-4D5D-ABBF-8B689EFCDF36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8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recto"/>
          <p:cNvCxnSpPr/>
          <p:nvPr/>
        </p:nvCxnSpPr>
        <p:spPr>
          <a:xfrm>
            <a:off x="624418" y="692151"/>
            <a:ext cx="902334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933" b="1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133">
                <a:latin typeface="+mj-lt"/>
                <a:cs typeface="Arial" panose="020B0604020202020204" pitchFamily="34" charset="0"/>
              </a:defRPr>
            </a:lvl1pPr>
            <a:lvl2pPr>
              <a:defRPr sz="1867">
                <a:latin typeface="+mj-lt"/>
                <a:cs typeface="Arial" panose="020B0604020202020204" pitchFamily="34" charset="0"/>
              </a:defRPr>
            </a:lvl2pPr>
            <a:lvl3pPr>
              <a:defRPr sz="1600">
                <a:latin typeface="+mj-lt"/>
                <a:cs typeface="Arial" panose="020B0604020202020204" pitchFamily="34" charset="0"/>
              </a:defRPr>
            </a:lvl3pPr>
            <a:lvl4pPr>
              <a:defRPr sz="1467">
                <a:latin typeface="+mj-lt"/>
                <a:cs typeface="Arial" panose="020B0604020202020204" pitchFamily="34" charset="0"/>
              </a:defRPr>
            </a:lvl4pPr>
            <a:lvl5pPr>
              <a:defRPr sz="1467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88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13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55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recto"/>
          <p:cNvCxnSpPr/>
          <p:nvPr/>
        </p:nvCxnSpPr>
        <p:spPr>
          <a:xfrm>
            <a:off x="624418" y="692151"/>
            <a:ext cx="902334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933" b="1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133">
                <a:latin typeface="+mj-lt"/>
                <a:cs typeface="Arial" panose="020B0604020202020204" pitchFamily="34" charset="0"/>
              </a:defRPr>
            </a:lvl1pPr>
            <a:lvl2pPr>
              <a:defRPr sz="1867">
                <a:latin typeface="+mj-lt"/>
                <a:cs typeface="Arial" panose="020B0604020202020204" pitchFamily="34" charset="0"/>
              </a:defRPr>
            </a:lvl2pPr>
            <a:lvl3pPr>
              <a:defRPr sz="1600">
                <a:latin typeface="+mj-lt"/>
                <a:cs typeface="Arial" panose="020B0604020202020204" pitchFamily="34" charset="0"/>
              </a:defRPr>
            </a:lvl3pPr>
            <a:lvl4pPr>
              <a:defRPr sz="1467">
                <a:latin typeface="+mj-lt"/>
                <a:cs typeface="Arial" panose="020B0604020202020204" pitchFamily="34" charset="0"/>
              </a:defRPr>
            </a:lvl4pPr>
            <a:lvl5pPr>
              <a:defRPr sz="1467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479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/>
          <p:cNvPicPr>
            <a:picLocks noChangeAspect="1"/>
          </p:cNvPicPr>
          <p:nvPr/>
        </p:nvPicPr>
        <p:blipFill>
          <a:blip r:embed="rId2"/>
          <a:srcRect t="29066" b="14471"/>
          <a:stretch>
            <a:fillRect/>
          </a:stretch>
        </p:blipFill>
        <p:spPr bwMode="auto">
          <a:xfrm>
            <a:off x="0" y="764118"/>
            <a:ext cx="121920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8 Conector recto"/>
          <p:cNvCxnSpPr/>
          <p:nvPr/>
        </p:nvCxnSpPr>
        <p:spPr>
          <a:xfrm>
            <a:off x="912284" y="5156200"/>
            <a:ext cx="98890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9 Image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118" y="256117"/>
            <a:ext cx="146896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581129"/>
            <a:ext cx="10363200" cy="1362075"/>
          </a:xfrm>
        </p:spPr>
        <p:txBody>
          <a:bodyPr anchor="t"/>
          <a:lstStyle>
            <a:lvl1pPr algn="l">
              <a:defRPr sz="3733" b="1" cap="all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5157193"/>
            <a:ext cx="10363200" cy="4920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470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87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09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/>
        </p:nvCxnSpPr>
        <p:spPr>
          <a:xfrm>
            <a:off x="624418" y="692151"/>
            <a:ext cx="902334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385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/>
        </p:nvCxnSpPr>
        <p:spPr>
          <a:xfrm>
            <a:off x="624418" y="692151"/>
            <a:ext cx="902334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017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56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89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/>
          <p:cNvPicPr>
            <a:picLocks noChangeAspect="1"/>
          </p:cNvPicPr>
          <p:nvPr/>
        </p:nvPicPr>
        <p:blipFill>
          <a:blip r:embed="rId2"/>
          <a:srcRect t="29066" b="14471"/>
          <a:stretch>
            <a:fillRect/>
          </a:stretch>
        </p:blipFill>
        <p:spPr bwMode="auto">
          <a:xfrm>
            <a:off x="0" y="764118"/>
            <a:ext cx="121920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8 Conector recto"/>
          <p:cNvCxnSpPr/>
          <p:nvPr/>
        </p:nvCxnSpPr>
        <p:spPr>
          <a:xfrm>
            <a:off x="912284" y="5156200"/>
            <a:ext cx="98890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9 Image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118" y="256117"/>
            <a:ext cx="146896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581129"/>
            <a:ext cx="10363200" cy="1362075"/>
          </a:xfrm>
        </p:spPr>
        <p:txBody>
          <a:bodyPr anchor="t"/>
          <a:lstStyle>
            <a:lvl1pPr algn="l">
              <a:defRPr sz="3733" b="1" cap="all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5157193"/>
            <a:ext cx="10363200" cy="4920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868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88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24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13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2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41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/>
        </p:nvCxnSpPr>
        <p:spPr>
          <a:xfrm>
            <a:off x="624418" y="692151"/>
            <a:ext cx="902334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36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/>
        </p:nvCxnSpPr>
        <p:spPr>
          <a:xfrm>
            <a:off x="624418" y="692151"/>
            <a:ext cx="902334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11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71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9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13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60351"/>
            <a:ext cx="10972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339851"/>
            <a:ext cx="10972800" cy="478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0" y="6525685"/>
            <a:ext cx="12192000" cy="33231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525684"/>
            <a:ext cx="28448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920567" y="6525684"/>
            <a:ext cx="38608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525684"/>
            <a:ext cx="28448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  <p:pic>
        <p:nvPicPr>
          <p:cNvPr id="1032" name="8 Imagen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416118" y="256117"/>
            <a:ext cx="146896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872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lang="es-ES" sz="2667" b="1" kern="1200" dirty="0">
          <a:solidFill>
            <a:srgbClr val="00649D"/>
          </a:solidFill>
          <a:latin typeface="+mj-lt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60351"/>
            <a:ext cx="10972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339851"/>
            <a:ext cx="10972800" cy="478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0" y="6525685"/>
            <a:ext cx="12192000" cy="33231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525684"/>
            <a:ext cx="28448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F0DBED98-8F5A-460A-B563-D418BC3F1823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920567" y="6525684"/>
            <a:ext cx="38608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525684"/>
            <a:ext cx="28448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C168A853-0204-4C7D-A295-40D21A472036}" type="slidenum">
              <a:rPr lang="es-ES" smtClean="0"/>
              <a:t>‹Nº›</a:t>
            </a:fld>
            <a:endParaRPr lang="es-ES"/>
          </a:p>
        </p:txBody>
      </p:sp>
      <p:pic>
        <p:nvPicPr>
          <p:cNvPr id="1032" name="8 Imagen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416118" y="256117"/>
            <a:ext cx="146896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945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lang="es-ES" sz="2667" b="1" kern="1200" dirty="0">
          <a:solidFill>
            <a:srgbClr val="00649D"/>
          </a:solidFill>
          <a:latin typeface="+mj-lt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rgbClr val="00649D"/>
          </a:solidFill>
          <a:latin typeface="Calibri" pitchFamily="34" charset="0"/>
          <a:cs typeface="Arial" charset="0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2284" y="4580467"/>
            <a:ext cx="10363200" cy="136313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Calidad</a:t>
            </a:r>
            <a:r>
              <a:rPr lang="en-US" dirty="0" smtClean="0"/>
              <a:t> del software</a:t>
            </a:r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B8E1-3845-403B-98C4-4845F1C2D5AD}" type="slidenum">
              <a:rPr lang="es-ES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63084" y="5156200"/>
            <a:ext cx="10363200" cy="865088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rgbClr val="898989"/>
                </a:solidFill>
                <a:cs typeface="Arial" charset="0"/>
              </a:rPr>
              <a:t>Definición</a:t>
            </a:r>
            <a:endParaRPr lang="en-US" i="1" dirty="0" smtClean="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Definición Calidad del Software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01134" y="933451"/>
            <a:ext cx="133351" cy="13440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36" y="1451429"/>
            <a:ext cx="8964177" cy="41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Atributos Calidad del Software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01134" y="933451"/>
            <a:ext cx="133351" cy="13440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9" y="1306286"/>
            <a:ext cx="10318242" cy="28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Atributos Calidad del Software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01134" y="933451"/>
            <a:ext cx="133351" cy="13440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10" y="1117599"/>
            <a:ext cx="11113558" cy="32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Atributos Calidad del Software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5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01134" y="933451"/>
            <a:ext cx="133351" cy="13440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10" y="950271"/>
            <a:ext cx="11113558" cy="31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Atributos Calidad del Software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6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01134" y="933451"/>
            <a:ext cx="133351" cy="13440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85" y="765328"/>
            <a:ext cx="10153650" cy="2990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10" y="3842055"/>
            <a:ext cx="10067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Atributos Calidad del Software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7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01134" y="933451"/>
            <a:ext cx="133351" cy="13440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85" y="1103086"/>
            <a:ext cx="11248288" cy="31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Atributos Calidad del Software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8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01134" y="933451"/>
            <a:ext cx="133351" cy="13440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85" y="933451"/>
            <a:ext cx="10543104" cy="45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VIEWNEXT">
      <a:dk1>
        <a:sysClr val="windowText" lastClr="000000"/>
      </a:dk1>
      <a:lt1>
        <a:sysClr val="window" lastClr="FFFFFF"/>
      </a:lt1>
      <a:dk2>
        <a:srgbClr val="00649D"/>
      </a:dk2>
      <a:lt2>
        <a:srgbClr val="00B0DA"/>
      </a:lt2>
      <a:accent1>
        <a:srgbClr val="1F497D"/>
      </a:accent1>
      <a:accent2>
        <a:srgbClr val="00B0DA"/>
      </a:accent2>
      <a:accent3>
        <a:srgbClr val="9C9E9F"/>
      </a:accent3>
      <a:accent4>
        <a:srgbClr val="FFFFFF"/>
      </a:accent4>
      <a:accent5>
        <a:srgbClr val="4BACC6"/>
      </a:accent5>
      <a:accent6>
        <a:srgbClr val="BFBFB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VIEWNEXT">
      <a:dk1>
        <a:sysClr val="windowText" lastClr="000000"/>
      </a:dk1>
      <a:lt1>
        <a:sysClr val="window" lastClr="FFFFFF"/>
      </a:lt1>
      <a:dk2>
        <a:srgbClr val="00649D"/>
      </a:dk2>
      <a:lt2>
        <a:srgbClr val="00B0DA"/>
      </a:lt2>
      <a:accent1>
        <a:srgbClr val="1F497D"/>
      </a:accent1>
      <a:accent2>
        <a:srgbClr val="00B0DA"/>
      </a:accent2>
      <a:accent3>
        <a:srgbClr val="9C9E9F"/>
      </a:accent3>
      <a:accent4>
        <a:srgbClr val="FFFFFF"/>
      </a:accent4>
      <a:accent5>
        <a:srgbClr val="4BACC6"/>
      </a:accent5>
      <a:accent6>
        <a:srgbClr val="BFBFB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73</Words>
  <Application>Microsoft Office PowerPoint</Application>
  <PresentationFormat>Panorámica</PresentationFormat>
  <Paragraphs>26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1_Tema de Office</vt:lpstr>
      <vt:lpstr>Tema de Office</vt:lpstr>
      <vt:lpstr>Calidad del software</vt:lpstr>
      <vt:lpstr>Definición Calidad del Software</vt:lpstr>
      <vt:lpstr>Atributos Calidad del Software</vt:lpstr>
      <vt:lpstr>Atributos Calidad del Software</vt:lpstr>
      <vt:lpstr>Atributos Calidad del Software</vt:lpstr>
      <vt:lpstr>Atributos Calidad del Software</vt:lpstr>
      <vt:lpstr>Atributos Calidad del Software</vt:lpstr>
      <vt:lpstr>Atributos Calidad del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del software</dc:title>
  <dc:creator>RUBEN ESCUDERO PLAZA</dc:creator>
  <cp:lastModifiedBy>RUBEN ESCUDERO PLAZA</cp:lastModifiedBy>
  <cp:revision>3</cp:revision>
  <dcterms:created xsi:type="dcterms:W3CDTF">2022-09-13T09:04:48Z</dcterms:created>
  <dcterms:modified xsi:type="dcterms:W3CDTF">2022-09-13T09:30:11Z</dcterms:modified>
</cp:coreProperties>
</file>