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21"/>
  </p:notesMasterIdLst>
  <p:handoutMasterIdLst>
    <p:handoutMasterId r:id="rId22"/>
  </p:handoutMasterIdLst>
  <p:sldIdLst>
    <p:sldId id="256" r:id="rId2"/>
    <p:sldId id="257" r:id="rId3"/>
    <p:sldId id="266" r:id="rId4"/>
    <p:sldId id="258" r:id="rId5"/>
    <p:sldId id="263" r:id="rId6"/>
    <p:sldId id="264" r:id="rId7"/>
    <p:sldId id="265" r:id="rId8"/>
    <p:sldId id="267" r:id="rId9"/>
    <p:sldId id="268" r:id="rId10"/>
    <p:sldId id="270" r:id="rId11"/>
    <p:sldId id="272" r:id="rId12"/>
    <p:sldId id="273" r:id="rId13"/>
    <p:sldId id="271" r:id="rId14"/>
    <p:sldId id="275" r:id="rId15"/>
    <p:sldId id="276" r:id="rId16"/>
    <p:sldId id="259" r:id="rId17"/>
    <p:sldId id="261" r:id="rId18"/>
    <p:sldId id="262"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SOE Manager" initials="WSM" lastIdx="2" clrIdx="0">
    <p:extLst>
      <p:ext uri="{19B8F6BF-5375-455C-9EA6-DF929625EA0E}">
        <p15:presenceInfo xmlns:p15="http://schemas.microsoft.com/office/powerpoint/2012/main" userId="Windows SOE Manag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A2A2"/>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084" autoAdjust="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903A1-A7CC-432C-BF32-93964622DA99}" type="doc">
      <dgm:prSet loTypeId="urn:microsoft.com/office/officeart/2005/8/layout/cycle5" loCatId="cycle" qsTypeId="urn:microsoft.com/office/officeart/2005/8/quickstyle/simple1" qsCatId="simple" csTypeId="urn:microsoft.com/office/officeart/2005/8/colors/colorful3" csCatId="colorful" phldr="1"/>
      <dgm:spPr/>
      <dgm:t>
        <a:bodyPr/>
        <a:lstStyle/>
        <a:p>
          <a:endParaRPr lang="en-US"/>
        </a:p>
      </dgm:t>
    </dgm:pt>
    <dgm:pt modelId="{5C931412-02B3-4ECF-BA37-31A1B1617FED}">
      <dgm:prSet phldrT="[Text]"/>
      <dgm:spPr/>
      <dgm:t>
        <a:bodyPr/>
        <a:lstStyle/>
        <a:p>
          <a:r>
            <a:rPr lang="es-ES_tradnl" dirty="0" smtClean="0"/>
            <a:t>Descripción de soluciones</a:t>
          </a:r>
          <a:endParaRPr lang="en-US" dirty="0"/>
        </a:p>
      </dgm:t>
    </dgm:pt>
    <dgm:pt modelId="{9D8BE6EB-4831-4A25-AFCA-C8B0DB0D873A}" type="parTrans" cxnId="{152EBF6E-A983-4048-A62D-DF3732589336}">
      <dgm:prSet/>
      <dgm:spPr/>
      <dgm:t>
        <a:bodyPr/>
        <a:lstStyle/>
        <a:p>
          <a:endParaRPr lang="en-US"/>
        </a:p>
      </dgm:t>
    </dgm:pt>
    <dgm:pt modelId="{E4049923-CA8C-4B55-B7A5-AC9BAF05CE91}" type="sibTrans" cxnId="{152EBF6E-A983-4048-A62D-DF3732589336}">
      <dgm:prSet/>
      <dgm:spPr/>
      <dgm:t>
        <a:bodyPr/>
        <a:lstStyle/>
        <a:p>
          <a:endParaRPr lang="en-US"/>
        </a:p>
      </dgm:t>
    </dgm:pt>
    <dgm:pt modelId="{CE083F63-6BA5-4281-9B0C-B9126315BD4F}">
      <dgm:prSet phldrT="[Text]"/>
      <dgm:spPr/>
      <dgm:t>
        <a:bodyPr/>
        <a:lstStyle/>
        <a:p>
          <a:r>
            <a:rPr lang="es-ES_tradnl" dirty="0" smtClean="0"/>
            <a:t>Experimentación</a:t>
          </a:r>
          <a:endParaRPr lang="en-US" dirty="0"/>
        </a:p>
      </dgm:t>
    </dgm:pt>
    <dgm:pt modelId="{BA5D6D6B-4C0F-4AFB-8E42-B25E938CD337}" type="parTrans" cxnId="{3EC52FFD-3EA3-4518-B246-A8CCCCDF0EA5}">
      <dgm:prSet/>
      <dgm:spPr/>
      <dgm:t>
        <a:bodyPr/>
        <a:lstStyle/>
        <a:p>
          <a:endParaRPr lang="en-US"/>
        </a:p>
      </dgm:t>
    </dgm:pt>
    <dgm:pt modelId="{D7C12A96-46FF-4E47-9F38-D375BEE9836C}" type="sibTrans" cxnId="{3EC52FFD-3EA3-4518-B246-A8CCCCDF0EA5}">
      <dgm:prSet/>
      <dgm:spPr/>
      <dgm:t>
        <a:bodyPr/>
        <a:lstStyle/>
        <a:p>
          <a:endParaRPr lang="en-US"/>
        </a:p>
      </dgm:t>
    </dgm:pt>
    <dgm:pt modelId="{30D82BF2-225A-40C4-B318-97DEFAF40DD6}">
      <dgm:prSet phldrT="[Text]"/>
      <dgm:spPr/>
      <dgm:t>
        <a:bodyPr/>
        <a:lstStyle/>
        <a:p>
          <a:r>
            <a:rPr lang="es-ES_tradnl" dirty="0" smtClean="0"/>
            <a:t>Comprobación de resultados</a:t>
          </a:r>
          <a:endParaRPr lang="en-US" dirty="0"/>
        </a:p>
      </dgm:t>
    </dgm:pt>
    <dgm:pt modelId="{8616E97F-14D5-4F20-87D2-565363D0AF52}" type="parTrans" cxnId="{7C5EECF2-002B-47D8-8F90-1168306038E3}">
      <dgm:prSet/>
      <dgm:spPr/>
      <dgm:t>
        <a:bodyPr/>
        <a:lstStyle/>
        <a:p>
          <a:endParaRPr lang="en-US"/>
        </a:p>
      </dgm:t>
    </dgm:pt>
    <dgm:pt modelId="{E16265E6-2895-44A9-93E4-5C096D4CEBE9}" type="sibTrans" cxnId="{7C5EECF2-002B-47D8-8F90-1168306038E3}">
      <dgm:prSet/>
      <dgm:spPr/>
      <dgm:t>
        <a:bodyPr/>
        <a:lstStyle/>
        <a:p>
          <a:endParaRPr lang="en-US"/>
        </a:p>
      </dgm:t>
    </dgm:pt>
    <dgm:pt modelId="{1D6547E2-1724-4C58-97A2-8D0F753315D8}">
      <dgm:prSet phldrT="[Text]"/>
      <dgm:spPr/>
      <dgm:t>
        <a:bodyPr/>
        <a:lstStyle/>
        <a:p>
          <a:r>
            <a:rPr lang="es-ES_tradnl" dirty="0" smtClean="0"/>
            <a:t>Corrección y actualización</a:t>
          </a:r>
          <a:endParaRPr lang="en-US" dirty="0"/>
        </a:p>
      </dgm:t>
    </dgm:pt>
    <dgm:pt modelId="{6F3C1059-C466-4B7A-AFBF-9FF316134A5D}" type="parTrans" cxnId="{8D26CAEF-AFD1-421D-8AF0-D0BE94575E57}">
      <dgm:prSet/>
      <dgm:spPr/>
      <dgm:t>
        <a:bodyPr/>
        <a:lstStyle/>
        <a:p>
          <a:endParaRPr lang="en-US"/>
        </a:p>
      </dgm:t>
    </dgm:pt>
    <dgm:pt modelId="{A5B0A3B1-FCAC-4805-8034-D719E8F71A17}" type="sibTrans" cxnId="{8D26CAEF-AFD1-421D-8AF0-D0BE94575E57}">
      <dgm:prSet/>
      <dgm:spPr/>
      <dgm:t>
        <a:bodyPr/>
        <a:lstStyle/>
        <a:p>
          <a:endParaRPr lang="en-US"/>
        </a:p>
      </dgm:t>
    </dgm:pt>
    <dgm:pt modelId="{44FDC5C8-F735-494E-9940-CAEA869210F9}">
      <dgm:prSet phldrT="[Text]"/>
      <dgm:spPr/>
      <dgm:t>
        <a:bodyPr/>
        <a:lstStyle/>
        <a:p>
          <a:r>
            <a:rPr lang="es-ES_tradnl" dirty="0" smtClean="0"/>
            <a:t>Análisis de problema</a:t>
          </a:r>
          <a:endParaRPr lang="en-US" dirty="0"/>
        </a:p>
      </dgm:t>
    </dgm:pt>
    <dgm:pt modelId="{22855D45-E62B-4B49-A87B-20BB4EEA8C0D}" type="sibTrans" cxnId="{04D416BF-9EC6-4A9C-BE38-1845EAD6E546}">
      <dgm:prSet/>
      <dgm:spPr/>
      <dgm:t>
        <a:bodyPr/>
        <a:lstStyle/>
        <a:p>
          <a:endParaRPr lang="en-US"/>
        </a:p>
      </dgm:t>
    </dgm:pt>
    <dgm:pt modelId="{18302030-A2FE-4106-8DAE-506D1FD3250A}" type="parTrans" cxnId="{04D416BF-9EC6-4A9C-BE38-1845EAD6E546}">
      <dgm:prSet/>
      <dgm:spPr/>
      <dgm:t>
        <a:bodyPr/>
        <a:lstStyle/>
        <a:p>
          <a:endParaRPr lang="en-US"/>
        </a:p>
      </dgm:t>
    </dgm:pt>
    <dgm:pt modelId="{08859CDE-BA12-4037-AAEB-AA4FDA0966DE}" type="pres">
      <dgm:prSet presAssocID="{419903A1-A7CC-432C-BF32-93964622DA99}" presName="cycle" presStyleCnt="0">
        <dgm:presLayoutVars>
          <dgm:dir/>
          <dgm:resizeHandles val="exact"/>
        </dgm:presLayoutVars>
      </dgm:prSet>
      <dgm:spPr/>
      <dgm:t>
        <a:bodyPr/>
        <a:lstStyle/>
        <a:p>
          <a:endParaRPr lang="en-US"/>
        </a:p>
      </dgm:t>
    </dgm:pt>
    <dgm:pt modelId="{E7555FEA-5316-4C5E-AFDA-ECE2895E1D3C}" type="pres">
      <dgm:prSet presAssocID="{44FDC5C8-F735-494E-9940-CAEA869210F9}" presName="node" presStyleLbl="node1" presStyleIdx="0" presStyleCnt="5">
        <dgm:presLayoutVars>
          <dgm:bulletEnabled val="1"/>
        </dgm:presLayoutVars>
      </dgm:prSet>
      <dgm:spPr/>
      <dgm:t>
        <a:bodyPr/>
        <a:lstStyle/>
        <a:p>
          <a:endParaRPr lang="en-US"/>
        </a:p>
      </dgm:t>
    </dgm:pt>
    <dgm:pt modelId="{E33892D8-59BF-4453-A2C2-93087F53C459}" type="pres">
      <dgm:prSet presAssocID="{44FDC5C8-F735-494E-9940-CAEA869210F9}" presName="spNode" presStyleCnt="0"/>
      <dgm:spPr/>
    </dgm:pt>
    <dgm:pt modelId="{1448A4E1-8A8A-4903-B8E7-022CA37BB9C5}" type="pres">
      <dgm:prSet presAssocID="{22855D45-E62B-4B49-A87B-20BB4EEA8C0D}" presName="sibTrans" presStyleLbl="sibTrans1D1" presStyleIdx="0" presStyleCnt="5"/>
      <dgm:spPr/>
      <dgm:t>
        <a:bodyPr/>
        <a:lstStyle/>
        <a:p>
          <a:endParaRPr lang="en-US"/>
        </a:p>
      </dgm:t>
    </dgm:pt>
    <dgm:pt modelId="{4AF610EF-3D59-4364-85AA-9D80177A7FAA}" type="pres">
      <dgm:prSet presAssocID="{5C931412-02B3-4ECF-BA37-31A1B1617FED}" presName="node" presStyleLbl="node1" presStyleIdx="1" presStyleCnt="5">
        <dgm:presLayoutVars>
          <dgm:bulletEnabled val="1"/>
        </dgm:presLayoutVars>
      </dgm:prSet>
      <dgm:spPr/>
      <dgm:t>
        <a:bodyPr/>
        <a:lstStyle/>
        <a:p>
          <a:endParaRPr lang="en-US"/>
        </a:p>
      </dgm:t>
    </dgm:pt>
    <dgm:pt modelId="{5EC5C13A-C06E-46CD-90FB-83AAFA94DEC4}" type="pres">
      <dgm:prSet presAssocID="{5C931412-02B3-4ECF-BA37-31A1B1617FED}" presName="spNode" presStyleCnt="0"/>
      <dgm:spPr/>
    </dgm:pt>
    <dgm:pt modelId="{2DFE408E-412A-4053-A3AB-B951584C2CBF}" type="pres">
      <dgm:prSet presAssocID="{E4049923-CA8C-4B55-B7A5-AC9BAF05CE91}" presName="sibTrans" presStyleLbl="sibTrans1D1" presStyleIdx="1" presStyleCnt="5"/>
      <dgm:spPr/>
      <dgm:t>
        <a:bodyPr/>
        <a:lstStyle/>
        <a:p>
          <a:endParaRPr lang="en-US"/>
        </a:p>
      </dgm:t>
    </dgm:pt>
    <dgm:pt modelId="{3818E09C-4498-4AB4-AAFB-FECDC9321690}" type="pres">
      <dgm:prSet presAssocID="{CE083F63-6BA5-4281-9B0C-B9126315BD4F}" presName="node" presStyleLbl="node1" presStyleIdx="2" presStyleCnt="5">
        <dgm:presLayoutVars>
          <dgm:bulletEnabled val="1"/>
        </dgm:presLayoutVars>
      </dgm:prSet>
      <dgm:spPr/>
      <dgm:t>
        <a:bodyPr/>
        <a:lstStyle/>
        <a:p>
          <a:endParaRPr lang="en-US"/>
        </a:p>
      </dgm:t>
    </dgm:pt>
    <dgm:pt modelId="{AF2ADFA1-09A7-4B36-B240-848BA135F670}" type="pres">
      <dgm:prSet presAssocID="{CE083F63-6BA5-4281-9B0C-B9126315BD4F}" presName="spNode" presStyleCnt="0"/>
      <dgm:spPr/>
    </dgm:pt>
    <dgm:pt modelId="{86D09AB1-5618-4C1B-A7F6-B79B2E48153A}" type="pres">
      <dgm:prSet presAssocID="{D7C12A96-46FF-4E47-9F38-D375BEE9836C}" presName="sibTrans" presStyleLbl="sibTrans1D1" presStyleIdx="2" presStyleCnt="5"/>
      <dgm:spPr/>
      <dgm:t>
        <a:bodyPr/>
        <a:lstStyle/>
        <a:p>
          <a:endParaRPr lang="en-US"/>
        </a:p>
      </dgm:t>
    </dgm:pt>
    <dgm:pt modelId="{F15F9272-46A5-4740-A516-DF9F612156AC}" type="pres">
      <dgm:prSet presAssocID="{30D82BF2-225A-40C4-B318-97DEFAF40DD6}" presName="node" presStyleLbl="node1" presStyleIdx="3" presStyleCnt="5">
        <dgm:presLayoutVars>
          <dgm:bulletEnabled val="1"/>
        </dgm:presLayoutVars>
      </dgm:prSet>
      <dgm:spPr/>
      <dgm:t>
        <a:bodyPr/>
        <a:lstStyle/>
        <a:p>
          <a:endParaRPr lang="en-US"/>
        </a:p>
      </dgm:t>
    </dgm:pt>
    <dgm:pt modelId="{79C9E6EF-D253-4240-AF8C-C8D047C416A2}" type="pres">
      <dgm:prSet presAssocID="{30D82BF2-225A-40C4-B318-97DEFAF40DD6}" presName="spNode" presStyleCnt="0"/>
      <dgm:spPr/>
    </dgm:pt>
    <dgm:pt modelId="{4CB68448-B8C7-44B6-A51D-12DA4812D2F4}" type="pres">
      <dgm:prSet presAssocID="{E16265E6-2895-44A9-93E4-5C096D4CEBE9}" presName="sibTrans" presStyleLbl="sibTrans1D1" presStyleIdx="3" presStyleCnt="5"/>
      <dgm:spPr/>
      <dgm:t>
        <a:bodyPr/>
        <a:lstStyle/>
        <a:p>
          <a:endParaRPr lang="en-US"/>
        </a:p>
      </dgm:t>
    </dgm:pt>
    <dgm:pt modelId="{CB1B83BE-BD65-49A7-940B-6208955C62AB}" type="pres">
      <dgm:prSet presAssocID="{1D6547E2-1724-4C58-97A2-8D0F753315D8}" presName="node" presStyleLbl="node1" presStyleIdx="4" presStyleCnt="5">
        <dgm:presLayoutVars>
          <dgm:bulletEnabled val="1"/>
        </dgm:presLayoutVars>
      </dgm:prSet>
      <dgm:spPr/>
      <dgm:t>
        <a:bodyPr/>
        <a:lstStyle/>
        <a:p>
          <a:endParaRPr lang="en-US"/>
        </a:p>
      </dgm:t>
    </dgm:pt>
    <dgm:pt modelId="{FE019391-9BB0-4619-8151-9F5C032FFB2A}" type="pres">
      <dgm:prSet presAssocID="{1D6547E2-1724-4C58-97A2-8D0F753315D8}" presName="spNode" presStyleCnt="0"/>
      <dgm:spPr/>
    </dgm:pt>
    <dgm:pt modelId="{F667A6EA-21DA-4D0C-ABF2-A7361DC32A88}" type="pres">
      <dgm:prSet presAssocID="{A5B0A3B1-FCAC-4805-8034-D719E8F71A17}" presName="sibTrans" presStyleLbl="sibTrans1D1" presStyleIdx="4" presStyleCnt="5"/>
      <dgm:spPr/>
      <dgm:t>
        <a:bodyPr/>
        <a:lstStyle/>
        <a:p>
          <a:endParaRPr lang="en-US"/>
        </a:p>
      </dgm:t>
    </dgm:pt>
  </dgm:ptLst>
  <dgm:cxnLst>
    <dgm:cxn modelId="{152EBF6E-A983-4048-A62D-DF3732589336}" srcId="{419903A1-A7CC-432C-BF32-93964622DA99}" destId="{5C931412-02B3-4ECF-BA37-31A1B1617FED}" srcOrd="1" destOrd="0" parTransId="{9D8BE6EB-4831-4A25-AFCA-C8B0DB0D873A}" sibTransId="{E4049923-CA8C-4B55-B7A5-AC9BAF05CE91}"/>
    <dgm:cxn modelId="{04F6BA43-29F7-4DD9-925D-68CD8B275739}" type="presOf" srcId="{30D82BF2-225A-40C4-B318-97DEFAF40DD6}" destId="{F15F9272-46A5-4740-A516-DF9F612156AC}" srcOrd="0" destOrd="0" presId="urn:microsoft.com/office/officeart/2005/8/layout/cycle5"/>
    <dgm:cxn modelId="{9605067C-7785-4C16-8AE1-DD53190C9D5D}" type="presOf" srcId="{A5B0A3B1-FCAC-4805-8034-D719E8F71A17}" destId="{F667A6EA-21DA-4D0C-ABF2-A7361DC32A88}" srcOrd="0" destOrd="0" presId="urn:microsoft.com/office/officeart/2005/8/layout/cycle5"/>
    <dgm:cxn modelId="{7C5EECF2-002B-47D8-8F90-1168306038E3}" srcId="{419903A1-A7CC-432C-BF32-93964622DA99}" destId="{30D82BF2-225A-40C4-B318-97DEFAF40DD6}" srcOrd="3" destOrd="0" parTransId="{8616E97F-14D5-4F20-87D2-565363D0AF52}" sibTransId="{E16265E6-2895-44A9-93E4-5C096D4CEBE9}"/>
    <dgm:cxn modelId="{DDDA998D-AE29-420F-B9D4-E214C36B5C6A}" type="presOf" srcId="{22855D45-E62B-4B49-A87B-20BB4EEA8C0D}" destId="{1448A4E1-8A8A-4903-B8E7-022CA37BB9C5}" srcOrd="0" destOrd="0" presId="urn:microsoft.com/office/officeart/2005/8/layout/cycle5"/>
    <dgm:cxn modelId="{C38D9B1F-9590-4540-AE7A-2FE808BCF87A}" type="presOf" srcId="{5C931412-02B3-4ECF-BA37-31A1B1617FED}" destId="{4AF610EF-3D59-4364-85AA-9D80177A7FAA}" srcOrd="0" destOrd="0" presId="urn:microsoft.com/office/officeart/2005/8/layout/cycle5"/>
    <dgm:cxn modelId="{04D416BF-9EC6-4A9C-BE38-1845EAD6E546}" srcId="{419903A1-A7CC-432C-BF32-93964622DA99}" destId="{44FDC5C8-F735-494E-9940-CAEA869210F9}" srcOrd="0" destOrd="0" parTransId="{18302030-A2FE-4106-8DAE-506D1FD3250A}" sibTransId="{22855D45-E62B-4B49-A87B-20BB4EEA8C0D}"/>
    <dgm:cxn modelId="{AE4E4E31-2376-4C1F-8D00-DF6D8B9C939F}" type="presOf" srcId="{419903A1-A7CC-432C-BF32-93964622DA99}" destId="{08859CDE-BA12-4037-AAEB-AA4FDA0966DE}" srcOrd="0" destOrd="0" presId="urn:microsoft.com/office/officeart/2005/8/layout/cycle5"/>
    <dgm:cxn modelId="{345D897A-75D3-489C-9581-22B994AE33AC}" type="presOf" srcId="{E4049923-CA8C-4B55-B7A5-AC9BAF05CE91}" destId="{2DFE408E-412A-4053-A3AB-B951584C2CBF}" srcOrd="0" destOrd="0" presId="urn:microsoft.com/office/officeart/2005/8/layout/cycle5"/>
    <dgm:cxn modelId="{8D26CAEF-AFD1-421D-8AF0-D0BE94575E57}" srcId="{419903A1-A7CC-432C-BF32-93964622DA99}" destId="{1D6547E2-1724-4C58-97A2-8D0F753315D8}" srcOrd="4" destOrd="0" parTransId="{6F3C1059-C466-4B7A-AFBF-9FF316134A5D}" sibTransId="{A5B0A3B1-FCAC-4805-8034-D719E8F71A17}"/>
    <dgm:cxn modelId="{9FCFF7B8-C4E6-4285-9473-1F5883FBFD36}" type="presOf" srcId="{E16265E6-2895-44A9-93E4-5C096D4CEBE9}" destId="{4CB68448-B8C7-44B6-A51D-12DA4812D2F4}" srcOrd="0" destOrd="0" presId="urn:microsoft.com/office/officeart/2005/8/layout/cycle5"/>
    <dgm:cxn modelId="{3EC52FFD-3EA3-4518-B246-A8CCCCDF0EA5}" srcId="{419903A1-A7CC-432C-BF32-93964622DA99}" destId="{CE083F63-6BA5-4281-9B0C-B9126315BD4F}" srcOrd="2" destOrd="0" parTransId="{BA5D6D6B-4C0F-4AFB-8E42-B25E938CD337}" sibTransId="{D7C12A96-46FF-4E47-9F38-D375BEE9836C}"/>
    <dgm:cxn modelId="{22E0791C-527B-4FCA-8A32-D0CA6ABF46F4}" type="presOf" srcId="{D7C12A96-46FF-4E47-9F38-D375BEE9836C}" destId="{86D09AB1-5618-4C1B-A7F6-B79B2E48153A}" srcOrd="0" destOrd="0" presId="urn:microsoft.com/office/officeart/2005/8/layout/cycle5"/>
    <dgm:cxn modelId="{30BB39CE-6296-420E-8DC6-A938E01F804A}" type="presOf" srcId="{44FDC5C8-F735-494E-9940-CAEA869210F9}" destId="{E7555FEA-5316-4C5E-AFDA-ECE2895E1D3C}" srcOrd="0" destOrd="0" presId="urn:microsoft.com/office/officeart/2005/8/layout/cycle5"/>
    <dgm:cxn modelId="{DCCC4523-20B2-486B-A52F-427D40F2FBD4}" type="presOf" srcId="{CE083F63-6BA5-4281-9B0C-B9126315BD4F}" destId="{3818E09C-4498-4AB4-AAFB-FECDC9321690}" srcOrd="0" destOrd="0" presId="urn:microsoft.com/office/officeart/2005/8/layout/cycle5"/>
    <dgm:cxn modelId="{41C2226C-A387-4172-A743-E8E597870106}" type="presOf" srcId="{1D6547E2-1724-4C58-97A2-8D0F753315D8}" destId="{CB1B83BE-BD65-49A7-940B-6208955C62AB}" srcOrd="0" destOrd="0" presId="urn:microsoft.com/office/officeart/2005/8/layout/cycle5"/>
    <dgm:cxn modelId="{D269628E-C7E9-4A8C-9C2E-B733A3BC2C7D}" type="presParOf" srcId="{08859CDE-BA12-4037-AAEB-AA4FDA0966DE}" destId="{E7555FEA-5316-4C5E-AFDA-ECE2895E1D3C}" srcOrd="0" destOrd="0" presId="urn:microsoft.com/office/officeart/2005/8/layout/cycle5"/>
    <dgm:cxn modelId="{DEBA0D34-BB9C-4F1E-9840-C39D6AB25D08}" type="presParOf" srcId="{08859CDE-BA12-4037-AAEB-AA4FDA0966DE}" destId="{E33892D8-59BF-4453-A2C2-93087F53C459}" srcOrd="1" destOrd="0" presId="urn:microsoft.com/office/officeart/2005/8/layout/cycle5"/>
    <dgm:cxn modelId="{9DCA1F54-863A-4887-9627-D205290B6BBD}" type="presParOf" srcId="{08859CDE-BA12-4037-AAEB-AA4FDA0966DE}" destId="{1448A4E1-8A8A-4903-B8E7-022CA37BB9C5}" srcOrd="2" destOrd="0" presId="urn:microsoft.com/office/officeart/2005/8/layout/cycle5"/>
    <dgm:cxn modelId="{A79829DC-3AA2-4CD9-BDAF-201CA20B74B0}" type="presParOf" srcId="{08859CDE-BA12-4037-AAEB-AA4FDA0966DE}" destId="{4AF610EF-3D59-4364-85AA-9D80177A7FAA}" srcOrd="3" destOrd="0" presId="urn:microsoft.com/office/officeart/2005/8/layout/cycle5"/>
    <dgm:cxn modelId="{DE0B0090-44D8-4AE1-834A-E59DF851D3A7}" type="presParOf" srcId="{08859CDE-BA12-4037-AAEB-AA4FDA0966DE}" destId="{5EC5C13A-C06E-46CD-90FB-83AAFA94DEC4}" srcOrd="4" destOrd="0" presId="urn:microsoft.com/office/officeart/2005/8/layout/cycle5"/>
    <dgm:cxn modelId="{CF0DB255-6A4B-4C36-AFBF-B2309DCD2E19}" type="presParOf" srcId="{08859CDE-BA12-4037-AAEB-AA4FDA0966DE}" destId="{2DFE408E-412A-4053-A3AB-B951584C2CBF}" srcOrd="5" destOrd="0" presId="urn:microsoft.com/office/officeart/2005/8/layout/cycle5"/>
    <dgm:cxn modelId="{7E1B135A-6B77-46BC-9754-B8FE3C44E316}" type="presParOf" srcId="{08859CDE-BA12-4037-AAEB-AA4FDA0966DE}" destId="{3818E09C-4498-4AB4-AAFB-FECDC9321690}" srcOrd="6" destOrd="0" presId="urn:microsoft.com/office/officeart/2005/8/layout/cycle5"/>
    <dgm:cxn modelId="{EF363CA7-CA72-4617-93E0-73C1B805D459}" type="presParOf" srcId="{08859CDE-BA12-4037-AAEB-AA4FDA0966DE}" destId="{AF2ADFA1-09A7-4B36-B240-848BA135F670}" srcOrd="7" destOrd="0" presId="urn:microsoft.com/office/officeart/2005/8/layout/cycle5"/>
    <dgm:cxn modelId="{2E3412CE-6585-48FA-A122-1809B500DDDE}" type="presParOf" srcId="{08859CDE-BA12-4037-AAEB-AA4FDA0966DE}" destId="{86D09AB1-5618-4C1B-A7F6-B79B2E48153A}" srcOrd="8" destOrd="0" presId="urn:microsoft.com/office/officeart/2005/8/layout/cycle5"/>
    <dgm:cxn modelId="{C2AB2068-4797-42C2-BEBD-01A3EA6ACB6F}" type="presParOf" srcId="{08859CDE-BA12-4037-AAEB-AA4FDA0966DE}" destId="{F15F9272-46A5-4740-A516-DF9F612156AC}" srcOrd="9" destOrd="0" presId="urn:microsoft.com/office/officeart/2005/8/layout/cycle5"/>
    <dgm:cxn modelId="{0FBECDF3-F996-4055-A2DA-266CCEAC3EED}" type="presParOf" srcId="{08859CDE-BA12-4037-AAEB-AA4FDA0966DE}" destId="{79C9E6EF-D253-4240-AF8C-C8D047C416A2}" srcOrd="10" destOrd="0" presId="urn:microsoft.com/office/officeart/2005/8/layout/cycle5"/>
    <dgm:cxn modelId="{DECB31A3-2793-4EB2-9340-DC7F4E45C80F}" type="presParOf" srcId="{08859CDE-BA12-4037-AAEB-AA4FDA0966DE}" destId="{4CB68448-B8C7-44B6-A51D-12DA4812D2F4}" srcOrd="11" destOrd="0" presId="urn:microsoft.com/office/officeart/2005/8/layout/cycle5"/>
    <dgm:cxn modelId="{ECAA4D16-510A-4B35-A2DC-CC9C08FE77CC}" type="presParOf" srcId="{08859CDE-BA12-4037-AAEB-AA4FDA0966DE}" destId="{CB1B83BE-BD65-49A7-940B-6208955C62AB}" srcOrd="12" destOrd="0" presId="urn:microsoft.com/office/officeart/2005/8/layout/cycle5"/>
    <dgm:cxn modelId="{E2F5C100-D98A-400D-88FB-52DFCC2EA757}" type="presParOf" srcId="{08859CDE-BA12-4037-AAEB-AA4FDA0966DE}" destId="{FE019391-9BB0-4619-8151-9F5C032FFB2A}" srcOrd="13" destOrd="0" presId="urn:microsoft.com/office/officeart/2005/8/layout/cycle5"/>
    <dgm:cxn modelId="{81DEA01A-7266-4A67-AF4C-54CDD3BAEEEA}" type="presParOf" srcId="{08859CDE-BA12-4037-AAEB-AA4FDA0966DE}" destId="{F667A6EA-21DA-4D0C-ABF2-A7361DC32A88}" srcOrd="14"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FAF0DEF-B794-4684-A870-850B0E2EC7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212B7AA1-84FA-4E89-86FB-FB9F7F5286D0}">
      <dgm:prSet phldrT="[Text]" custT="1"/>
      <dgm:spPr/>
      <dgm:t>
        <a:bodyPr/>
        <a:lstStyle/>
        <a:p>
          <a:r>
            <a:rPr lang="es-ES_tradnl" sz="1100" dirty="0" smtClean="0"/>
            <a:t>Estudio</a:t>
          </a:r>
          <a:endParaRPr lang="en-US" sz="1100" dirty="0"/>
        </a:p>
      </dgm:t>
    </dgm:pt>
    <dgm:pt modelId="{E10CBC11-0468-458D-92B3-3461FA0D3FD7}" type="parTrans" cxnId="{712C5662-66B3-4790-92E9-12DF9C1A24FF}">
      <dgm:prSet/>
      <dgm:spPr/>
      <dgm:t>
        <a:bodyPr/>
        <a:lstStyle/>
        <a:p>
          <a:endParaRPr lang="en-US"/>
        </a:p>
      </dgm:t>
    </dgm:pt>
    <dgm:pt modelId="{1FD39895-8B12-4539-91D0-A8A144C5AFB2}" type="sibTrans" cxnId="{712C5662-66B3-4790-92E9-12DF9C1A24FF}">
      <dgm:prSet/>
      <dgm:spPr/>
      <dgm:t>
        <a:bodyPr/>
        <a:lstStyle/>
        <a:p>
          <a:endParaRPr lang="en-US"/>
        </a:p>
      </dgm:t>
    </dgm:pt>
    <dgm:pt modelId="{FE26FD56-D237-416B-9B92-820E3E4EF791}">
      <dgm:prSet phldrT="[Text]" custT="1"/>
      <dgm:spPr/>
      <dgm:t>
        <a:bodyPr/>
        <a:lstStyle/>
        <a:p>
          <a:r>
            <a:rPr lang="es-ES_tradnl" sz="1000" dirty="0" smtClean="0"/>
            <a:t>Construcción</a:t>
          </a:r>
          <a:endParaRPr lang="en-US" sz="1000" dirty="0"/>
        </a:p>
      </dgm:t>
    </dgm:pt>
    <dgm:pt modelId="{65536B46-2B7C-4A29-A677-C5F1A0BFE6C6}" type="parTrans" cxnId="{26444A81-C185-4478-AA43-7EBDDFEDC261}">
      <dgm:prSet/>
      <dgm:spPr/>
      <dgm:t>
        <a:bodyPr/>
        <a:lstStyle/>
        <a:p>
          <a:endParaRPr lang="en-US"/>
        </a:p>
      </dgm:t>
    </dgm:pt>
    <dgm:pt modelId="{3906A30C-F3B7-4D5E-99AC-32631AAECDD1}" type="sibTrans" cxnId="{26444A81-C185-4478-AA43-7EBDDFEDC261}">
      <dgm:prSet/>
      <dgm:spPr/>
      <dgm:t>
        <a:bodyPr/>
        <a:lstStyle/>
        <a:p>
          <a:endParaRPr lang="en-US"/>
        </a:p>
      </dgm:t>
    </dgm:pt>
    <dgm:pt modelId="{772058F2-70B8-4BA4-89AA-8888644B448C}">
      <dgm:prSet phldrT="[Text]" custT="1"/>
      <dgm:spPr/>
      <dgm:t>
        <a:bodyPr/>
        <a:lstStyle/>
        <a:p>
          <a:r>
            <a:rPr lang="es-ES_tradnl" sz="1100" dirty="0" smtClean="0"/>
            <a:t>Pruebas</a:t>
          </a:r>
          <a:endParaRPr lang="en-US" sz="1100" dirty="0"/>
        </a:p>
      </dgm:t>
    </dgm:pt>
    <dgm:pt modelId="{BA33F0AC-846F-45C7-953E-5A5BEEAD007D}" type="parTrans" cxnId="{D17B9349-622D-413C-A49E-2BEB6CF0C1BB}">
      <dgm:prSet/>
      <dgm:spPr/>
      <dgm:t>
        <a:bodyPr/>
        <a:lstStyle/>
        <a:p>
          <a:endParaRPr lang="en-US"/>
        </a:p>
      </dgm:t>
    </dgm:pt>
    <dgm:pt modelId="{E000058B-BF7B-4701-9277-1C75E366565D}" type="sibTrans" cxnId="{D17B9349-622D-413C-A49E-2BEB6CF0C1BB}">
      <dgm:prSet/>
      <dgm:spPr/>
      <dgm:t>
        <a:bodyPr/>
        <a:lstStyle/>
        <a:p>
          <a:endParaRPr lang="en-US"/>
        </a:p>
      </dgm:t>
    </dgm:pt>
    <dgm:pt modelId="{1CFD4C47-9EFB-4656-AB0A-8C21A72A007D}">
      <dgm:prSet phldrT="[Text]" custT="1"/>
      <dgm:spPr/>
      <dgm:t>
        <a:bodyPr/>
        <a:lstStyle/>
        <a:p>
          <a:r>
            <a:rPr lang="es-ES_tradnl" sz="1100" smtClean="0"/>
            <a:t>Diseño</a:t>
          </a:r>
          <a:endParaRPr lang="en-US" sz="1100" dirty="0"/>
        </a:p>
      </dgm:t>
    </dgm:pt>
    <dgm:pt modelId="{774A8519-EEC1-4050-AB6C-DFD6B849054E}" type="parTrans" cxnId="{25917A76-7465-4861-BFBD-7C02030BB098}">
      <dgm:prSet/>
      <dgm:spPr/>
      <dgm:t>
        <a:bodyPr/>
        <a:lstStyle/>
        <a:p>
          <a:endParaRPr lang="en-US"/>
        </a:p>
      </dgm:t>
    </dgm:pt>
    <dgm:pt modelId="{03FF8688-606F-478D-844F-C84108621502}" type="sibTrans" cxnId="{25917A76-7465-4861-BFBD-7C02030BB098}">
      <dgm:prSet/>
      <dgm:spPr/>
      <dgm:t>
        <a:bodyPr/>
        <a:lstStyle/>
        <a:p>
          <a:endParaRPr lang="en-US"/>
        </a:p>
      </dgm:t>
    </dgm:pt>
    <dgm:pt modelId="{78029110-48F6-40FC-961B-DE52313A0352}" type="pres">
      <dgm:prSet presAssocID="{0FAF0DEF-B794-4684-A870-850B0E2EC746}" presName="Name0" presStyleCnt="0">
        <dgm:presLayoutVars>
          <dgm:chPref val="3"/>
          <dgm:dir/>
          <dgm:animLvl val="lvl"/>
          <dgm:resizeHandles/>
        </dgm:presLayoutVars>
      </dgm:prSet>
      <dgm:spPr/>
      <dgm:t>
        <a:bodyPr/>
        <a:lstStyle/>
        <a:p>
          <a:endParaRPr lang="en-US"/>
        </a:p>
      </dgm:t>
    </dgm:pt>
    <dgm:pt modelId="{157D4C30-D6C7-4E66-9CD9-1730F123D663}" type="pres">
      <dgm:prSet presAssocID="{212B7AA1-84FA-4E89-86FB-FB9F7F5286D0}" presName="horFlow" presStyleCnt="0"/>
      <dgm:spPr/>
    </dgm:pt>
    <dgm:pt modelId="{5CE71A84-AEB5-478F-8D15-B86D78C63046}" type="pres">
      <dgm:prSet presAssocID="{212B7AA1-84FA-4E89-86FB-FB9F7F5286D0}" presName="bigChev" presStyleLbl="node1" presStyleIdx="0" presStyleCnt="1" custScaleX="76837"/>
      <dgm:spPr/>
      <dgm:t>
        <a:bodyPr/>
        <a:lstStyle/>
        <a:p>
          <a:endParaRPr lang="en-US"/>
        </a:p>
      </dgm:t>
    </dgm:pt>
    <dgm:pt modelId="{4A45EB9F-92B5-4BDD-9F38-CFD858584FA2}" type="pres">
      <dgm:prSet presAssocID="{774A8519-EEC1-4050-AB6C-DFD6B849054E}" presName="parTrans" presStyleCnt="0"/>
      <dgm:spPr/>
    </dgm:pt>
    <dgm:pt modelId="{2CA2B51F-212D-4B9E-BAF1-0A82DF72CF27}" type="pres">
      <dgm:prSet presAssocID="{1CFD4C47-9EFB-4656-AB0A-8C21A72A007D}" presName="node" presStyleLbl="alignAccFollowNode1" presStyleIdx="0" presStyleCnt="3" custScaleX="80860">
        <dgm:presLayoutVars>
          <dgm:bulletEnabled val="1"/>
        </dgm:presLayoutVars>
      </dgm:prSet>
      <dgm:spPr/>
      <dgm:t>
        <a:bodyPr/>
        <a:lstStyle/>
        <a:p>
          <a:endParaRPr lang="en-US"/>
        </a:p>
      </dgm:t>
    </dgm:pt>
    <dgm:pt modelId="{9C1256B3-8A3A-4A79-8057-D700B7935112}" type="pres">
      <dgm:prSet presAssocID="{03FF8688-606F-478D-844F-C84108621502}" presName="sibTrans" presStyleCnt="0"/>
      <dgm:spPr/>
    </dgm:pt>
    <dgm:pt modelId="{71CAC6C6-1033-4FD2-80DD-9BC28393C28A}" type="pres">
      <dgm:prSet presAssocID="{FE26FD56-D237-416B-9B92-820E3E4EF791}" presName="node" presStyleLbl="alignAccFollowNode1" presStyleIdx="1" presStyleCnt="3">
        <dgm:presLayoutVars>
          <dgm:bulletEnabled val="1"/>
        </dgm:presLayoutVars>
      </dgm:prSet>
      <dgm:spPr/>
      <dgm:t>
        <a:bodyPr/>
        <a:lstStyle/>
        <a:p>
          <a:endParaRPr lang="en-US"/>
        </a:p>
      </dgm:t>
    </dgm:pt>
    <dgm:pt modelId="{B986DFF0-106C-4FF9-81EB-435DC3965CAE}" type="pres">
      <dgm:prSet presAssocID="{3906A30C-F3B7-4D5E-99AC-32631AAECDD1}" presName="sibTrans" presStyleCnt="0"/>
      <dgm:spPr/>
    </dgm:pt>
    <dgm:pt modelId="{FAFA83B2-7147-49AE-950C-18BFBAE7F59B}" type="pres">
      <dgm:prSet presAssocID="{772058F2-70B8-4BA4-89AA-8888644B448C}" presName="node" presStyleLbl="alignAccFollowNode1" presStyleIdx="2" presStyleCnt="3">
        <dgm:presLayoutVars>
          <dgm:bulletEnabled val="1"/>
        </dgm:presLayoutVars>
      </dgm:prSet>
      <dgm:spPr/>
      <dgm:t>
        <a:bodyPr/>
        <a:lstStyle/>
        <a:p>
          <a:endParaRPr lang="en-US"/>
        </a:p>
      </dgm:t>
    </dgm:pt>
  </dgm:ptLst>
  <dgm:cxnLst>
    <dgm:cxn modelId="{20097800-8A76-4946-92B9-9EA3EA988AA4}" type="presOf" srcId="{212B7AA1-84FA-4E89-86FB-FB9F7F5286D0}" destId="{5CE71A84-AEB5-478F-8D15-B86D78C63046}" srcOrd="0" destOrd="0" presId="urn:microsoft.com/office/officeart/2005/8/layout/lProcess3"/>
    <dgm:cxn modelId="{D17B9349-622D-413C-A49E-2BEB6CF0C1BB}" srcId="{212B7AA1-84FA-4E89-86FB-FB9F7F5286D0}" destId="{772058F2-70B8-4BA4-89AA-8888644B448C}" srcOrd="2" destOrd="0" parTransId="{BA33F0AC-846F-45C7-953E-5A5BEEAD007D}" sibTransId="{E000058B-BF7B-4701-9277-1C75E366565D}"/>
    <dgm:cxn modelId="{712C5662-66B3-4790-92E9-12DF9C1A24FF}" srcId="{0FAF0DEF-B794-4684-A870-850B0E2EC746}" destId="{212B7AA1-84FA-4E89-86FB-FB9F7F5286D0}" srcOrd="0" destOrd="0" parTransId="{E10CBC11-0468-458D-92B3-3461FA0D3FD7}" sibTransId="{1FD39895-8B12-4539-91D0-A8A144C5AFB2}"/>
    <dgm:cxn modelId="{26444A81-C185-4478-AA43-7EBDDFEDC261}" srcId="{212B7AA1-84FA-4E89-86FB-FB9F7F5286D0}" destId="{FE26FD56-D237-416B-9B92-820E3E4EF791}" srcOrd="1" destOrd="0" parTransId="{65536B46-2B7C-4A29-A677-C5F1A0BFE6C6}" sibTransId="{3906A30C-F3B7-4D5E-99AC-32631AAECDD1}"/>
    <dgm:cxn modelId="{25917A76-7465-4861-BFBD-7C02030BB098}" srcId="{212B7AA1-84FA-4E89-86FB-FB9F7F5286D0}" destId="{1CFD4C47-9EFB-4656-AB0A-8C21A72A007D}" srcOrd="0" destOrd="0" parTransId="{774A8519-EEC1-4050-AB6C-DFD6B849054E}" sibTransId="{03FF8688-606F-478D-844F-C84108621502}"/>
    <dgm:cxn modelId="{BB15EF6E-402A-497E-B9A8-1780F80DC942}" type="presOf" srcId="{0FAF0DEF-B794-4684-A870-850B0E2EC746}" destId="{78029110-48F6-40FC-961B-DE52313A0352}" srcOrd="0" destOrd="0" presId="urn:microsoft.com/office/officeart/2005/8/layout/lProcess3"/>
    <dgm:cxn modelId="{EAA42496-0F34-45BA-A1F2-DD6003F0A992}" type="presOf" srcId="{1CFD4C47-9EFB-4656-AB0A-8C21A72A007D}" destId="{2CA2B51F-212D-4B9E-BAF1-0A82DF72CF27}" srcOrd="0" destOrd="0" presId="urn:microsoft.com/office/officeart/2005/8/layout/lProcess3"/>
    <dgm:cxn modelId="{428DEF38-62D0-4CF6-AA2C-C3F9335594C7}" type="presOf" srcId="{FE26FD56-D237-416B-9B92-820E3E4EF791}" destId="{71CAC6C6-1033-4FD2-80DD-9BC28393C28A}" srcOrd="0" destOrd="0" presId="urn:microsoft.com/office/officeart/2005/8/layout/lProcess3"/>
    <dgm:cxn modelId="{2FABA904-8BD0-49E9-B33D-8DBBD82B5CF0}" type="presOf" srcId="{772058F2-70B8-4BA4-89AA-8888644B448C}" destId="{FAFA83B2-7147-49AE-950C-18BFBAE7F59B}" srcOrd="0" destOrd="0" presId="urn:microsoft.com/office/officeart/2005/8/layout/lProcess3"/>
    <dgm:cxn modelId="{D9170AE7-9DF6-44B6-9D76-51BEB69BCCD5}" type="presParOf" srcId="{78029110-48F6-40FC-961B-DE52313A0352}" destId="{157D4C30-D6C7-4E66-9CD9-1730F123D663}" srcOrd="0" destOrd="0" presId="urn:microsoft.com/office/officeart/2005/8/layout/lProcess3"/>
    <dgm:cxn modelId="{C4E5B464-3D8A-479F-957A-75120157093D}" type="presParOf" srcId="{157D4C30-D6C7-4E66-9CD9-1730F123D663}" destId="{5CE71A84-AEB5-478F-8D15-B86D78C63046}" srcOrd="0" destOrd="0" presId="urn:microsoft.com/office/officeart/2005/8/layout/lProcess3"/>
    <dgm:cxn modelId="{D96D2FBF-93B7-49DA-A2E0-0932079170F8}" type="presParOf" srcId="{157D4C30-D6C7-4E66-9CD9-1730F123D663}" destId="{4A45EB9F-92B5-4BDD-9F38-CFD858584FA2}" srcOrd="1" destOrd="0" presId="urn:microsoft.com/office/officeart/2005/8/layout/lProcess3"/>
    <dgm:cxn modelId="{51C4FAE4-43F0-4CCF-BA5C-2369578FBD53}" type="presParOf" srcId="{157D4C30-D6C7-4E66-9CD9-1730F123D663}" destId="{2CA2B51F-212D-4B9E-BAF1-0A82DF72CF27}" srcOrd="2" destOrd="0" presId="urn:microsoft.com/office/officeart/2005/8/layout/lProcess3"/>
    <dgm:cxn modelId="{E9D4AC96-9C2C-4119-A9FD-AE4058EE2CA5}" type="presParOf" srcId="{157D4C30-D6C7-4E66-9CD9-1730F123D663}" destId="{9C1256B3-8A3A-4A79-8057-D700B7935112}" srcOrd="3" destOrd="0" presId="urn:microsoft.com/office/officeart/2005/8/layout/lProcess3"/>
    <dgm:cxn modelId="{78B85DF5-91FF-46F0-9C00-3F464EB8F275}" type="presParOf" srcId="{157D4C30-D6C7-4E66-9CD9-1730F123D663}" destId="{71CAC6C6-1033-4FD2-80DD-9BC28393C28A}" srcOrd="4" destOrd="0" presId="urn:microsoft.com/office/officeart/2005/8/layout/lProcess3"/>
    <dgm:cxn modelId="{58353313-34F7-4B76-B8CA-F6F5D88D9A59}" type="presParOf" srcId="{157D4C30-D6C7-4E66-9CD9-1730F123D663}" destId="{B986DFF0-106C-4FF9-81EB-435DC3965CAE}" srcOrd="5" destOrd="0" presId="urn:microsoft.com/office/officeart/2005/8/layout/lProcess3"/>
    <dgm:cxn modelId="{3541DAF6-87C3-4270-B4FE-3E45A46C7B97}" type="presParOf" srcId="{157D4C30-D6C7-4E66-9CD9-1730F123D663}" destId="{FAFA83B2-7147-49AE-950C-18BFBAE7F59B}" srcOrd="6"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F55DE8-B870-4234-A1FE-A7F116697404}" type="doc">
      <dgm:prSet loTypeId="urn:microsoft.com/office/officeart/2005/8/layout/venn2" loCatId="relationship" qsTypeId="urn:microsoft.com/office/officeart/2005/8/quickstyle/simple2" qsCatId="simple" csTypeId="urn:microsoft.com/office/officeart/2005/8/colors/colorful1" csCatId="colorful" phldr="1"/>
      <dgm:spPr/>
      <dgm:t>
        <a:bodyPr/>
        <a:lstStyle/>
        <a:p>
          <a:endParaRPr lang="en-US"/>
        </a:p>
      </dgm:t>
    </dgm:pt>
    <dgm:pt modelId="{CE018953-E6AC-4877-9C67-5731B5793BB6}">
      <dgm:prSet phldrT="[Text]"/>
      <dgm:spPr/>
      <dgm:t>
        <a:bodyPr/>
        <a:lstStyle/>
        <a:p>
          <a:r>
            <a:rPr lang="es-ES_tradnl" dirty="0" smtClean="0"/>
            <a:t>Construcción</a:t>
          </a:r>
          <a:endParaRPr lang="en-US" dirty="0"/>
        </a:p>
      </dgm:t>
    </dgm:pt>
    <dgm:pt modelId="{13E76AFE-B7E7-4046-8160-1E4A44415F16}" type="parTrans" cxnId="{E376E2E2-13E2-466F-83E0-F604BEB0252F}">
      <dgm:prSet/>
      <dgm:spPr/>
      <dgm:t>
        <a:bodyPr/>
        <a:lstStyle/>
        <a:p>
          <a:endParaRPr lang="en-US"/>
        </a:p>
      </dgm:t>
    </dgm:pt>
    <dgm:pt modelId="{A2F0A597-2CFC-4EA2-A536-CBB23732C6A1}" type="sibTrans" cxnId="{E376E2E2-13E2-466F-83E0-F604BEB0252F}">
      <dgm:prSet/>
      <dgm:spPr/>
      <dgm:t>
        <a:bodyPr/>
        <a:lstStyle/>
        <a:p>
          <a:endParaRPr lang="en-US"/>
        </a:p>
      </dgm:t>
    </dgm:pt>
    <dgm:pt modelId="{7C139E28-E2D0-4980-915F-8A2E21459EC3}">
      <dgm:prSet phldrT="[Text]"/>
      <dgm:spPr/>
      <dgm:t>
        <a:bodyPr/>
        <a:lstStyle/>
        <a:p>
          <a:r>
            <a:rPr lang="es-ES_tradnl" dirty="0" smtClean="0"/>
            <a:t>Diseño</a:t>
          </a:r>
          <a:endParaRPr lang="en-US" dirty="0"/>
        </a:p>
      </dgm:t>
    </dgm:pt>
    <dgm:pt modelId="{2F811588-D967-48B3-B7F2-EA9F47DE00C8}" type="parTrans" cxnId="{43249F7A-C8BD-4399-8FB9-59709ADFA061}">
      <dgm:prSet/>
      <dgm:spPr/>
      <dgm:t>
        <a:bodyPr/>
        <a:lstStyle/>
        <a:p>
          <a:endParaRPr lang="en-US"/>
        </a:p>
      </dgm:t>
    </dgm:pt>
    <dgm:pt modelId="{96C20EB8-4896-43F0-BC85-315D945D6A68}" type="sibTrans" cxnId="{43249F7A-C8BD-4399-8FB9-59709ADFA061}">
      <dgm:prSet/>
      <dgm:spPr/>
      <dgm:t>
        <a:bodyPr/>
        <a:lstStyle/>
        <a:p>
          <a:endParaRPr lang="en-US"/>
        </a:p>
      </dgm:t>
    </dgm:pt>
    <dgm:pt modelId="{C1F798DA-AB97-46DD-95BE-D9F3EB22D8E4}">
      <dgm:prSet phldrT="[Text]"/>
      <dgm:spPr/>
      <dgm:t>
        <a:bodyPr/>
        <a:lstStyle/>
        <a:p>
          <a:r>
            <a:rPr lang="es-ES_tradnl" dirty="0" smtClean="0"/>
            <a:t>Análisis</a:t>
          </a:r>
          <a:endParaRPr lang="en-US" dirty="0"/>
        </a:p>
      </dgm:t>
    </dgm:pt>
    <dgm:pt modelId="{23BB126E-AD3F-4D8A-BF41-CBE7DB387C60}" type="parTrans" cxnId="{86807C90-E4D2-41E2-8A3A-BCCD1C1712D8}">
      <dgm:prSet/>
      <dgm:spPr/>
      <dgm:t>
        <a:bodyPr/>
        <a:lstStyle/>
        <a:p>
          <a:endParaRPr lang="en-US"/>
        </a:p>
      </dgm:t>
    </dgm:pt>
    <dgm:pt modelId="{9B6A9060-5A8E-4AAD-8EED-93D7987941B7}" type="sibTrans" cxnId="{86807C90-E4D2-41E2-8A3A-BCCD1C1712D8}">
      <dgm:prSet/>
      <dgm:spPr/>
      <dgm:t>
        <a:bodyPr/>
        <a:lstStyle/>
        <a:p>
          <a:endParaRPr lang="en-US"/>
        </a:p>
      </dgm:t>
    </dgm:pt>
    <dgm:pt modelId="{EF775D2C-D90E-4AE9-9483-32F26C1F568B}">
      <dgm:prSet phldrT="[Text]"/>
      <dgm:spPr/>
      <dgm:t>
        <a:bodyPr/>
        <a:lstStyle/>
        <a:p>
          <a:r>
            <a:rPr lang="es-ES_tradnl" dirty="0" smtClean="0"/>
            <a:t>Pruebas</a:t>
          </a:r>
          <a:endParaRPr lang="en-US" dirty="0"/>
        </a:p>
      </dgm:t>
    </dgm:pt>
    <dgm:pt modelId="{42762EF3-D3EB-4D2E-81EC-04B862581F50}" type="parTrans" cxnId="{9896A4FC-F663-4177-A684-96338C5D628A}">
      <dgm:prSet/>
      <dgm:spPr/>
      <dgm:t>
        <a:bodyPr/>
        <a:lstStyle/>
        <a:p>
          <a:endParaRPr lang="en-US"/>
        </a:p>
      </dgm:t>
    </dgm:pt>
    <dgm:pt modelId="{2D30A432-435E-4DD1-A00C-EEC488E9C30A}" type="sibTrans" cxnId="{9896A4FC-F663-4177-A684-96338C5D628A}">
      <dgm:prSet/>
      <dgm:spPr/>
      <dgm:t>
        <a:bodyPr/>
        <a:lstStyle/>
        <a:p>
          <a:endParaRPr lang="en-US"/>
        </a:p>
      </dgm:t>
    </dgm:pt>
    <dgm:pt modelId="{B8D0AA93-48FA-4B40-8679-A8A4133E7BD9}" type="pres">
      <dgm:prSet presAssocID="{83F55DE8-B870-4234-A1FE-A7F116697404}" presName="Name0" presStyleCnt="0">
        <dgm:presLayoutVars>
          <dgm:chMax val="7"/>
          <dgm:resizeHandles val="exact"/>
        </dgm:presLayoutVars>
      </dgm:prSet>
      <dgm:spPr/>
      <dgm:t>
        <a:bodyPr/>
        <a:lstStyle/>
        <a:p>
          <a:endParaRPr lang="en-US"/>
        </a:p>
      </dgm:t>
    </dgm:pt>
    <dgm:pt modelId="{97FBF258-5EAF-4B9A-AD52-723289248DA4}" type="pres">
      <dgm:prSet presAssocID="{83F55DE8-B870-4234-A1FE-A7F116697404}" presName="comp1" presStyleCnt="0"/>
      <dgm:spPr/>
    </dgm:pt>
    <dgm:pt modelId="{8E6F43A0-0E88-4331-AA34-C18320C0CB20}" type="pres">
      <dgm:prSet presAssocID="{83F55DE8-B870-4234-A1FE-A7F116697404}" presName="circle1" presStyleLbl="node1" presStyleIdx="0" presStyleCnt="4" custLinFactNeighborX="0" custLinFactNeighborY="1293"/>
      <dgm:spPr/>
      <dgm:t>
        <a:bodyPr/>
        <a:lstStyle/>
        <a:p>
          <a:endParaRPr lang="en-US"/>
        </a:p>
      </dgm:t>
    </dgm:pt>
    <dgm:pt modelId="{57C2DC33-9B6C-4A66-A0AB-3783083E243F}" type="pres">
      <dgm:prSet presAssocID="{83F55DE8-B870-4234-A1FE-A7F116697404}" presName="c1text" presStyleLbl="node1" presStyleIdx="0" presStyleCnt="4">
        <dgm:presLayoutVars>
          <dgm:bulletEnabled val="1"/>
        </dgm:presLayoutVars>
      </dgm:prSet>
      <dgm:spPr/>
      <dgm:t>
        <a:bodyPr/>
        <a:lstStyle/>
        <a:p>
          <a:endParaRPr lang="en-US"/>
        </a:p>
      </dgm:t>
    </dgm:pt>
    <dgm:pt modelId="{16FD9A3A-9D05-4813-B92A-1CC53B8C39F9}" type="pres">
      <dgm:prSet presAssocID="{83F55DE8-B870-4234-A1FE-A7F116697404}" presName="comp2" presStyleCnt="0"/>
      <dgm:spPr/>
    </dgm:pt>
    <dgm:pt modelId="{9BB221BC-2E75-44D5-8F95-113723DCA8C6}" type="pres">
      <dgm:prSet presAssocID="{83F55DE8-B870-4234-A1FE-A7F116697404}" presName="circle2" presStyleLbl="node1" presStyleIdx="1" presStyleCnt="4"/>
      <dgm:spPr/>
      <dgm:t>
        <a:bodyPr/>
        <a:lstStyle/>
        <a:p>
          <a:endParaRPr lang="en-US"/>
        </a:p>
      </dgm:t>
    </dgm:pt>
    <dgm:pt modelId="{3E46A521-9B7C-4AAB-9FB0-87CEF7223855}" type="pres">
      <dgm:prSet presAssocID="{83F55DE8-B870-4234-A1FE-A7F116697404}" presName="c2text" presStyleLbl="node1" presStyleIdx="1" presStyleCnt="4">
        <dgm:presLayoutVars>
          <dgm:bulletEnabled val="1"/>
        </dgm:presLayoutVars>
      </dgm:prSet>
      <dgm:spPr/>
      <dgm:t>
        <a:bodyPr/>
        <a:lstStyle/>
        <a:p>
          <a:endParaRPr lang="en-US"/>
        </a:p>
      </dgm:t>
    </dgm:pt>
    <dgm:pt modelId="{2B89A9D3-D379-447E-9719-35A77B771851}" type="pres">
      <dgm:prSet presAssocID="{83F55DE8-B870-4234-A1FE-A7F116697404}" presName="comp3" presStyleCnt="0"/>
      <dgm:spPr/>
    </dgm:pt>
    <dgm:pt modelId="{A127DB1D-8C1D-4049-8013-9BBE1DFCA730}" type="pres">
      <dgm:prSet presAssocID="{83F55DE8-B870-4234-A1FE-A7F116697404}" presName="circle3" presStyleLbl="node1" presStyleIdx="2" presStyleCnt="4"/>
      <dgm:spPr/>
      <dgm:t>
        <a:bodyPr/>
        <a:lstStyle/>
        <a:p>
          <a:endParaRPr lang="en-US"/>
        </a:p>
      </dgm:t>
    </dgm:pt>
    <dgm:pt modelId="{1EAD6421-2A70-467A-A4C5-588468CD29F9}" type="pres">
      <dgm:prSet presAssocID="{83F55DE8-B870-4234-A1FE-A7F116697404}" presName="c3text" presStyleLbl="node1" presStyleIdx="2" presStyleCnt="4">
        <dgm:presLayoutVars>
          <dgm:bulletEnabled val="1"/>
        </dgm:presLayoutVars>
      </dgm:prSet>
      <dgm:spPr/>
      <dgm:t>
        <a:bodyPr/>
        <a:lstStyle/>
        <a:p>
          <a:endParaRPr lang="en-US"/>
        </a:p>
      </dgm:t>
    </dgm:pt>
    <dgm:pt modelId="{D14B6365-E5A3-4D33-AE20-D6F5746AEB6A}" type="pres">
      <dgm:prSet presAssocID="{83F55DE8-B870-4234-A1FE-A7F116697404}" presName="comp4" presStyleCnt="0"/>
      <dgm:spPr/>
    </dgm:pt>
    <dgm:pt modelId="{A0CB1097-EAE0-409C-BD51-8C25C28DD217}" type="pres">
      <dgm:prSet presAssocID="{83F55DE8-B870-4234-A1FE-A7F116697404}" presName="circle4" presStyleLbl="node1" presStyleIdx="3" presStyleCnt="4"/>
      <dgm:spPr/>
      <dgm:t>
        <a:bodyPr/>
        <a:lstStyle/>
        <a:p>
          <a:endParaRPr lang="en-US"/>
        </a:p>
      </dgm:t>
    </dgm:pt>
    <dgm:pt modelId="{011CC9D0-A0AA-453E-AAE6-44A8815A3C23}" type="pres">
      <dgm:prSet presAssocID="{83F55DE8-B870-4234-A1FE-A7F116697404}" presName="c4text" presStyleLbl="node1" presStyleIdx="3" presStyleCnt="4">
        <dgm:presLayoutVars>
          <dgm:bulletEnabled val="1"/>
        </dgm:presLayoutVars>
      </dgm:prSet>
      <dgm:spPr/>
      <dgm:t>
        <a:bodyPr/>
        <a:lstStyle/>
        <a:p>
          <a:endParaRPr lang="en-US"/>
        </a:p>
      </dgm:t>
    </dgm:pt>
  </dgm:ptLst>
  <dgm:cxnLst>
    <dgm:cxn modelId="{270E59DE-F6F5-4CE0-A9AA-442494772B95}" type="presOf" srcId="{7C139E28-E2D0-4980-915F-8A2E21459EC3}" destId="{A127DB1D-8C1D-4049-8013-9BBE1DFCA730}" srcOrd="0" destOrd="0" presId="urn:microsoft.com/office/officeart/2005/8/layout/venn2"/>
    <dgm:cxn modelId="{E65C7475-1998-4D70-8363-A7720DA8224E}" type="presOf" srcId="{7C139E28-E2D0-4980-915F-8A2E21459EC3}" destId="{1EAD6421-2A70-467A-A4C5-588468CD29F9}" srcOrd="1" destOrd="0" presId="urn:microsoft.com/office/officeart/2005/8/layout/venn2"/>
    <dgm:cxn modelId="{359F4BCF-ABE5-45BD-827E-4012467384CD}" type="presOf" srcId="{EF775D2C-D90E-4AE9-9483-32F26C1F568B}" destId="{57C2DC33-9B6C-4A66-A0AB-3783083E243F}" srcOrd="1" destOrd="0" presId="urn:microsoft.com/office/officeart/2005/8/layout/venn2"/>
    <dgm:cxn modelId="{0C7DF711-6900-4E81-9D3A-C43981DE6017}" type="presOf" srcId="{C1F798DA-AB97-46DD-95BE-D9F3EB22D8E4}" destId="{011CC9D0-A0AA-453E-AAE6-44A8815A3C23}" srcOrd="1" destOrd="0" presId="urn:microsoft.com/office/officeart/2005/8/layout/venn2"/>
    <dgm:cxn modelId="{43249F7A-C8BD-4399-8FB9-59709ADFA061}" srcId="{83F55DE8-B870-4234-A1FE-A7F116697404}" destId="{7C139E28-E2D0-4980-915F-8A2E21459EC3}" srcOrd="2" destOrd="0" parTransId="{2F811588-D967-48B3-B7F2-EA9F47DE00C8}" sibTransId="{96C20EB8-4896-43F0-BC85-315D945D6A68}"/>
    <dgm:cxn modelId="{DEA85A61-0394-43E0-9448-E10D354AD298}" type="presOf" srcId="{CE018953-E6AC-4877-9C67-5731B5793BB6}" destId="{3E46A521-9B7C-4AAB-9FB0-87CEF7223855}" srcOrd="1" destOrd="0" presId="urn:microsoft.com/office/officeart/2005/8/layout/venn2"/>
    <dgm:cxn modelId="{E376E2E2-13E2-466F-83E0-F604BEB0252F}" srcId="{83F55DE8-B870-4234-A1FE-A7F116697404}" destId="{CE018953-E6AC-4877-9C67-5731B5793BB6}" srcOrd="1" destOrd="0" parTransId="{13E76AFE-B7E7-4046-8160-1E4A44415F16}" sibTransId="{A2F0A597-2CFC-4EA2-A536-CBB23732C6A1}"/>
    <dgm:cxn modelId="{763D41D0-A536-4362-85F9-B48E4FCBBF1C}" type="presOf" srcId="{C1F798DA-AB97-46DD-95BE-D9F3EB22D8E4}" destId="{A0CB1097-EAE0-409C-BD51-8C25C28DD217}" srcOrd="0" destOrd="0" presId="urn:microsoft.com/office/officeart/2005/8/layout/venn2"/>
    <dgm:cxn modelId="{86807C90-E4D2-41E2-8A3A-BCCD1C1712D8}" srcId="{83F55DE8-B870-4234-A1FE-A7F116697404}" destId="{C1F798DA-AB97-46DD-95BE-D9F3EB22D8E4}" srcOrd="3" destOrd="0" parTransId="{23BB126E-AD3F-4D8A-BF41-CBE7DB387C60}" sibTransId="{9B6A9060-5A8E-4AAD-8EED-93D7987941B7}"/>
    <dgm:cxn modelId="{78D5C60E-14A3-4B5C-B12E-36D0AAF15D17}" type="presOf" srcId="{CE018953-E6AC-4877-9C67-5731B5793BB6}" destId="{9BB221BC-2E75-44D5-8F95-113723DCA8C6}" srcOrd="0" destOrd="0" presId="urn:microsoft.com/office/officeart/2005/8/layout/venn2"/>
    <dgm:cxn modelId="{C11B6CB1-0D40-48C4-BE63-6A0C229CA45D}" type="presOf" srcId="{EF775D2C-D90E-4AE9-9483-32F26C1F568B}" destId="{8E6F43A0-0E88-4331-AA34-C18320C0CB20}" srcOrd="0" destOrd="0" presId="urn:microsoft.com/office/officeart/2005/8/layout/venn2"/>
    <dgm:cxn modelId="{C10F69DD-1C1C-4017-8427-25CC66B9C42D}" type="presOf" srcId="{83F55DE8-B870-4234-A1FE-A7F116697404}" destId="{B8D0AA93-48FA-4B40-8679-A8A4133E7BD9}" srcOrd="0" destOrd="0" presId="urn:microsoft.com/office/officeart/2005/8/layout/venn2"/>
    <dgm:cxn modelId="{9896A4FC-F663-4177-A684-96338C5D628A}" srcId="{83F55DE8-B870-4234-A1FE-A7F116697404}" destId="{EF775D2C-D90E-4AE9-9483-32F26C1F568B}" srcOrd="0" destOrd="0" parTransId="{42762EF3-D3EB-4D2E-81EC-04B862581F50}" sibTransId="{2D30A432-435E-4DD1-A00C-EEC488E9C30A}"/>
    <dgm:cxn modelId="{79531F42-4DA0-450A-804C-C4C2EE788963}" type="presParOf" srcId="{B8D0AA93-48FA-4B40-8679-A8A4133E7BD9}" destId="{97FBF258-5EAF-4B9A-AD52-723289248DA4}" srcOrd="0" destOrd="0" presId="urn:microsoft.com/office/officeart/2005/8/layout/venn2"/>
    <dgm:cxn modelId="{180D2E4F-6482-44FD-B62F-E37FBD40E5A5}" type="presParOf" srcId="{97FBF258-5EAF-4B9A-AD52-723289248DA4}" destId="{8E6F43A0-0E88-4331-AA34-C18320C0CB20}" srcOrd="0" destOrd="0" presId="urn:microsoft.com/office/officeart/2005/8/layout/venn2"/>
    <dgm:cxn modelId="{E39810D6-29EF-43D3-BDF3-40BF4C10B965}" type="presParOf" srcId="{97FBF258-5EAF-4B9A-AD52-723289248DA4}" destId="{57C2DC33-9B6C-4A66-A0AB-3783083E243F}" srcOrd="1" destOrd="0" presId="urn:microsoft.com/office/officeart/2005/8/layout/venn2"/>
    <dgm:cxn modelId="{3904CE2D-DE0E-44E4-BEEE-1DBB44EC1DA8}" type="presParOf" srcId="{B8D0AA93-48FA-4B40-8679-A8A4133E7BD9}" destId="{16FD9A3A-9D05-4813-B92A-1CC53B8C39F9}" srcOrd="1" destOrd="0" presId="urn:microsoft.com/office/officeart/2005/8/layout/venn2"/>
    <dgm:cxn modelId="{DBD4343C-E0FE-4B99-8342-F04DB3018DE0}" type="presParOf" srcId="{16FD9A3A-9D05-4813-B92A-1CC53B8C39F9}" destId="{9BB221BC-2E75-44D5-8F95-113723DCA8C6}" srcOrd="0" destOrd="0" presId="urn:microsoft.com/office/officeart/2005/8/layout/venn2"/>
    <dgm:cxn modelId="{060CC7BB-1CAF-45D2-A071-8CD96869CAD2}" type="presParOf" srcId="{16FD9A3A-9D05-4813-B92A-1CC53B8C39F9}" destId="{3E46A521-9B7C-4AAB-9FB0-87CEF7223855}" srcOrd="1" destOrd="0" presId="urn:microsoft.com/office/officeart/2005/8/layout/venn2"/>
    <dgm:cxn modelId="{B6F74A98-9BAA-419B-A974-964F8D635C27}" type="presParOf" srcId="{B8D0AA93-48FA-4B40-8679-A8A4133E7BD9}" destId="{2B89A9D3-D379-447E-9719-35A77B771851}" srcOrd="2" destOrd="0" presId="urn:microsoft.com/office/officeart/2005/8/layout/venn2"/>
    <dgm:cxn modelId="{47BD3B46-6A55-4B7E-BFBE-25DEDC13E8F6}" type="presParOf" srcId="{2B89A9D3-D379-447E-9719-35A77B771851}" destId="{A127DB1D-8C1D-4049-8013-9BBE1DFCA730}" srcOrd="0" destOrd="0" presId="urn:microsoft.com/office/officeart/2005/8/layout/venn2"/>
    <dgm:cxn modelId="{352450E9-EA2B-438B-BFF5-0EFCACED34CD}" type="presParOf" srcId="{2B89A9D3-D379-447E-9719-35A77B771851}" destId="{1EAD6421-2A70-467A-A4C5-588468CD29F9}" srcOrd="1" destOrd="0" presId="urn:microsoft.com/office/officeart/2005/8/layout/venn2"/>
    <dgm:cxn modelId="{34E96AEE-7467-4F6F-9AF5-9A71243A61B7}" type="presParOf" srcId="{B8D0AA93-48FA-4B40-8679-A8A4133E7BD9}" destId="{D14B6365-E5A3-4D33-AE20-D6F5746AEB6A}" srcOrd="3" destOrd="0" presId="urn:microsoft.com/office/officeart/2005/8/layout/venn2"/>
    <dgm:cxn modelId="{AA31BC7A-AA8A-458F-ACC7-DEAD88E8A7F7}" type="presParOf" srcId="{D14B6365-E5A3-4D33-AE20-D6F5746AEB6A}" destId="{A0CB1097-EAE0-409C-BD51-8C25C28DD217}" srcOrd="0" destOrd="0" presId="urn:microsoft.com/office/officeart/2005/8/layout/venn2"/>
    <dgm:cxn modelId="{1223273D-2DE1-4693-A7C8-72B4256CAE6F}" type="presParOf" srcId="{D14B6365-E5A3-4D33-AE20-D6F5746AEB6A}" destId="{011CC9D0-A0AA-453E-AAE6-44A8815A3C23}" srcOrd="1" destOrd="0" presId="urn:microsoft.com/office/officeart/2005/8/layout/venn2"/>
  </dgm:cxnLst>
  <dgm:bg/>
  <dgm:whole/>
  <dgm:extLst>
    <a:ext uri="http://schemas.microsoft.com/office/drawing/2008/diagram">
      <dsp:dataModelExt xmlns:dsp="http://schemas.microsoft.com/office/drawing/2008/diagram" relId="rId14"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50C497-2EF1-4729-A47F-CF31D1488031}"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F7FC7AB0-CF3B-4FBB-8BDC-40FB93D91E6B}">
      <dgm:prSet/>
      <dgm:spPr/>
      <dgm:t>
        <a:bodyPr/>
        <a:lstStyle/>
        <a:p>
          <a:pPr rtl="0"/>
          <a:r>
            <a:rPr lang="es-ES_tradnl" dirty="0" smtClean="0"/>
            <a:t>Documentación</a:t>
          </a:r>
          <a:endParaRPr lang="en-US" dirty="0"/>
        </a:p>
      </dgm:t>
    </dgm:pt>
    <dgm:pt modelId="{55C09F45-97C5-4729-8E19-ADEF1F4BD356}" type="parTrans" cxnId="{75FAA591-4573-4D3E-9E48-EBB55A419D3D}">
      <dgm:prSet/>
      <dgm:spPr/>
      <dgm:t>
        <a:bodyPr/>
        <a:lstStyle/>
        <a:p>
          <a:endParaRPr lang="en-US"/>
        </a:p>
      </dgm:t>
    </dgm:pt>
    <dgm:pt modelId="{0DBC002E-C34A-4AE7-82C6-6DE9C28BA7BF}" type="sibTrans" cxnId="{75FAA591-4573-4D3E-9E48-EBB55A419D3D}">
      <dgm:prSet/>
      <dgm:spPr/>
      <dgm:t>
        <a:bodyPr/>
        <a:lstStyle/>
        <a:p>
          <a:endParaRPr lang="en-US"/>
        </a:p>
      </dgm:t>
    </dgm:pt>
    <dgm:pt modelId="{15A40752-D21C-461E-8D4D-F17AABFEC9F9}">
      <dgm:prSet/>
      <dgm:spPr/>
      <dgm:t>
        <a:bodyPr/>
        <a:lstStyle/>
        <a:p>
          <a:pPr rtl="0"/>
          <a:r>
            <a:rPr lang="es-ES_tradnl" dirty="0" smtClean="0"/>
            <a:t>Códigos</a:t>
          </a:r>
          <a:endParaRPr lang="en-US" dirty="0"/>
        </a:p>
      </dgm:t>
    </dgm:pt>
    <dgm:pt modelId="{52DDDD50-48BA-40A6-A78C-DF60464ECABD}" type="parTrans" cxnId="{86F21863-FF24-4092-993B-D1B1F4C785F2}">
      <dgm:prSet/>
      <dgm:spPr/>
      <dgm:t>
        <a:bodyPr/>
        <a:lstStyle/>
        <a:p>
          <a:endParaRPr lang="en-US"/>
        </a:p>
      </dgm:t>
    </dgm:pt>
    <dgm:pt modelId="{68FCDA82-2283-42FA-A16A-A451FB28C4CF}" type="sibTrans" cxnId="{86F21863-FF24-4092-993B-D1B1F4C785F2}">
      <dgm:prSet/>
      <dgm:spPr/>
      <dgm:t>
        <a:bodyPr/>
        <a:lstStyle/>
        <a:p>
          <a:endParaRPr lang="en-US"/>
        </a:p>
      </dgm:t>
    </dgm:pt>
    <dgm:pt modelId="{762B956A-B419-486C-A910-EB76809427BF}">
      <dgm:prSet/>
      <dgm:spPr/>
      <dgm:t>
        <a:bodyPr/>
        <a:lstStyle/>
        <a:p>
          <a:pPr rtl="0"/>
          <a:r>
            <a:rPr lang="es-ES_tradnl" dirty="0" smtClean="0"/>
            <a:t>Pruebas</a:t>
          </a:r>
          <a:endParaRPr lang="en-US" dirty="0"/>
        </a:p>
      </dgm:t>
    </dgm:pt>
    <dgm:pt modelId="{24864AB8-B440-4776-8D3B-EEDA2B5DBB51}" type="parTrans" cxnId="{86FCB1D1-1EA9-4224-9FE9-E2F2874E0196}">
      <dgm:prSet/>
      <dgm:spPr/>
      <dgm:t>
        <a:bodyPr/>
        <a:lstStyle/>
        <a:p>
          <a:endParaRPr lang="en-US"/>
        </a:p>
      </dgm:t>
    </dgm:pt>
    <dgm:pt modelId="{0B488CF3-965B-499B-AC65-1C311CB46145}" type="sibTrans" cxnId="{86FCB1D1-1EA9-4224-9FE9-E2F2874E0196}">
      <dgm:prSet/>
      <dgm:spPr/>
      <dgm:t>
        <a:bodyPr/>
        <a:lstStyle/>
        <a:p>
          <a:endParaRPr lang="en-US"/>
        </a:p>
      </dgm:t>
    </dgm:pt>
    <dgm:pt modelId="{A3681B59-BDD8-44B7-99C5-16BE166AD134}" type="pres">
      <dgm:prSet presAssocID="{B250C497-2EF1-4729-A47F-CF31D1488031}" presName="diagram" presStyleCnt="0">
        <dgm:presLayoutVars>
          <dgm:chPref val="1"/>
          <dgm:dir/>
          <dgm:animOne val="branch"/>
          <dgm:animLvl val="lvl"/>
          <dgm:resizeHandles/>
        </dgm:presLayoutVars>
      </dgm:prSet>
      <dgm:spPr/>
      <dgm:t>
        <a:bodyPr/>
        <a:lstStyle/>
        <a:p>
          <a:endParaRPr lang="en-US"/>
        </a:p>
      </dgm:t>
    </dgm:pt>
    <dgm:pt modelId="{B7A75BD9-7E7A-4053-8BD0-CE617728D2D4}" type="pres">
      <dgm:prSet presAssocID="{F7FC7AB0-CF3B-4FBB-8BDC-40FB93D91E6B}" presName="root" presStyleCnt="0"/>
      <dgm:spPr/>
    </dgm:pt>
    <dgm:pt modelId="{889654BA-4858-4BE6-8EDA-97A25E6B1456}" type="pres">
      <dgm:prSet presAssocID="{F7FC7AB0-CF3B-4FBB-8BDC-40FB93D91E6B}" presName="rootComposite" presStyleCnt="0"/>
      <dgm:spPr/>
    </dgm:pt>
    <dgm:pt modelId="{F5EDE108-C7F7-4819-A6A9-52DD22779C20}" type="pres">
      <dgm:prSet presAssocID="{F7FC7AB0-CF3B-4FBB-8BDC-40FB93D91E6B}" presName="rootText" presStyleLbl="node1" presStyleIdx="0" presStyleCnt="1" custScaleX="128254" custLinFactNeighborX="-39429" custLinFactNeighborY="-1410"/>
      <dgm:spPr/>
      <dgm:t>
        <a:bodyPr/>
        <a:lstStyle/>
        <a:p>
          <a:endParaRPr lang="en-US"/>
        </a:p>
      </dgm:t>
    </dgm:pt>
    <dgm:pt modelId="{52F57EA0-8C56-49D2-BE8F-B5C77ACD9674}" type="pres">
      <dgm:prSet presAssocID="{F7FC7AB0-CF3B-4FBB-8BDC-40FB93D91E6B}" presName="rootConnector" presStyleLbl="node1" presStyleIdx="0" presStyleCnt="1"/>
      <dgm:spPr/>
      <dgm:t>
        <a:bodyPr/>
        <a:lstStyle/>
        <a:p>
          <a:endParaRPr lang="en-US"/>
        </a:p>
      </dgm:t>
    </dgm:pt>
    <dgm:pt modelId="{B23048DB-178D-4997-AF75-50165A011BAA}" type="pres">
      <dgm:prSet presAssocID="{F7FC7AB0-CF3B-4FBB-8BDC-40FB93D91E6B}" presName="childShape" presStyleCnt="0"/>
      <dgm:spPr/>
    </dgm:pt>
    <dgm:pt modelId="{F8A308E6-3496-4F5B-90E7-86BCAC087A6F}" type="pres">
      <dgm:prSet presAssocID="{52DDDD50-48BA-40A6-A78C-DF60464ECABD}" presName="Name13" presStyleLbl="parChTrans1D2" presStyleIdx="0" presStyleCnt="2"/>
      <dgm:spPr/>
      <dgm:t>
        <a:bodyPr/>
        <a:lstStyle/>
        <a:p>
          <a:endParaRPr lang="en-US"/>
        </a:p>
      </dgm:t>
    </dgm:pt>
    <dgm:pt modelId="{8B73C451-F7DF-4CE4-A5EC-05212AC9161A}" type="pres">
      <dgm:prSet presAssocID="{15A40752-D21C-461E-8D4D-F17AABFEC9F9}" presName="childText" presStyleLbl="bgAcc1" presStyleIdx="0" presStyleCnt="2">
        <dgm:presLayoutVars>
          <dgm:bulletEnabled val="1"/>
        </dgm:presLayoutVars>
      </dgm:prSet>
      <dgm:spPr/>
      <dgm:t>
        <a:bodyPr/>
        <a:lstStyle/>
        <a:p>
          <a:endParaRPr lang="en-US"/>
        </a:p>
      </dgm:t>
    </dgm:pt>
    <dgm:pt modelId="{E93BB18F-E3F7-46B5-99DE-A51B460078C6}" type="pres">
      <dgm:prSet presAssocID="{24864AB8-B440-4776-8D3B-EEDA2B5DBB51}" presName="Name13" presStyleLbl="parChTrans1D2" presStyleIdx="1" presStyleCnt="2"/>
      <dgm:spPr/>
      <dgm:t>
        <a:bodyPr/>
        <a:lstStyle/>
        <a:p>
          <a:endParaRPr lang="en-US"/>
        </a:p>
      </dgm:t>
    </dgm:pt>
    <dgm:pt modelId="{FCCED4F5-862F-4BC3-A772-785DE0FB2B2C}" type="pres">
      <dgm:prSet presAssocID="{762B956A-B419-486C-A910-EB76809427BF}" presName="childText" presStyleLbl="bgAcc1" presStyleIdx="1" presStyleCnt="2">
        <dgm:presLayoutVars>
          <dgm:bulletEnabled val="1"/>
        </dgm:presLayoutVars>
      </dgm:prSet>
      <dgm:spPr/>
      <dgm:t>
        <a:bodyPr/>
        <a:lstStyle/>
        <a:p>
          <a:endParaRPr lang="en-US"/>
        </a:p>
      </dgm:t>
    </dgm:pt>
  </dgm:ptLst>
  <dgm:cxnLst>
    <dgm:cxn modelId="{CA98591D-342B-431F-B0A1-415DE85C369F}" type="presOf" srcId="{52DDDD50-48BA-40A6-A78C-DF60464ECABD}" destId="{F8A308E6-3496-4F5B-90E7-86BCAC087A6F}" srcOrd="0" destOrd="0" presId="urn:microsoft.com/office/officeart/2005/8/layout/hierarchy3"/>
    <dgm:cxn modelId="{0DBE745E-2D5B-463E-8404-DB9D08E1ACCA}" type="presOf" srcId="{F7FC7AB0-CF3B-4FBB-8BDC-40FB93D91E6B}" destId="{F5EDE108-C7F7-4819-A6A9-52DD22779C20}" srcOrd="0" destOrd="0" presId="urn:microsoft.com/office/officeart/2005/8/layout/hierarchy3"/>
    <dgm:cxn modelId="{AD21132E-D189-473A-B97C-095A0894F17E}" type="presOf" srcId="{24864AB8-B440-4776-8D3B-EEDA2B5DBB51}" destId="{E93BB18F-E3F7-46B5-99DE-A51B460078C6}" srcOrd="0" destOrd="0" presId="urn:microsoft.com/office/officeart/2005/8/layout/hierarchy3"/>
    <dgm:cxn modelId="{67C12780-A3E6-4293-8710-5670FA49C3F4}" type="presOf" srcId="{F7FC7AB0-CF3B-4FBB-8BDC-40FB93D91E6B}" destId="{52F57EA0-8C56-49D2-BE8F-B5C77ACD9674}" srcOrd="1" destOrd="0" presId="urn:microsoft.com/office/officeart/2005/8/layout/hierarchy3"/>
    <dgm:cxn modelId="{0130F716-9BCC-4B54-9D85-518D9CDEF8CD}" type="presOf" srcId="{B250C497-2EF1-4729-A47F-CF31D1488031}" destId="{A3681B59-BDD8-44B7-99C5-16BE166AD134}" srcOrd="0" destOrd="0" presId="urn:microsoft.com/office/officeart/2005/8/layout/hierarchy3"/>
    <dgm:cxn modelId="{86F21863-FF24-4092-993B-D1B1F4C785F2}" srcId="{F7FC7AB0-CF3B-4FBB-8BDC-40FB93D91E6B}" destId="{15A40752-D21C-461E-8D4D-F17AABFEC9F9}" srcOrd="0" destOrd="0" parTransId="{52DDDD50-48BA-40A6-A78C-DF60464ECABD}" sibTransId="{68FCDA82-2283-42FA-A16A-A451FB28C4CF}"/>
    <dgm:cxn modelId="{86FCB1D1-1EA9-4224-9FE9-E2F2874E0196}" srcId="{F7FC7AB0-CF3B-4FBB-8BDC-40FB93D91E6B}" destId="{762B956A-B419-486C-A910-EB76809427BF}" srcOrd="1" destOrd="0" parTransId="{24864AB8-B440-4776-8D3B-EEDA2B5DBB51}" sibTransId="{0B488CF3-965B-499B-AC65-1C311CB46145}"/>
    <dgm:cxn modelId="{43E664CE-F6C9-491E-AA58-47CA059C4D2B}" type="presOf" srcId="{15A40752-D21C-461E-8D4D-F17AABFEC9F9}" destId="{8B73C451-F7DF-4CE4-A5EC-05212AC9161A}" srcOrd="0" destOrd="0" presId="urn:microsoft.com/office/officeart/2005/8/layout/hierarchy3"/>
    <dgm:cxn modelId="{75FAA591-4573-4D3E-9E48-EBB55A419D3D}" srcId="{B250C497-2EF1-4729-A47F-CF31D1488031}" destId="{F7FC7AB0-CF3B-4FBB-8BDC-40FB93D91E6B}" srcOrd="0" destOrd="0" parTransId="{55C09F45-97C5-4729-8E19-ADEF1F4BD356}" sibTransId="{0DBC002E-C34A-4AE7-82C6-6DE9C28BA7BF}"/>
    <dgm:cxn modelId="{D6A09F4D-093C-403B-94F1-BD502B87F1B4}" type="presOf" srcId="{762B956A-B419-486C-A910-EB76809427BF}" destId="{FCCED4F5-862F-4BC3-A772-785DE0FB2B2C}" srcOrd="0" destOrd="0" presId="urn:microsoft.com/office/officeart/2005/8/layout/hierarchy3"/>
    <dgm:cxn modelId="{4252DF9D-879F-40FA-8644-206F3689D7A7}" type="presParOf" srcId="{A3681B59-BDD8-44B7-99C5-16BE166AD134}" destId="{B7A75BD9-7E7A-4053-8BD0-CE617728D2D4}" srcOrd="0" destOrd="0" presId="urn:microsoft.com/office/officeart/2005/8/layout/hierarchy3"/>
    <dgm:cxn modelId="{C5138A79-6BAE-4020-AA8F-B1C9DAB7C845}" type="presParOf" srcId="{B7A75BD9-7E7A-4053-8BD0-CE617728D2D4}" destId="{889654BA-4858-4BE6-8EDA-97A25E6B1456}" srcOrd="0" destOrd="0" presId="urn:microsoft.com/office/officeart/2005/8/layout/hierarchy3"/>
    <dgm:cxn modelId="{20B76CE6-537F-4B29-8173-10CEC951E5A6}" type="presParOf" srcId="{889654BA-4858-4BE6-8EDA-97A25E6B1456}" destId="{F5EDE108-C7F7-4819-A6A9-52DD22779C20}" srcOrd="0" destOrd="0" presId="urn:microsoft.com/office/officeart/2005/8/layout/hierarchy3"/>
    <dgm:cxn modelId="{688A3C24-C667-4C40-A046-C163C19ADBB3}" type="presParOf" srcId="{889654BA-4858-4BE6-8EDA-97A25E6B1456}" destId="{52F57EA0-8C56-49D2-BE8F-B5C77ACD9674}" srcOrd="1" destOrd="0" presId="urn:microsoft.com/office/officeart/2005/8/layout/hierarchy3"/>
    <dgm:cxn modelId="{7289F5C9-63DE-4A2A-8F61-CC6F5AD3B292}" type="presParOf" srcId="{B7A75BD9-7E7A-4053-8BD0-CE617728D2D4}" destId="{B23048DB-178D-4997-AF75-50165A011BAA}" srcOrd="1" destOrd="0" presId="urn:microsoft.com/office/officeart/2005/8/layout/hierarchy3"/>
    <dgm:cxn modelId="{9C83C258-2A2C-4D72-9BD6-02FE9F1D2A53}" type="presParOf" srcId="{B23048DB-178D-4997-AF75-50165A011BAA}" destId="{F8A308E6-3496-4F5B-90E7-86BCAC087A6F}" srcOrd="0" destOrd="0" presId="urn:microsoft.com/office/officeart/2005/8/layout/hierarchy3"/>
    <dgm:cxn modelId="{56FE51EA-801A-417F-89CD-AD3873930B76}" type="presParOf" srcId="{B23048DB-178D-4997-AF75-50165A011BAA}" destId="{8B73C451-F7DF-4CE4-A5EC-05212AC9161A}" srcOrd="1" destOrd="0" presId="urn:microsoft.com/office/officeart/2005/8/layout/hierarchy3"/>
    <dgm:cxn modelId="{6A6B1F6B-7DE2-4745-A961-2FB6D12CEB59}" type="presParOf" srcId="{B23048DB-178D-4997-AF75-50165A011BAA}" destId="{E93BB18F-E3F7-46B5-99DE-A51B460078C6}" srcOrd="2" destOrd="0" presId="urn:microsoft.com/office/officeart/2005/8/layout/hierarchy3"/>
    <dgm:cxn modelId="{7992BD0D-E4BD-46DD-BBB4-05D6DA308BE5}" type="presParOf" srcId="{B23048DB-178D-4997-AF75-50165A011BAA}" destId="{FCCED4F5-862F-4BC3-A772-785DE0FB2B2C}" srcOrd="3" destOrd="0" presId="urn:microsoft.com/office/officeart/2005/8/layout/hierarchy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50C497-2EF1-4729-A47F-CF31D1488031}"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F7FC7AB0-CF3B-4FBB-8BDC-40FB93D91E6B}">
      <dgm:prSet custT="1"/>
      <dgm:spPr/>
      <dgm:t>
        <a:bodyPr/>
        <a:lstStyle/>
        <a:p>
          <a:pPr rtl="0"/>
          <a:r>
            <a:rPr lang="es-ES_tradnl" sz="1200" dirty="0" smtClean="0"/>
            <a:t>Código</a:t>
          </a:r>
          <a:endParaRPr lang="en-US" sz="1200" dirty="0"/>
        </a:p>
      </dgm:t>
    </dgm:pt>
    <dgm:pt modelId="{55C09F45-97C5-4729-8E19-ADEF1F4BD356}" type="parTrans" cxnId="{75FAA591-4573-4D3E-9E48-EBB55A419D3D}">
      <dgm:prSet/>
      <dgm:spPr/>
      <dgm:t>
        <a:bodyPr/>
        <a:lstStyle/>
        <a:p>
          <a:endParaRPr lang="en-US"/>
        </a:p>
      </dgm:t>
    </dgm:pt>
    <dgm:pt modelId="{0DBC002E-C34A-4AE7-82C6-6DE9C28BA7BF}" type="sibTrans" cxnId="{75FAA591-4573-4D3E-9E48-EBB55A419D3D}">
      <dgm:prSet/>
      <dgm:spPr/>
      <dgm:t>
        <a:bodyPr/>
        <a:lstStyle/>
        <a:p>
          <a:endParaRPr lang="en-US"/>
        </a:p>
      </dgm:t>
    </dgm:pt>
    <dgm:pt modelId="{15A40752-D21C-461E-8D4D-F17AABFEC9F9}">
      <dgm:prSet custT="1"/>
      <dgm:spPr/>
      <dgm:t>
        <a:bodyPr/>
        <a:lstStyle/>
        <a:p>
          <a:pPr rtl="0"/>
          <a:r>
            <a:rPr lang="es-ES_tradnl" sz="1400" dirty="0" smtClean="0"/>
            <a:t>Documentación</a:t>
          </a:r>
          <a:endParaRPr lang="en-US" sz="1400" dirty="0"/>
        </a:p>
      </dgm:t>
    </dgm:pt>
    <dgm:pt modelId="{52DDDD50-48BA-40A6-A78C-DF60464ECABD}" type="parTrans" cxnId="{86F21863-FF24-4092-993B-D1B1F4C785F2}">
      <dgm:prSet/>
      <dgm:spPr/>
      <dgm:t>
        <a:bodyPr/>
        <a:lstStyle/>
        <a:p>
          <a:endParaRPr lang="en-US"/>
        </a:p>
      </dgm:t>
    </dgm:pt>
    <dgm:pt modelId="{68FCDA82-2283-42FA-A16A-A451FB28C4CF}" type="sibTrans" cxnId="{86F21863-FF24-4092-993B-D1B1F4C785F2}">
      <dgm:prSet/>
      <dgm:spPr/>
      <dgm:t>
        <a:bodyPr/>
        <a:lstStyle/>
        <a:p>
          <a:endParaRPr lang="en-US"/>
        </a:p>
      </dgm:t>
    </dgm:pt>
    <dgm:pt modelId="{762B956A-B419-486C-A910-EB76809427BF}">
      <dgm:prSet custT="1"/>
      <dgm:spPr/>
      <dgm:t>
        <a:bodyPr/>
        <a:lstStyle/>
        <a:p>
          <a:pPr rtl="0"/>
          <a:r>
            <a:rPr lang="es-ES_tradnl" sz="1400" dirty="0" smtClean="0"/>
            <a:t>Pruebas</a:t>
          </a:r>
          <a:endParaRPr lang="en-US" sz="1400" dirty="0"/>
        </a:p>
      </dgm:t>
    </dgm:pt>
    <dgm:pt modelId="{24864AB8-B440-4776-8D3B-EEDA2B5DBB51}" type="parTrans" cxnId="{86FCB1D1-1EA9-4224-9FE9-E2F2874E0196}">
      <dgm:prSet/>
      <dgm:spPr/>
      <dgm:t>
        <a:bodyPr/>
        <a:lstStyle/>
        <a:p>
          <a:endParaRPr lang="en-US"/>
        </a:p>
      </dgm:t>
    </dgm:pt>
    <dgm:pt modelId="{0B488CF3-965B-499B-AC65-1C311CB46145}" type="sibTrans" cxnId="{86FCB1D1-1EA9-4224-9FE9-E2F2874E0196}">
      <dgm:prSet/>
      <dgm:spPr/>
      <dgm:t>
        <a:bodyPr/>
        <a:lstStyle/>
        <a:p>
          <a:endParaRPr lang="en-US"/>
        </a:p>
      </dgm:t>
    </dgm:pt>
    <dgm:pt modelId="{A3681B59-BDD8-44B7-99C5-16BE166AD134}" type="pres">
      <dgm:prSet presAssocID="{B250C497-2EF1-4729-A47F-CF31D1488031}" presName="diagram" presStyleCnt="0">
        <dgm:presLayoutVars>
          <dgm:chPref val="1"/>
          <dgm:dir/>
          <dgm:animOne val="branch"/>
          <dgm:animLvl val="lvl"/>
          <dgm:resizeHandles/>
        </dgm:presLayoutVars>
      </dgm:prSet>
      <dgm:spPr/>
      <dgm:t>
        <a:bodyPr/>
        <a:lstStyle/>
        <a:p>
          <a:endParaRPr lang="en-US"/>
        </a:p>
      </dgm:t>
    </dgm:pt>
    <dgm:pt modelId="{B7A75BD9-7E7A-4053-8BD0-CE617728D2D4}" type="pres">
      <dgm:prSet presAssocID="{F7FC7AB0-CF3B-4FBB-8BDC-40FB93D91E6B}" presName="root" presStyleCnt="0"/>
      <dgm:spPr/>
    </dgm:pt>
    <dgm:pt modelId="{889654BA-4858-4BE6-8EDA-97A25E6B1456}" type="pres">
      <dgm:prSet presAssocID="{F7FC7AB0-CF3B-4FBB-8BDC-40FB93D91E6B}" presName="rootComposite" presStyleCnt="0"/>
      <dgm:spPr/>
    </dgm:pt>
    <dgm:pt modelId="{F5EDE108-C7F7-4819-A6A9-52DD22779C20}" type="pres">
      <dgm:prSet presAssocID="{F7FC7AB0-CF3B-4FBB-8BDC-40FB93D91E6B}" presName="rootText" presStyleLbl="node1" presStyleIdx="0" presStyleCnt="1" custScaleX="128254" custLinFactNeighborX="-12089" custLinFactNeighborY="-119"/>
      <dgm:spPr/>
      <dgm:t>
        <a:bodyPr/>
        <a:lstStyle/>
        <a:p>
          <a:endParaRPr lang="en-US"/>
        </a:p>
      </dgm:t>
    </dgm:pt>
    <dgm:pt modelId="{52F57EA0-8C56-49D2-BE8F-B5C77ACD9674}" type="pres">
      <dgm:prSet presAssocID="{F7FC7AB0-CF3B-4FBB-8BDC-40FB93D91E6B}" presName="rootConnector" presStyleLbl="node1" presStyleIdx="0" presStyleCnt="1"/>
      <dgm:spPr/>
      <dgm:t>
        <a:bodyPr/>
        <a:lstStyle/>
        <a:p>
          <a:endParaRPr lang="en-US"/>
        </a:p>
      </dgm:t>
    </dgm:pt>
    <dgm:pt modelId="{B23048DB-178D-4997-AF75-50165A011BAA}" type="pres">
      <dgm:prSet presAssocID="{F7FC7AB0-CF3B-4FBB-8BDC-40FB93D91E6B}" presName="childShape" presStyleCnt="0"/>
      <dgm:spPr/>
    </dgm:pt>
    <dgm:pt modelId="{F8A308E6-3496-4F5B-90E7-86BCAC087A6F}" type="pres">
      <dgm:prSet presAssocID="{52DDDD50-48BA-40A6-A78C-DF60464ECABD}" presName="Name13" presStyleLbl="parChTrans1D2" presStyleIdx="0" presStyleCnt="2"/>
      <dgm:spPr/>
      <dgm:t>
        <a:bodyPr/>
        <a:lstStyle/>
        <a:p>
          <a:endParaRPr lang="en-US"/>
        </a:p>
      </dgm:t>
    </dgm:pt>
    <dgm:pt modelId="{8B73C451-F7DF-4CE4-A5EC-05212AC9161A}" type="pres">
      <dgm:prSet presAssocID="{15A40752-D21C-461E-8D4D-F17AABFEC9F9}" presName="childText" presStyleLbl="bgAcc1" presStyleIdx="0" presStyleCnt="2" custScaleX="214268">
        <dgm:presLayoutVars>
          <dgm:bulletEnabled val="1"/>
        </dgm:presLayoutVars>
      </dgm:prSet>
      <dgm:spPr/>
      <dgm:t>
        <a:bodyPr/>
        <a:lstStyle/>
        <a:p>
          <a:endParaRPr lang="en-US"/>
        </a:p>
      </dgm:t>
    </dgm:pt>
    <dgm:pt modelId="{E93BB18F-E3F7-46B5-99DE-A51B460078C6}" type="pres">
      <dgm:prSet presAssocID="{24864AB8-B440-4776-8D3B-EEDA2B5DBB51}" presName="Name13" presStyleLbl="parChTrans1D2" presStyleIdx="1" presStyleCnt="2"/>
      <dgm:spPr/>
      <dgm:t>
        <a:bodyPr/>
        <a:lstStyle/>
        <a:p>
          <a:endParaRPr lang="en-US"/>
        </a:p>
      </dgm:t>
    </dgm:pt>
    <dgm:pt modelId="{FCCED4F5-862F-4BC3-A772-785DE0FB2B2C}" type="pres">
      <dgm:prSet presAssocID="{762B956A-B419-486C-A910-EB76809427BF}" presName="childText" presStyleLbl="bgAcc1" presStyleIdx="1" presStyleCnt="2" custScaleX="213533">
        <dgm:presLayoutVars>
          <dgm:bulletEnabled val="1"/>
        </dgm:presLayoutVars>
      </dgm:prSet>
      <dgm:spPr/>
      <dgm:t>
        <a:bodyPr/>
        <a:lstStyle/>
        <a:p>
          <a:endParaRPr lang="en-US"/>
        </a:p>
      </dgm:t>
    </dgm:pt>
  </dgm:ptLst>
  <dgm:cxnLst>
    <dgm:cxn modelId="{25F7EDDA-0F69-4075-808B-E685CD201496}" type="presOf" srcId="{F7FC7AB0-CF3B-4FBB-8BDC-40FB93D91E6B}" destId="{F5EDE108-C7F7-4819-A6A9-52DD22779C20}" srcOrd="0" destOrd="0" presId="urn:microsoft.com/office/officeart/2005/8/layout/hierarchy3"/>
    <dgm:cxn modelId="{86FCB1D1-1EA9-4224-9FE9-E2F2874E0196}" srcId="{F7FC7AB0-CF3B-4FBB-8BDC-40FB93D91E6B}" destId="{762B956A-B419-486C-A910-EB76809427BF}" srcOrd="1" destOrd="0" parTransId="{24864AB8-B440-4776-8D3B-EEDA2B5DBB51}" sibTransId="{0B488CF3-965B-499B-AC65-1C311CB46145}"/>
    <dgm:cxn modelId="{15A761DA-1394-4B62-B1DB-19AABC5DF7DD}" type="presOf" srcId="{762B956A-B419-486C-A910-EB76809427BF}" destId="{FCCED4F5-862F-4BC3-A772-785DE0FB2B2C}" srcOrd="0" destOrd="0" presId="urn:microsoft.com/office/officeart/2005/8/layout/hierarchy3"/>
    <dgm:cxn modelId="{75FAA591-4573-4D3E-9E48-EBB55A419D3D}" srcId="{B250C497-2EF1-4729-A47F-CF31D1488031}" destId="{F7FC7AB0-CF3B-4FBB-8BDC-40FB93D91E6B}" srcOrd="0" destOrd="0" parTransId="{55C09F45-97C5-4729-8E19-ADEF1F4BD356}" sibTransId="{0DBC002E-C34A-4AE7-82C6-6DE9C28BA7BF}"/>
    <dgm:cxn modelId="{A57B5BF6-8CB8-4B39-9909-220C0A9511A8}" type="presOf" srcId="{F7FC7AB0-CF3B-4FBB-8BDC-40FB93D91E6B}" destId="{52F57EA0-8C56-49D2-BE8F-B5C77ACD9674}" srcOrd="1" destOrd="0" presId="urn:microsoft.com/office/officeart/2005/8/layout/hierarchy3"/>
    <dgm:cxn modelId="{61F32DFD-4408-426E-AD2A-76135FE93542}" type="presOf" srcId="{B250C497-2EF1-4729-A47F-CF31D1488031}" destId="{A3681B59-BDD8-44B7-99C5-16BE166AD134}" srcOrd="0" destOrd="0" presId="urn:microsoft.com/office/officeart/2005/8/layout/hierarchy3"/>
    <dgm:cxn modelId="{6FB1492A-A93B-4899-96A1-86E06BB9AC91}" type="presOf" srcId="{24864AB8-B440-4776-8D3B-EEDA2B5DBB51}" destId="{E93BB18F-E3F7-46B5-99DE-A51B460078C6}" srcOrd="0" destOrd="0" presId="urn:microsoft.com/office/officeart/2005/8/layout/hierarchy3"/>
    <dgm:cxn modelId="{2BFC73C6-7D88-406A-9B11-2A479E5D9606}" type="presOf" srcId="{52DDDD50-48BA-40A6-A78C-DF60464ECABD}" destId="{F8A308E6-3496-4F5B-90E7-86BCAC087A6F}" srcOrd="0" destOrd="0" presId="urn:microsoft.com/office/officeart/2005/8/layout/hierarchy3"/>
    <dgm:cxn modelId="{86F21863-FF24-4092-993B-D1B1F4C785F2}" srcId="{F7FC7AB0-CF3B-4FBB-8BDC-40FB93D91E6B}" destId="{15A40752-D21C-461E-8D4D-F17AABFEC9F9}" srcOrd="0" destOrd="0" parTransId="{52DDDD50-48BA-40A6-A78C-DF60464ECABD}" sibTransId="{68FCDA82-2283-42FA-A16A-A451FB28C4CF}"/>
    <dgm:cxn modelId="{D8480773-FE93-44D2-84BD-0FA98D44D241}" type="presOf" srcId="{15A40752-D21C-461E-8D4D-F17AABFEC9F9}" destId="{8B73C451-F7DF-4CE4-A5EC-05212AC9161A}" srcOrd="0" destOrd="0" presId="urn:microsoft.com/office/officeart/2005/8/layout/hierarchy3"/>
    <dgm:cxn modelId="{56598F00-DC20-4FD4-BF82-5CBA5C94721E}" type="presParOf" srcId="{A3681B59-BDD8-44B7-99C5-16BE166AD134}" destId="{B7A75BD9-7E7A-4053-8BD0-CE617728D2D4}" srcOrd="0" destOrd="0" presId="urn:microsoft.com/office/officeart/2005/8/layout/hierarchy3"/>
    <dgm:cxn modelId="{A11ECC63-3CC7-4488-AFD6-35DC6E5F655C}" type="presParOf" srcId="{B7A75BD9-7E7A-4053-8BD0-CE617728D2D4}" destId="{889654BA-4858-4BE6-8EDA-97A25E6B1456}" srcOrd="0" destOrd="0" presId="urn:microsoft.com/office/officeart/2005/8/layout/hierarchy3"/>
    <dgm:cxn modelId="{2334EF00-2568-45D6-BCE1-EB5ADA037FDD}" type="presParOf" srcId="{889654BA-4858-4BE6-8EDA-97A25E6B1456}" destId="{F5EDE108-C7F7-4819-A6A9-52DD22779C20}" srcOrd="0" destOrd="0" presId="urn:microsoft.com/office/officeart/2005/8/layout/hierarchy3"/>
    <dgm:cxn modelId="{03777A5D-D29D-40C8-9601-B2BC4FABE4EA}" type="presParOf" srcId="{889654BA-4858-4BE6-8EDA-97A25E6B1456}" destId="{52F57EA0-8C56-49D2-BE8F-B5C77ACD9674}" srcOrd="1" destOrd="0" presId="urn:microsoft.com/office/officeart/2005/8/layout/hierarchy3"/>
    <dgm:cxn modelId="{FA517B03-486C-422C-A4FB-12CED0DC284D}" type="presParOf" srcId="{B7A75BD9-7E7A-4053-8BD0-CE617728D2D4}" destId="{B23048DB-178D-4997-AF75-50165A011BAA}" srcOrd="1" destOrd="0" presId="urn:microsoft.com/office/officeart/2005/8/layout/hierarchy3"/>
    <dgm:cxn modelId="{D1823245-6A7F-42C5-AA66-2454E069E91C}" type="presParOf" srcId="{B23048DB-178D-4997-AF75-50165A011BAA}" destId="{F8A308E6-3496-4F5B-90E7-86BCAC087A6F}" srcOrd="0" destOrd="0" presId="urn:microsoft.com/office/officeart/2005/8/layout/hierarchy3"/>
    <dgm:cxn modelId="{64F9D788-5662-4A8C-B35E-B868D29A9266}" type="presParOf" srcId="{B23048DB-178D-4997-AF75-50165A011BAA}" destId="{8B73C451-F7DF-4CE4-A5EC-05212AC9161A}" srcOrd="1" destOrd="0" presId="urn:microsoft.com/office/officeart/2005/8/layout/hierarchy3"/>
    <dgm:cxn modelId="{9D3A7AFA-72F2-4316-9598-B27176996DF5}" type="presParOf" srcId="{B23048DB-178D-4997-AF75-50165A011BAA}" destId="{E93BB18F-E3F7-46B5-99DE-A51B460078C6}" srcOrd="2" destOrd="0" presId="urn:microsoft.com/office/officeart/2005/8/layout/hierarchy3"/>
    <dgm:cxn modelId="{2216116F-ACBD-437B-BE75-DD1D0B95D747}" type="presParOf" srcId="{B23048DB-178D-4997-AF75-50165A011BAA}" destId="{FCCED4F5-862F-4BC3-A772-785DE0FB2B2C}" srcOrd="3" destOrd="0" presId="urn:microsoft.com/office/officeart/2005/8/layout/hierarchy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1BDEF3-D8B3-4AC5-8842-B1F61733D462}"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70281B56-0DB5-4891-A130-B980C3A2182B}">
      <dgm:prSet phldrT="[Text]"/>
      <dgm:spPr/>
      <dgm:t>
        <a:bodyPr/>
        <a:lstStyle/>
        <a:p>
          <a:r>
            <a:rPr lang="es-ES_tradnl" dirty="0" smtClean="0"/>
            <a:t>PROYECTO CIENTIFICO</a:t>
          </a:r>
          <a:endParaRPr lang="en-US" dirty="0"/>
        </a:p>
      </dgm:t>
    </dgm:pt>
    <dgm:pt modelId="{B8E6D361-D59F-405E-937C-2A67A314BA3A}" type="parTrans" cxnId="{3BBE45B4-08AF-41AC-854D-4E7B539A5B6D}">
      <dgm:prSet/>
      <dgm:spPr/>
      <dgm:t>
        <a:bodyPr/>
        <a:lstStyle/>
        <a:p>
          <a:endParaRPr lang="en-US"/>
        </a:p>
      </dgm:t>
    </dgm:pt>
    <dgm:pt modelId="{9E23627D-1896-411A-9E10-B27BE62E400E}" type="sibTrans" cxnId="{3BBE45B4-08AF-41AC-854D-4E7B539A5B6D}">
      <dgm:prSet/>
      <dgm:spPr/>
      <dgm:t>
        <a:bodyPr/>
        <a:lstStyle/>
        <a:p>
          <a:endParaRPr lang="en-US"/>
        </a:p>
      </dgm:t>
    </dgm:pt>
    <dgm:pt modelId="{078CBDF9-676F-4DFA-93B3-63B37B5D0DE2}">
      <dgm:prSet phldrT="[Text]"/>
      <dgm:spPr/>
      <dgm:t>
        <a:bodyPr/>
        <a:lstStyle/>
        <a:p>
          <a:r>
            <a:rPr lang="es-ES_tradnl" dirty="0" smtClean="0"/>
            <a:t>PROYECTO TELEMATICO</a:t>
          </a:r>
          <a:endParaRPr lang="en-US" dirty="0"/>
        </a:p>
      </dgm:t>
    </dgm:pt>
    <dgm:pt modelId="{7D8C687B-724A-4EFB-9F8C-302865C3BCD9}" type="parTrans" cxnId="{7BDBA2A4-9DA2-4156-915E-98779E34B612}">
      <dgm:prSet/>
      <dgm:spPr/>
      <dgm:t>
        <a:bodyPr/>
        <a:lstStyle/>
        <a:p>
          <a:endParaRPr lang="en-US"/>
        </a:p>
      </dgm:t>
    </dgm:pt>
    <dgm:pt modelId="{5C82492D-01AD-4385-8C83-45086CE212BA}" type="sibTrans" cxnId="{7BDBA2A4-9DA2-4156-915E-98779E34B612}">
      <dgm:prSet/>
      <dgm:spPr/>
      <dgm:t>
        <a:bodyPr/>
        <a:lstStyle/>
        <a:p>
          <a:endParaRPr lang="en-US"/>
        </a:p>
      </dgm:t>
    </dgm:pt>
    <dgm:pt modelId="{5C5EB5DC-EE12-42FF-82D7-4D459F425B2D}" type="pres">
      <dgm:prSet presAssocID="{041BDEF3-D8B3-4AC5-8842-B1F61733D462}" presName="diagram" presStyleCnt="0">
        <dgm:presLayoutVars>
          <dgm:dir/>
          <dgm:resizeHandles val="exact"/>
        </dgm:presLayoutVars>
      </dgm:prSet>
      <dgm:spPr/>
      <dgm:t>
        <a:bodyPr/>
        <a:lstStyle/>
        <a:p>
          <a:endParaRPr lang="en-US"/>
        </a:p>
      </dgm:t>
    </dgm:pt>
    <dgm:pt modelId="{8ED0CC0D-280B-411C-A0A0-FD71611F1C4C}" type="pres">
      <dgm:prSet presAssocID="{70281B56-0DB5-4891-A130-B980C3A2182B}" presName="arrow" presStyleLbl="node1" presStyleIdx="0" presStyleCnt="2" custRadScaleRad="107620" custRadScaleInc="15">
        <dgm:presLayoutVars>
          <dgm:bulletEnabled val="1"/>
        </dgm:presLayoutVars>
      </dgm:prSet>
      <dgm:spPr/>
      <dgm:t>
        <a:bodyPr/>
        <a:lstStyle/>
        <a:p>
          <a:endParaRPr lang="en-US"/>
        </a:p>
      </dgm:t>
    </dgm:pt>
    <dgm:pt modelId="{B1C9114F-E1CB-4760-BF67-803CE121102B}" type="pres">
      <dgm:prSet presAssocID="{078CBDF9-676F-4DFA-93B3-63B37B5D0DE2}" presName="arrow" presStyleLbl="node1" presStyleIdx="1" presStyleCnt="2" custRadScaleRad="96045" custRadScaleInc="1207">
        <dgm:presLayoutVars>
          <dgm:bulletEnabled val="1"/>
        </dgm:presLayoutVars>
      </dgm:prSet>
      <dgm:spPr/>
      <dgm:t>
        <a:bodyPr/>
        <a:lstStyle/>
        <a:p>
          <a:endParaRPr lang="en-US"/>
        </a:p>
      </dgm:t>
    </dgm:pt>
  </dgm:ptLst>
  <dgm:cxnLst>
    <dgm:cxn modelId="{3A942698-F435-45EB-B340-7F1ADA388AE9}" type="presOf" srcId="{70281B56-0DB5-4891-A130-B980C3A2182B}" destId="{8ED0CC0D-280B-411C-A0A0-FD71611F1C4C}" srcOrd="0" destOrd="0" presId="urn:microsoft.com/office/officeart/2005/8/layout/arrow5"/>
    <dgm:cxn modelId="{7BDBA2A4-9DA2-4156-915E-98779E34B612}" srcId="{041BDEF3-D8B3-4AC5-8842-B1F61733D462}" destId="{078CBDF9-676F-4DFA-93B3-63B37B5D0DE2}" srcOrd="1" destOrd="0" parTransId="{7D8C687B-724A-4EFB-9F8C-302865C3BCD9}" sibTransId="{5C82492D-01AD-4385-8C83-45086CE212BA}"/>
    <dgm:cxn modelId="{5B666623-9264-4CAE-AF7C-3A8E7EC9DED2}" type="presOf" srcId="{041BDEF3-D8B3-4AC5-8842-B1F61733D462}" destId="{5C5EB5DC-EE12-42FF-82D7-4D459F425B2D}" srcOrd="0" destOrd="0" presId="urn:microsoft.com/office/officeart/2005/8/layout/arrow5"/>
    <dgm:cxn modelId="{2343F44D-B075-4A1A-A3D4-94AA1D7855F9}" type="presOf" srcId="{078CBDF9-676F-4DFA-93B3-63B37B5D0DE2}" destId="{B1C9114F-E1CB-4760-BF67-803CE121102B}" srcOrd="0" destOrd="0" presId="urn:microsoft.com/office/officeart/2005/8/layout/arrow5"/>
    <dgm:cxn modelId="{3BBE45B4-08AF-41AC-854D-4E7B539A5B6D}" srcId="{041BDEF3-D8B3-4AC5-8842-B1F61733D462}" destId="{70281B56-0DB5-4891-A130-B980C3A2182B}" srcOrd="0" destOrd="0" parTransId="{B8E6D361-D59F-405E-937C-2A67A314BA3A}" sibTransId="{9E23627D-1896-411A-9E10-B27BE62E400E}"/>
    <dgm:cxn modelId="{EF94B13A-E5BE-4A06-868B-BAC2497226D0}" type="presParOf" srcId="{5C5EB5DC-EE12-42FF-82D7-4D459F425B2D}" destId="{8ED0CC0D-280B-411C-A0A0-FD71611F1C4C}" srcOrd="0" destOrd="0" presId="urn:microsoft.com/office/officeart/2005/8/layout/arrow5"/>
    <dgm:cxn modelId="{D8BE2204-850D-4090-A000-EB3A1B6764D0}" type="presParOf" srcId="{5C5EB5DC-EE12-42FF-82D7-4D459F425B2D}" destId="{B1C9114F-E1CB-4760-BF67-803CE121102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577EB9-0901-4054-BAB3-EEC26C6ED620}" type="doc">
      <dgm:prSet loTypeId="urn:microsoft.com/office/officeart/2009/3/layout/DescendingProcess" loCatId="process" qsTypeId="urn:microsoft.com/office/officeart/2005/8/quickstyle/simple1" qsCatId="simple" csTypeId="urn:microsoft.com/office/officeart/2005/8/colors/colorful2" csCatId="colorful" phldr="1"/>
      <dgm:spPr/>
      <dgm:t>
        <a:bodyPr/>
        <a:lstStyle/>
        <a:p>
          <a:endParaRPr lang="en-US"/>
        </a:p>
      </dgm:t>
    </dgm:pt>
    <dgm:pt modelId="{46B7C64A-7E02-48B7-8BCF-B6B02DC534AE}">
      <dgm:prSet phldrT="[Text]"/>
      <dgm:spPr/>
      <dgm:t>
        <a:bodyPr/>
        <a:lstStyle/>
        <a:p>
          <a:r>
            <a:rPr lang="es-ES_tradnl" dirty="0" smtClean="0"/>
            <a:t>Codificación</a:t>
          </a:r>
          <a:endParaRPr lang="en-US" dirty="0"/>
        </a:p>
      </dgm:t>
    </dgm:pt>
    <dgm:pt modelId="{BD380CA2-9777-4254-907C-0A7A1567883E}" type="parTrans" cxnId="{17EBC3C7-6FCA-4E50-9B82-0092480758B6}">
      <dgm:prSet/>
      <dgm:spPr/>
      <dgm:t>
        <a:bodyPr/>
        <a:lstStyle/>
        <a:p>
          <a:endParaRPr lang="en-US"/>
        </a:p>
      </dgm:t>
    </dgm:pt>
    <dgm:pt modelId="{EC9DAE2C-0F96-45B1-A41B-644A4BDBD267}" type="sibTrans" cxnId="{17EBC3C7-6FCA-4E50-9B82-0092480758B6}">
      <dgm:prSet/>
      <dgm:spPr/>
      <dgm:t>
        <a:bodyPr/>
        <a:lstStyle/>
        <a:p>
          <a:endParaRPr lang="en-US"/>
        </a:p>
      </dgm:t>
    </dgm:pt>
    <dgm:pt modelId="{0333EDB1-5F63-41B7-B830-1D8C826E245B}">
      <dgm:prSet phldrT="[Text]"/>
      <dgm:spPr/>
      <dgm:t>
        <a:bodyPr/>
        <a:lstStyle/>
        <a:p>
          <a:r>
            <a:rPr lang="es-ES_tradnl" dirty="0" smtClean="0"/>
            <a:t>Integración</a:t>
          </a:r>
          <a:endParaRPr lang="en-US" dirty="0"/>
        </a:p>
      </dgm:t>
    </dgm:pt>
    <dgm:pt modelId="{FE02B274-3216-4A36-8D1A-5018F5EF05CD}" type="parTrans" cxnId="{4A69BD1F-9C86-449A-8F33-DD4C5518670D}">
      <dgm:prSet/>
      <dgm:spPr/>
      <dgm:t>
        <a:bodyPr/>
        <a:lstStyle/>
        <a:p>
          <a:endParaRPr lang="en-US"/>
        </a:p>
      </dgm:t>
    </dgm:pt>
    <dgm:pt modelId="{B13B6986-A37A-46FA-9858-741183D98E1C}" type="sibTrans" cxnId="{4A69BD1F-9C86-449A-8F33-DD4C5518670D}">
      <dgm:prSet/>
      <dgm:spPr/>
      <dgm:t>
        <a:bodyPr/>
        <a:lstStyle/>
        <a:p>
          <a:endParaRPr lang="en-US"/>
        </a:p>
      </dgm:t>
    </dgm:pt>
    <dgm:pt modelId="{83C69796-0AFE-4F78-A287-B1E6EDA48EE5}">
      <dgm:prSet phldrT="[Text]"/>
      <dgm:spPr/>
      <dgm:t>
        <a:bodyPr/>
        <a:lstStyle/>
        <a:p>
          <a:r>
            <a:rPr lang="es-ES_tradnl" dirty="0" smtClean="0"/>
            <a:t>Pruebas</a:t>
          </a:r>
          <a:endParaRPr lang="en-US" dirty="0"/>
        </a:p>
      </dgm:t>
    </dgm:pt>
    <dgm:pt modelId="{AE0FD6B8-3B0C-40F3-A265-0A10650954AC}" type="parTrans" cxnId="{88022DC4-F1A9-43AC-85B8-1727739DB82E}">
      <dgm:prSet/>
      <dgm:spPr/>
      <dgm:t>
        <a:bodyPr/>
        <a:lstStyle/>
        <a:p>
          <a:endParaRPr lang="en-US"/>
        </a:p>
      </dgm:t>
    </dgm:pt>
    <dgm:pt modelId="{8B52B2F5-B0CD-4B12-A110-7CF0D80389C9}" type="sibTrans" cxnId="{88022DC4-F1A9-43AC-85B8-1727739DB82E}">
      <dgm:prSet/>
      <dgm:spPr/>
      <dgm:t>
        <a:bodyPr/>
        <a:lstStyle/>
        <a:p>
          <a:endParaRPr lang="en-US"/>
        </a:p>
      </dgm:t>
    </dgm:pt>
    <dgm:pt modelId="{9D604D82-1747-4399-8C79-363A614F7B7F}">
      <dgm:prSet phldrT="[Text]"/>
      <dgm:spPr/>
      <dgm:t>
        <a:bodyPr/>
        <a:lstStyle/>
        <a:p>
          <a:r>
            <a:rPr lang="es-ES_tradnl" dirty="0" smtClean="0"/>
            <a:t>despliegue</a:t>
          </a:r>
          <a:endParaRPr lang="en-US" dirty="0"/>
        </a:p>
      </dgm:t>
    </dgm:pt>
    <dgm:pt modelId="{064EC8AA-FFE6-4AE3-BACA-DF231EA93689}" type="parTrans" cxnId="{33EEEF76-76E3-4EFD-A21E-3BC21F1C1422}">
      <dgm:prSet/>
      <dgm:spPr/>
      <dgm:t>
        <a:bodyPr/>
        <a:lstStyle/>
        <a:p>
          <a:endParaRPr lang="en-US"/>
        </a:p>
      </dgm:t>
    </dgm:pt>
    <dgm:pt modelId="{0CFB8934-B541-4A85-AD0C-D0457A9A1C60}" type="sibTrans" cxnId="{33EEEF76-76E3-4EFD-A21E-3BC21F1C1422}">
      <dgm:prSet/>
      <dgm:spPr/>
      <dgm:t>
        <a:bodyPr/>
        <a:lstStyle/>
        <a:p>
          <a:endParaRPr lang="en-US"/>
        </a:p>
      </dgm:t>
    </dgm:pt>
    <dgm:pt modelId="{6C72CAEA-0A73-4933-B079-E695DF320024}">
      <dgm:prSet phldrT="[Text]"/>
      <dgm:spPr/>
      <dgm:t>
        <a:bodyPr/>
        <a:lstStyle/>
        <a:p>
          <a:r>
            <a:rPr lang="es-ES_tradnl" dirty="0" smtClean="0"/>
            <a:t>Usuario final</a:t>
          </a:r>
          <a:endParaRPr lang="en-US" dirty="0"/>
        </a:p>
      </dgm:t>
    </dgm:pt>
    <dgm:pt modelId="{F9FEC6F3-BCCC-44C8-9380-7768A169EDE6}" type="parTrans" cxnId="{D0194E02-8F18-4B42-9D42-2091E9A4B233}">
      <dgm:prSet/>
      <dgm:spPr/>
      <dgm:t>
        <a:bodyPr/>
        <a:lstStyle/>
        <a:p>
          <a:endParaRPr lang="en-US"/>
        </a:p>
      </dgm:t>
    </dgm:pt>
    <dgm:pt modelId="{5C71A0FE-FA46-46EA-9C94-4CC073462884}" type="sibTrans" cxnId="{D0194E02-8F18-4B42-9D42-2091E9A4B233}">
      <dgm:prSet/>
      <dgm:spPr/>
      <dgm:t>
        <a:bodyPr/>
        <a:lstStyle/>
        <a:p>
          <a:endParaRPr lang="en-US"/>
        </a:p>
      </dgm:t>
    </dgm:pt>
    <dgm:pt modelId="{5181F4C7-12DC-4657-B999-6E212283B544}" type="pres">
      <dgm:prSet presAssocID="{54577EB9-0901-4054-BAB3-EEC26C6ED620}" presName="Name0" presStyleCnt="0">
        <dgm:presLayoutVars>
          <dgm:chMax val="7"/>
          <dgm:chPref val="5"/>
        </dgm:presLayoutVars>
      </dgm:prSet>
      <dgm:spPr/>
      <dgm:t>
        <a:bodyPr/>
        <a:lstStyle/>
        <a:p>
          <a:endParaRPr lang="en-US"/>
        </a:p>
      </dgm:t>
    </dgm:pt>
    <dgm:pt modelId="{EC4B64D6-999E-472E-9D13-8761D10C3EB5}" type="pres">
      <dgm:prSet presAssocID="{54577EB9-0901-4054-BAB3-EEC26C6ED620}" presName="arrowNode" presStyleLbl="node1" presStyleIdx="0" presStyleCnt="1"/>
      <dgm:spPr/>
    </dgm:pt>
    <dgm:pt modelId="{1E16FCC2-2C66-4E19-B498-96A5B8CE6C5C}" type="pres">
      <dgm:prSet presAssocID="{46B7C64A-7E02-48B7-8BCF-B6B02DC534AE}" presName="txNode1" presStyleLbl="revTx" presStyleIdx="0" presStyleCnt="5">
        <dgm:presLayoutVars>
          <dgm:bulletEnabled val="1"/>
        </dgm:presLayoutVars>
      </dgm:prSet>
      <dgm:spPr/>
      <dgm:t>
        <a:bodyPr/>
        <a:lstStyle/>
        <a:p>
          <a:endParaRPr lang="en-US"/>
        </a:p>
      </dgm:t>
    </dgm:pt>
    <dgm:pt modelId="{E685F020-8FD8-4DBE-8077-67C66FA2E5F6}" type="pres">
      <dgm:prSet presAssocID="{0333EDB1-5F63-41B7-B830-1D8C826E245B}" presName="txNode2" presStyleLbl="revTx" presStyleIdx="1" presStyleCnt="5">
        <dgm:presLayoutVars>
          <dgm:bulletEnabled val="1"/>
        </dgm:presLayoutVars>
      </dgm:prSet>
      <dgm:spPr/>
      <dgm:t>
        <a:bodyPr/>
        <a:lstStyle/>
        <a:p>
          <a:endParaRPr lang="en-US"/>
        </a:p>
      </dgm:t>
    </dgm:pt>
    <dgm:pt modelId="{9648DD28-D4EF-42F1-9A4B-85A37AC4D1E6}" type="pres">
      <dgm:prSet presAssocID="{B13B6986-A37A-46FA-9858-741183D98E1C}" presName="dotNode2" presStyleCnt="0"/>
      <dgm:spPr/>
    </dgm:pt>
    <dgm:pt modelId="{E3E4E7B2-D39F-437C-8ACA-F5695FCADF2F}" type="pres">
      <dgm:prSet presAssocID="{B13B6986-A37A-46FA-9858-741183D98E1C}" presName="dotRepeatNode" presStyleLbl="fgShp" presStyleIdx="0" presStyleCnt="3"/>
      <dgm:spPr/>
      <dgm:t>
        <a:bodyPr/>
        <a:lstStyle/>
        <a:p>
          <a:endParaRPr lang="en-US"/>
        </a:p>
      </dgm:t>
    </dgm:pt>
    <dgm:pt modelId="{96AF02B8-DEB1-4211-8871-703CEE9CF482}" type="pres">
      <dgm:prSet presAssocID="{83C69796-0AFE-4F78-A287-B1E6EDA48EE5}" presName="txNode3" presStyleLbl="revTx" presStyleIdx="2" presStyleCnt="5">
        <dgm:presLayoutVars>
          <dgm:bulletEnabled val="1"/>
        </dgm:presLayoutVars>
      </dgm:prSet>
      <dgm:spPr/>
      <dgm:t>
        <a:bodyPr/>
        <a:lstStyle/>
        <a:p>
          <a:endParaRPr lang="en-US"/>
        </a:p>
      </dgm:t>
    </dgm:pt>
    <dgm:pt modelId="{20588877-B269-4558-A8CD-AB8C050ED413}" type="pres">
      <dgm:prSet presAssocID="{8B52B2F5-B0CD-4B12-A110-7CF0D80389C9}" presName="dotNode3" presStyleCnt="0"/>
      <dgm:spPr/>
    </dgm:pt>
    <dgm:pt modelId="{E17550C9-C52A-4883-B5F7-0B7187BD84EE}" type="pres">
      <dgm:prSet presAssocID="{8B52B2F5-B0CD-4B12-A110-7CF0D80389C9}" presName="dotRepeatNode" presStyleLbl="fgShp" presStyleIdx="1" presStyleCnt="3"/>
      <dgm:spPr/>
      <dgm:t>
        <a:bodyPr/>
        <a:lstStyle/>
        <a:p>
          <a:endParaRPr lang="en-US"/>
        </a:p>
      </dgm:t>
    </dgm:pt>
    <dgm:pt modelId="{FDEE06A9-15B7-4045-8300-E3D737D49899}" type="pres">
      <dgm:prSet presAssocID="{9D604D82-1747-4399-8C79-363A614F7B7F}" presName="txNode4" presStyleLbl="revTx" presStyleIdx="3" presStyleCnt="5">
        <dgm:presLayoutVars>
          <dgm:bulletEnabled val="1"/>
        </dgm:presLayoutVars>
      </dgm:prSet>
      <dgm:spPr/>
      <dgm:t>
        <a:bodyPr/>
        <a:lstStyle/>
        <a:p>
          <a:endParaRPr lang="en-US"/>
        </a:p>
      </dgm:t>
    </dgm:pt>
    <dgm:pt modelId="{55D31CE9-9C41-48BF-B746-E089A25BFD4F}" type="pres">
      <dgm:prSet presAssocID="{0CFB8934-B541-4A85-AD0C-D0457A9A1C60}" presName="dotNode4" presStyleCnt="0"/>
      <dgm:spPr/>
    </dgm:pt>
    <dgm:pt modelId="{60048D4B-7456-41FB-985D-36057D4D4C59}" type="pres">
      <dgm:prSet presAssocID="{0CFB8934-B541-4A85-AD0C-D0457A9A1C60}" presName="dotRepeatNode" presStyleLbl="fgShp" presStyleIdx="2" presStyleCnt="3"/>
      <dgm:spPr/>
      <dgm:t>
        <a:bodyPr/>
        <a:lstStyle/>
        <a:p>
          <a:endParaRPr lang="en-US"/>
        </a:p>
      </dgm:t>
    </dgm:pt>
    <dgm:pt modelId="{DAB84E03-7382-4F68-B51D-71F39B25AA26}" type="pres">
      <dgm:prSet presAssocID="{6C72CAEA-0A73-4933-B079-E695DF320024}" presName="txNode5" presStyleLbl="revTx" presStyleIdx="4" presStyleCnt="5">
        <dgm:presLayoutVars>
          <dgm:bulletEnabled val="1"/>
        </dgm:presLayoutVars>
      </dgm:prSet>
      <dgm:spPr/>
      <dgm:t>
        <a:bodyPr/>
        <a:lstStyle/>
        <a:p>
          <a:endParaRPr lang="en-US"/>
        </a:p>
      </dgm:t>
    </dgm:pt>
  </dgm:ptLst>
  <dgm:cxnLst>
    <dgm:cxn modelId="{B3BDC155-67B2-4DDE-A821-ED18A13C3B30}" type="presOf" srcId="{54577EB9-0901-4054-BAB3-EEC26C6ED620}" destId="{5181F4C7-12DC-4657-B999-6E212283B544}" srcOrd="0" destOrd="0" presId="urn:microsoft.com/office/officeart/2009/3/layout/DescendingProcess"/>
    <dgm:cxn modelId="{567213FD-AC83-4EC7-9980-8D69AE0E2B4E}" type="presOf" srcId="{83C69796-0AFE-4F78-A287-B1E6EDA48EE5}" destId="{96AF02B8-DEB1-4211-8871-703CEE9CF482}" srcOrd="0" destOrd="0" presId="urn:microsoft.com/office/officeart/2009/3/layout/DescendingProcess"/>
    <dgm:cxn modelId="{4A69BD1F-9C86-449A-8F33-DD4C5518670D}" srcId="{54577EB9-0901-4054-BAB3-EEC26C6ED620}" destId="{0333EDB1-5F63-41B7-B830-1D8C826E245B}" srcOrd="1" destOrd="0" parTransId="{FE02B274-3216-4A36-8D1A-5018F5EF05CD}" sibTransId="{B13B6986-A37A-46FA-9858-741183D98E1C}"/>
    <dgm:cxn modelId="{33EEEF76-76E3-4EFD-A21E-3BC21F1C1422}" srcId="{54577EB9-0901-4054-BAB3-EEC26C6ED620}" destId="{9D604D82-1747-4399-8C79-363A614F7B7F}" srcOrd="3" destOrd="0" parTransId="{064EC8AA-FFE6-4AE3-BACA-DF231EA93689}" sibTransId="{0CFB8934-B541-4A85-AD0C-D0457A9A1C60}"/>
    <dgm:cxn modelId="{88022DC4-F1A9-43AC-85B8-1727739DB82E}" srcId="{54577EB9-0901-4054-BAB3-EEC26C6ED620}" destId="{83C69796-0AFE-4F78-A287-B1E6EDA48EE5}" srcOrd="2" destOrd="0" parTransId="{AE0FD6B8-3B0C-40F3-A265-0A10650954AC}" sibTransId="{8B52B2F5-B0CD-4B12-A110-7CF0D80389C9}"/>
    <dgm:cxn modelId="{E3663A59-2895-46AF-9CC1-AD5B3F20C1E4}" type="presOf" srcId="{6C72CAEA-0A73-4933-B079-E695DF320024}" destId="{DAB84E03-7382-4F68-B51D-71F39B25AA26}" srcOrd="0" destOrd="0" presId="urn:microsoft.com/office/officeart/2009/3/layout/DescendingProcess"/>
    <dgm:cxn modelId="{F56E995B-BB35-457F-BB85-DE3BEBAA1540}" type="presOf" srcId="{8B52B2F5-B0CD-4B12-A110-7CF0D80389C9}" destId="{E17550C9-C52A-4883-B5F7-0B7187BD84EE}" srcOrd="0" destOrd="0" presId="urn:microsoft.com/office/officeart/2009/3/layout/DescendingProcess"/>
    <dgm:cxn modelId="{7D04F55D-70FA-4357-874E-DC92A93E9AA4}" type="presOf" srcId="{B13B6986-A37A-46FA-9858-741183D98E1C}" destId="{E3E4E7B2-D39F-437C-8ACA-F5695FCADF2F}" srcOrd="0" destOrd="0" presId="urn:microsoft.com/office/officeart/2009/3/layout/DescendingProcess"/>
    <dgm:cxn modelId="{D0194E02-8F18-4B42-9D42-2091E9A4B233}" srcId="{54577EB9-0901-4054-BAB3-EEC26C6ED620}" destId="{6C72CAEA-0A73-4933-B079-E695DF320024}" srcOrd="4" destOrd="0" parTransId="{F9FEC6F3-BCCC-44C8-9380-7768A169EDE6}" sibTransId="{5C71A0FE-FA46-46EA-9C94-4CC073462884}"/>
    <dgm:cxn modelId="{82B4104C-B3AF-4CE2-8D28-F0388EF087FD}" type="presOf" srcId="{9D604D82-1747-4399-8C79-363A614F7B7F}" destId="{FDEE06A9-15B7-4045-8300-E3D737D49899}" srcOrd="0" destOrd="0" presId="urn:microsoft.com/office/officeart/2009/3/layout/DescendingProcess"/>
    <dgm:cxn modelId="{17EBC3C7-6FCA-4E50-9B82-0092480758B6}" srcId="{54577EB9-0901-4054-BAB3-EEC26C6ED620}" destId="{46B7C64A-7E02-48B7-8BCF-B6B02DC534AE}" srcOrd="0" destOrd="0" parTransId="{BD380CA2-9777-4254-907C-0A7A1567883E}" sibTransId="{EC9DAE2C-0F96-45B1-A41B-644A4BDBD267}"/>
    <dgm:cxn modelId="{02D27DAB-7167-4424-AA54-26E831B6D3C4}" type="presOf" srcId="{0333EDB1-5F63-41B7-B830-1D8C826E245B}" destId="{E685F020-8FD8-4DBE-8077-67C66FA2E5F6}" srcOrd="0" destOrd="0" presId="urn:microsoft.com/office/officeart/2009/3/layout/DescendingProcess"/>
    <dgm:cxn modelId="{47B43EF4-EB08-40FB-A4A8-D3481F5865C9}" type="presOf" srcId="{46B7C64A-7E02-48B7-8BCF-B6B02DC534AE}" destId="{1E16FCC2-2C66-4E19-B498-96A5B8CE6C5C}" srcOrd="0" destOrd="0" presId="urn:microsoft.com/office/officeart/2009/3/layout/DescendingProcess"/>
    <dgm:cxn modelId="{1B03D612-6CDB-4276-BDA0-68F41E32730F}" type="presOf" srcId="{0CFB8934-B541-4A85-AD0C-D0457A9A1C60}" destId="{60048D4B-7456-41FB-985D-36057D4D4C59}" srcOrd="0" destOrd="0" presId="urn:microsoft.com/office/officeart/2009/3/layout/DescendingProcess"/>
    <dgm:cxn modelId="{9C273078-8136-4F2F-BFB2-B02BB2294ECB}" type="presParOf" srcId="{5181F4C7-12DC-4657-B999-6E212283B544}" destId="{EC4B64D6-999E-472E-9D13-8761D10C3EB5}" srcOrd="0" destOrd="0" presId="urn:microsoft.com/office/officeart/2009/3/layout/DescendingProcess"/>
    <dgm:cxn modelId="{1E76B337-AC75-4B93-8095-7307C16C44AB}" type="presParOf" srcId="{5181F4C7-12DC-4657-B999-6E212283B544}" destId="{1E16FCC2-2C66-4E19-B498-96A5B8CE6C5C}" srcOrd="1" destOrd="0" presId="urn:microsoft.com/office/officeart/2009/3/layout/DescendingProcess"/>
    <dgm:cxn modelId="{FC90DE72-E001-4E28-A298-573292751013}" type="presParOf" srcId="{5181F4C7-12DC-4657-B999-6E212283B544}" destId="{E685F020-8FD8-4DBE-8077-67C66FA2E5F6}" srcOrd="2" destOrd="0" presId="urn:microsoft.com/office/officeart/2009/3/layout/DescendingProcess"/>
    <dgm:cxn modelId="{6CB8AE8A-6A14-454E-99B6-1C6F554881D5}" type="presParOf" srcId="{5181F4C7-12DC-4657-B999-6E212283B544}" destId="{9648DD28-D4EF-42F1-9A4B-85A37AC4D1E6}" srcOrd="3" destOrd="0" presId="urn:microsoft.com/office/officeart/2009/3/layout/DescendingProcess"/>
    <dgm:cxn modelId="{57B83FF8-EC32-4CF8-AFE2-F008ED29178B}" type="presParOf" srcId="{9648DD28-D4EF-42F1-9A4B-85A37AC4D1E6}" destId="{E3E4E7B2-D39F-437C-8ACA-F5695FCADF2F}" srcOrd="0" destOrd="0" presId="urn:microsoft.com/office/officeart/2009/3/layout/DescendingProcess"/>
    <dgm:cxn modelId="{6CB3FA0C-21E8-467F-BD76-D36A3CB74ACA}" type="presParOf" srcId="{5181F4C7-12DC-4657-B999-6E212283B544}" destId="{96AF02B8-DEB1-4211-8871-703CEE9CF482}" srcOrd="4" destOrd="0" presId="urn:microsoft.com/office/officeart/2009/3/layout/DescendingProcess"/>
    <dgm:cxn modelId="{047A26E7-D92C-42B0-917C-459ACC19CE15}" type="presParOf" srcId="{5181F4C7-12DC-4657-B999-6E212283B544}" destId="{20588877-B269-4558-A8CD-AB8C050ED413}" srcOrd="5" destOrd="0" presId="urn:microsoft.com/office/officeart/2009/3/layout/DescendingProcess"/>
    <dgm:cxn modelId="{825E548D-90EC-4F2E-805F-F778F2466560}" type="presParOf" srcId="{20588877-B269-4558-A8CD-AB8C050ED413}" destId="{E17550C9-C52A-4883-B5F7-0B7187BD84EE}" srcOrd="0" destOrd="0" presId="urn:microsoft.com/office/officeart/2009/3/layout/DescendingProcess"/>
    <dgm:cxn modelId="{06636E2B-4CD8-4DD3-BB4E-493B1B0C79B8}" type="presParOf" srcId="{5181F4C7-12DC-4657-B999-6E212283B544}" destId="{FDEE06A9-15B7-4045-8300-E3D737D49899}" srcOrd="6" destOrd="0" presId="urn:microsoft.com/office/officeart/2009/3/layout/DescendingProcess"/>
    <dgm:cxn modelId="{3D682762-DB50-4FE5-8156-713DDC50799E}" type="presParOf" srcId="{5181F4C7-12DC-4657-B999-6E212283B544}" destId="{55D31CE9-9C41-48BF-B746-E089A25BFD4F}" srcOrd="7" destOrd="0" presId="urn:microsoft.com/office/officeart/2009/3/layout/DescendingProcess"/>
    <dgm:cxn modelId="{CD67341B-C471-4C4F-9C94-15B7A9809ECB}" type="presParOf" srcId="{55D31CE9-9C41-48BF-B746-E089A25BFD4F}" destId="{60048D4B-7456-41FB-985D-36057D4D4C59}" srcOrd="0" destOrd="0" presId="urn:microsoft.com/office/officeart/2009/3/layout/DescendingProcess"/>
    <dgm:cxn modelId="{7A9B2C24-31D4-4B96-94AB-126279E5F712}" type="presParOf" srcId="{5181F4C7-12DC-4657-B999-6E212283B544}" destId="{DAB84E03-7382-4F68-B51D-71F39B25AA26}" srcOrd="8" destOrd="0" presId="urn:microsoft.com/office/officeart/2009/3/layout/Descending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1BDEF3-D8B3-4AC5-8842-B1F61733D462}"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70281B56-0DB5-4891-A130-B980C3A2182B}">
      <dgm:prSet phldrT="[Text]"/>
      <dgm:spPr/>
      <dgm:t>
        <a:bodyPr/>
        <a:lstStyle/>
        <a:p>
          <a:r>
            <a:rPr lang="es-ES_tradnl" dirty="0" smtClean="0"/>
            <a:t>PROYECTO CIENTIFICO</a:t>
          </a:r>
          <a:endParaRPr lang="en-US" dirty="0"/>
        </a:p>
      </dgm:t>
    </dgm:pt>
    <dgm:pt modelId="{B8E6D361-D59F-405E-937C-2A67A314BA3A}" type="parTrans" cxnId="{3BBE45B4-08AF-41AC-854D-4E7B539A5B6D}">
      <dgm:prSet/>
      <dgm:spPr/>
      <dgm:t>
        <a:bodyPr/>
        <a:lstStyle/>
        <a:p>
          <a:endParaRPr lang="en-US"/>
        </a:p>
      </dgm:t>
    </dgm:pt>
    <dgm:pt modelId="{9E23627D-1896-411A-9E10-B27BE62E400E}" type="sibTrans" cxnId="{3BBE45B4-08AF-41AC-854D-4E7B539A5B6D}">
      <dgm:prSet/>
      <dgm:spPr/>
      <dgm:t>
        <a:bodyPr/>
        <a:lstStyle/>
        <a:p>
          <a:endParaRPr lang="en-US"/>
        </a:p>
      </dgm:t>
    </dgm:pt>
    <dgm:pt modelId="{078CBDF9-676F-4DFA-93B3-63B37B5D0DE2}">
      <dgm:prSet phldrT="[Text]"/>
      <dgm:spPr/>
      <dgm:t>
        <a:bodyPr/>
        <a:lstStyle/>
        <a:p>
          <a:r>
            <a:rPr lang="es-ES_tradnl" dirty="0" smtClean="0"/>
            <a:t>PROYECTO TELEMATICO</a:t>
          </a:r>
          <a:endParaRPr lang="en-US" dirty="0"/>
        </a:p>
      </dgm:t>
    </dgm:pt>
    <dgm:pt modelId="{7D8C687B-724A-4EFB-9F8C-302865C3BCD9}" type="parTrans" cxnId="{7BDBA2A4-9DA2-4156-915E-98779E34B612}">
      <dgm:prSet/>
      <dgm:spPr/>
      <dgm:t>
        <a:bodyPr/>
        <a:lstStyle/>
        <a:p>
          <a:endParaRPr lang="en-US"/>
        </a:p>
      </dgm:t>
    </dgm:pt>
    <dgm:pt modelId="{5C82492D-01AD-4385-8C83-45086CE212BA}" type="sibTrans" cxnId="{7BDBA2A4-9DA2-4156-915E-98779E34B612}">
      <dgm:prSet/>
      <dgm:spPr/>
      <dgm:t>
        <a:bodyPr/>
        <a:lstStyle/>
        <a:p>
          <a:endParaRPr lang="en-US"/>
        </a:p>
      </dgm:t>
    </dgm:pt>
    <dgm:pt modelId="{5C5EB5DC-EE12-42FF-82D7-4D459F425B2D}" type="pres">
      <dgm:prSet presAssocID="{041BDEF3-D8B3-4AC5-8842-B1F61733D462}" presName="diagram" presStyleCnt="0">
        <dgm:presLayoutVars>
          <dgm:dir/>
          <dgm:resizeHandles val="exact"/>
        </dgm:presLayoutVars>
      </dgm:prSet>
      <dgm:spPr/>
      <dgm:t>
        <a:bodyPr/>
        <a:lstStyle/>
        <a:p>
          <a:endParaRPr lang="en-US"/>
        </a:p>
      </dgm:t>
    </dgm:pt>
    <dgm:pt modelId="{8ED0CC0D-280B-411C-A0A0-FD71611F1C4C}" type="pres">
      <dgm:prSet presAssocID="{70281B56-0DB5-4891-A130-B980C3A2182B}" presName="arrow" presStyleLbl="node1" presStyleIdx="0" presStyleCnt="2" custScaleY="100009" custRadScaleRad="96578" custRadScaleInc="2">
        <dgm:presLayoutVars>
          <dgm:bulletEnabled val="1"/>
        </dgm:presLayoutVars>
      </dgm:prSet>
      <dgm:spPr/>
      <dgm:t>
        <a:bodyPr/>
        <a:lstStyle/>
        <a:p>
          <a:endParaRPr lang="en-US"/>
        </a:p>
      </dgm:t>
    </dgm:pt>
    <dgm:pt modelId="{B1C9114F-E1CB-4760-BF67-803CE121102B}" type="pres">
      <dgm:prSet presAssocID="{078CBDF9-676F-4DFA-93B3-63B37B5D0DE2}" presName="arrow" presStyleLbl="node1" presStyleIdx="1" presStyleCnt="2" custScaleX="100167" custScaleY="100009" custRadScaleRad="118837" custRadScaleInc="-258">
        <dgm:presLayoutVars>
          <dgm:bulletEnabled val="1"/>
        </dgm:presLayoutVars>
      </dgm:prSet>
      <dgm:spPr/>
      <dgm:t>
        <a:bodyPr/>
        <a:lstStyle/>
        <a:p>
          <a:endParaRPr lang="en-US"/>
        </a:p>
      </dgm:t>
    </dgm:pt>
  </dgm:ptLst>
  <dgm:cxnLst>
    <dgm:cxn modelId="{7BDBA2A4-9DA2-4156-915E-98779E34B612}" srcId="{041BDEF3-D8B3-4AC5-8842-B1F61733D462}" destId="{078CBDF9-676F-4DFA-93B3-63B37B5D0DE2}" srcOrd="1" destOrd="0" parTransId="{7D8C687B-724A-4EFB-9F8C-302865C3BCD9}" sibTransId="{5C82492D-01AD-4385-8C83-45086CE212BA}"/>
    <dgm:cxn modelId="{1A3EAA0B-1026-4367-B94D-5050DDE6800D}" type="presOf" srcId="{078CBDF9-676F-4DFA-93B3-63B37B5D0DE2}" destId="{B1C9114F-E1CB-4760-BF67-803CE121102B}" srcOrd="0" destOrd="0" presId="urn:microsoft.com/office/officeart/2005/8/layout/arrow5"/>
    <dgm:cxn modelId="{9B3EC07B-CC6B-44D6-8663-C905A981E4B1}" type="presOf" srcId="{70281B56-0DB5-4891-A130-B980C3A2182B}" destId="{8ED0CC0D-280B-411C-A0A0-FD71611F1C4C}" srcOrd="0" destOrd="0" presId="urn:microsoft.com/office/officeart/2005/8/layout/arrow5"/>
    <dgm:cxn modelId="{3BBE45B4-08AF-41AC-854D-4E7B539A5B6D}" srcId="{041BDEF3-D8B3-4AC5-8842-B1F61733D462}" destId="{70281B56-0DB5-4891-A130-B980C3A2182B}" srcOrd="0" destOrd="0" parTransId="{B8E6D361-D59F-405E-937C-2A67A314BA3A}" sibTransId="{9E23627D-1896-411A-9E10-B27BE62E400E}"/>
    <dgm:cxn modelId="{DD39448D-A194-4E68-BFE7-8D8A8BE4E5BC}" type="presOf" srcId="{041BDEF3-D8B3-4AC5-8842-B1F61733D462}" destId="{5C5EB5DC-EE12-42FF-82D7-4D459F425B2D}" srcOrd="0" destOrd="0" presId="urn:microsoft.com/office/officeart/2005/8/layout/arrow5"/>
    <dgm:cxn modelId="{AF77EB52-A74D-4E19-A7A9-69137F7584F6}" type="presParOf" srcId="{5C5EB5DC-EE12-42FF-82D7-4D459F425B2D}" destId="{8ED0CC0D-280B-411C-A0A0-FD71611F1C4C}" srcOrd="0" destOrd="0" presId="urn:microsoft.com/office/officeart/2005/8/layout/arrow5"/>
    <dgm:cxn modelId="{449C2CD0-44FA-47AF-9641-9181CC25989F}" type="presParOf" srcId="{5C5EB5DC-EE12-42FF-82D7-4D459F425B2D}" destId="{B1C9114F-E1CB-4760-BF67-803CE121102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577EB9-0901-4054-BAB3-EEC26C6ED620}" type="doc">
      <dgm:prSet loTypeId="urn:microsoft.com/office/officeart/2009/3/layout/DescendingProcess" loCatId="process" qsTypeId="urn:microsoft.com/office/officeart/2005/8/quickstyle/simple1" qsCatId="simple" csTypeId="urn:microsoft.com/office/officeart/2005/8/colors/colorful2" csCatId="colorful" phldr="1"/>
      <dgm:spPr/>
      <dgm:t>
        <a:bodyPr/>
        <a:lstStyle/>
        <a:p>
          <a:endParaRPr lang="en-US"/>
        </a:p>
      </dgm:t>
    </dgm:pt>
    <dgm:pt modelId="{46B7C64A-7E02-48B7-8BCF-B6B02DC534AE}">
      <dgm:prSet phldrT="[Text]"/>
      <dgm:spPr/>
      <dgm:t>
        <a:bodyPr/>
        <a:lstStyle/>
        <a:p>
          <a:r>
            <a:rPr lang="es-ES_tradnl" smtClean="0"/>
            <a:t>Codificación</a:t>
          </a:r>
          <a:endParaRPr lang="en-US" dirty="0"/>
        </a:p>
      </dgm:t>
    </dgm:pt>
    <dgm:pt modelId="{BD380CA2-9777-4254-907C-0A7A1567883E}" type="parTrans" cxnId="{17EBC3C7-6FCA-4E50-9B82-0092480758B6}">
      <dgm:prSet/>
      <dgm:spPr/>
      <dgm:t>
        <a:bodyPr/>
        <a:lstStyle/>
        <a:p>
          <a:endParaRPr lang="en-US"/>
        </a:p>
      </dgm:t>
    </dgm:pt>
    <dgm:pt modelId="{EC9DAE2C-0F96-45B1-A41B-644A4BDBD267}" type="sibTrans" cxnId="{17EBC3C7-6FCA-4E50-9B82-0092480758B6}">
      <dgm:prSet/>
      <dgm:spPr/>
      <dgm:t>
        <a:bodyPr/>
        <a:lstStyle/>
        <a:p>
          <a:endParaRPr lang="en-US"/>
        </a:p>
      </dgm:t>
    </dgm:pt>
    <dgm:pt modelId="{0333EDB1-5F63-41B7-B830-1D8C826E245B}">
      <dgm:prSet phldrT="[Text]"/>
      <dgm:spPr/>
      <dgm:t>
        <a:bodyPr/>
        <a:lstStyle/>
        <a:p>
          <a:r>
            <a:rPr lang="es-ES_tradnl" dirty="0" smtClean="0"/>
            <a:t>Integración</a:t>
          </a:r>
          <a:endParaRPr lang="en-US" dirty="0"/>
        </a:p>
      </dgm:t>
    </dgm:pt>
    <dgm:pt modelId="{FE02B274-3216-4A36-8D1A-5018F5EF05CD}" type="parTrans" cxnId="{4A69BD1F-9C86-449A-8F33-DD4C5518670D}">
      <dgm:prSet/>
      <dgm:spPr/>
      <dgm:t>
        <a:bodyPr/>
        <a:lstStyle/>
        <a:p>
          <a:endParaRPr lang="en-US"/>
        </a:p>
      </dgm:t>
    </dgm:pt>
    <dgm:pt modelId="{B13B6986-A37A-46FA-9858-741183D98E1C}" type="sibTrans" cxnId="{4A69BD1F-9C86-449A-8F33-DD4C5518670D}">
      <dgm:prSet/>
      <dgm:spPr/>
      <dgm:t>
        <a:bodyPr/>
        <a:lstStyle/>
        <a:p>
          <a:endParaRPr lang="en-US"/>
        </a:p>
      </dgm:t>
    </dgm:pt>
    <dgm:pt modelId="{83C69796-0AFE-4F78-A287-B1E6EDA48EE5}">
      <dgm:prSet phldrT="[Text]"/>
      <dgm:spPr/>
      <dgm:t>
        <a:bodyPr/>
        <a:lstStyle/>
        <a:p>
          <a:r>
            <a:rPr lang="es-ES_tradnl" dirty="0" smtClean="0"/>
            <a:t>Pruebas</a:t>
          </a:r>
          <a:endParaRPr lang="en-US" dirty="0"/>
        </a:p>
      </dgm:t>
    </dgm:pt>
    <dgm:pt modelId="{AE0FD6B8-3B0C-40F3-A265-0A10650954AC}" type="parTrans" cxnId="{88022DC4-F1A9-43AC-85B8-1727739DB82E}">
      <dgm:prSet/>
      <dgm:spPr/>
      <dgm:t>
        <a:bodyPr/>
        <a:lstStyle/>
        <a:p>
          <a:endParaRPr lang="en-US"/>
        </a:p>
      </dgm:t>
    </dgm:pt>
    <dgm:pt modelId="{8B52B2F5-B0CD-4B12-A110-7CF0D80389C9}" type="sibTrans" cxnId="{88022DC4-F1A9-43AC-85B8-1727739DB82E}">
      <dgm:prSet/>
      <dgm:spPr/>
      <dgm:t>
        <a:bodyPr/>
        <a:lstStyle/>
        <a:p>
          <a:endParaRPr lang="en-US"/>
        </a:p>
      </dgm:t>
    </dgm:pt>
    <dgm:pt modelId="{9D604D82-1747-4399-8C79-363A614F7B7F}">
      <dgm:prSet phldrT="[Text]"/>
      <dgm:spPr/>
      <dgm:t>
        <a:bodyPr/>
        <a:lstStyle/>
        <a:p>
          <a:r>
            <a:rPr lang="es-ES_tradnl" dirty="0" smtClean="0"/>
            <a:t>despliegue</a:t>
          </a:r>
          <a:endParaRPr lang="en-US" dirty="0"/>
        </a:p>
      </dgm:t>
    </dgm:pt>
    <dgm:pt modelId="{064EC8AA-FFE6-4AE3-BACA-DF231EA93689}" type="parTrans" cxnId="{33EEEF76-76E3-4EFD-A21E-3BC21F1C1422}">
      <dgm:prSet/>
      <dgm:spPr/>
      <dgm:t>
        <a:bodyPr/>
        <a:lstStyle/>
        <a:p>
          <a:endParaRPr lang="en-US"/>
        </a:p>
      </dgm:t>
    </dgm:pt>
    <dgm:pt modelId="{0CFB8934-B541-4A85-AD0C-D0457A9A1C60}" type="sibTrans" cxnId="{33EEEF76-76E3-4EFD-A21E-3BC21F1C1422}">
      <dgm:prSet/>
      <dgm:spPr/>
      <dgm:t>
        <a:bodyPr/>
        <a:lstStyle/>
        <a:p>
          <a:endParaRPr lang="en-US"/>
        </a:p>
      </dgm:t>
    </dgm:pt>
    <dgm:pt modelId="{6C72CAEA-0A73-4933-B079-E695DF320024}">
      <dgm:prSet phldrT="[Text]"/>
      <dgm:spPr/>
      <dgm:t>
        <a:bodyPr/>
        <a:lstStyle/>
        <a:p>
          <a:r>
            <a:rPr lang="es-ES_tradnl" dirty="0" smtClean="0"/>
            <a:t>Usuario final</a:t>
          </a:r>
          <a:endParaRPr lang="en-US" dirty="0"/>
        </a:p>
      </dgm:t>
    </dgm:pt>
    <dgm:pt modelId="{F9FEC6F3-BCCC-44C8-9380-7768A169EDE6}" type="parTrans" cxnId="{D0194E02-8F18-4B42-9D42-2091E9A4B233}">
      <dgm:prSet/>
      <dgm:spPr/>
      <dgm:t>
        <a:bodyPr/>
        <a:lstStyle/>
        <a:p>
          <a:endParaRPr lang="en-US"/>
        </a:p>
      </dgm:t>
    </dgm:pt>
    <dgm:pt modelId="{5C71A0FE-FA46-46EA-9C94-4CC073462884}" type="sibTrans" cxnId="{D0194E02-8F18-4B42-9D42-2091E9A4B233}">
      <dgm:prSet/>
      <dgm:spPr/>
      <dgm:t>
        <a:bodyPr/>
        <a:lstStyle/>
        <a:p>
          <a:endParaRPr lang="en-US"/>
        </a:p>
      </dgm:t>
    </dgm:pt>
    <dgm:pt modelId="{5181F4C7-12DC-4657-B999-6E212283B544}" type="pres">
      <dgm:prSet presAssocID="{54577EB9-0901-4054-BAB3-EEC26C6ED620}" presName="Name0" presStyleCnt="0">
        <dgm:presLayoutVars>
          <dgm:chMax val="7"/>
          <dgm:chPref val="5"/>
        </dgm:presLayoutVars>
      </dgm:prSet>
      <dgm:spPr/>
      <dgm:t>
        <a:bodyPr/>
        <a:lstStyle/>
        <a:p>
          <a:endParaRPr lang="en-US"/>
        </a:p>
      </dgm:t>
    </dgm:pt>
    <dgm:pt modelId="{EC4B64D6-999E-472E-9D13-8761D10C3EB5}" type="pres">
      <dgm:prSet presAssocID="{54577EB9-0901-4054-BAB3-EEC26C6ED620}" presName="arrowNode" presStyleLbl="node1" presStyleIdx="0" presStyleCnt="1"/>
      <dgm:spPr/>
    </dgm:pt>
    <dgm:pt modelId="{1E16FCC2-2C66-4E19-B498-96A5B8CE6C5C}" type="pres">
      <dgm:prSet presAssocID="{46B7C64A-7E02-48B7-8BCF-B6B02DC534AE}" presName="txNode1" presStyleLbl="revTx" presStyleIdx="0" presStyleCnt="5">
        <dgm:presLayoutVars>
          <dgm:bulletEnabled val="1"/>
        </dgm:presLayoutVars>
      </dgm:prSet>
      <dgm:spPr/>
      <dgm:t>
        <a:bodyPr/>
        <a:lstStyle/>
        <a:p>
          <a:endParaRPr lang="en-US"/>
        </a:p>
      </dgm:t>
    </dgm:pt>
    <dgm:pt modelId="{E685F020-8FD8-4DBE-8077-67C66FA2E5F6}" type="pres">
      <dgm:prSet presAssocID="{0333EDB1-5F63-41B7-B830-1D8C826E245B}" presName="txNode2" presStyleLbl="revTx" presStyleIdx="1" presStyleCnt="5">
        <dgm:presLayoutVars>
          <dgm:bulletEnabled val="1"/>
        </dgm:presLayoutVars>
      </dgm:prSet>
      <dgm:spPr/>
      <dgm:t>
        <a:bodyPr/>
        <a:lstStyle/>
        <a:p>
          <a:endParaRPr lang="en-US"/>
        </a:p>
      </dgm:t>
    </dgm:pt>
    <dgm:pt modelId="{9648DD28-D4EF-42F1-9A4B-85A37AC4D1E6}" type="pres">
      <dgm:prSet presAssocID="{B13B6986-A37A-46FA-9858-741183D98E1C}" presName="dotNode2" presStyleCnt="0"/>
      <dgm:spPr/>
    </dgm:pt>
    <dgm:pt modelId="{E3E4E7B2-D39F-437C-8ACA-F5695FCADF2F}" type="pres">
      <dgm:prSet presAssocID="{B13B6986-A37A-46FA-9858-741183D98E1C}" presName="dotRepeatNode" presStyleLbl="fgShp" presStyleIdx="0" presStyleCnt="3"/>
      <dgm:spPr/>
      <dgm:t>
        <a:bodyPr/>
        <a:lstStyle/>
        <a:p>
          <a:endParaRPr lang="en-US"/>
        </a:p>
      </dgm:t>
    </dgm:pt>
    <dgm:pt modelId="{96AF02B8-DEB1-4211-8871-703CEE9CF482}" type="pres">
      <dgm:prSet presAssocID="{83C69796-0AFE-4F78-A287-B1E6EDA48EE5}" presName="txNode3" presStyleLbl="revTx" presStyleIdx="2" presStyleCnt="5">
        <dgm:presLayoutVars>
          <dgm:bulletEnabled val="1"/>
        </dgm:presLayoutVars>
      </dgm:prSet>
      <dgm:spPr/>
      <dgm:t>
        <a:bodyPr/>
        <a:lstStyle/>
        <a:p>
          <a:endParaRPr lang="en-US"/>
        </a:p>
      </dgm:t>
    </dgm:pt>
    <dgm:pt modelId="{20588877-B269-4558-A8CD-AB8C050ED413}" type="pres">
      <dgm:prSet presAssocID="{8B52B2F5-B0CD-4B12-A110-7CF0D80389C9}" presName="dotNode3" presStyleCnt="0"/>
      <dgm:spPr/>
    </dgm:pt>
    <dgm:pt modelId="{E17550C9-C52A-4883-B5F7-0B7187BD84EE}" type="pres">
      <dgm:prSet presAssocID="{8B52B2F5-B0CD-4B12-A110-7CF0D80389C9}" presName="dotRepeatNode" presStyleLbl="fgShp" presStyleIdx="1" presStyleCnt="3"/>
      <dgm:spPr/>
      <dgm:t>
        <a:bodyPr/>
        <a:lstStyle/>
        <a:p>
          <a:endParaRPr lang="en-US"/>
        </a:p>
      </dgm:t>
    </dgm:pt>
    <dgm:pt modelId="{FDEE06A9-15B7-4045-8300-E3D737D49899}" type="pres">
      <dgm:prSet presAssocID="{9D604D82-1747-4399-8C79-363A614F7B7F}" presName="txNode4" presStyleLbl="revTx" presStyleIdx="3" presStyleCnt="5">
        <dgm:presLayoutVars>
          <dgm:bulletEnabled val="1"/>
        </dgm:presLayoutVars>
      </dgm:prSet>
      <dgm:spPr/>
      <dgm:t>
        <a:bodyPr/>
        <a:lstStyle/>
        <a:p>
          <a:endParaRPr lang="en-US"/>
        </a:p>
      </dgm:t>
    </dgm:pt>
    <dgm:pt modelId="{55D31CE9-9C41-48BF-B746-E089A25BFD4F}" type="pres">
      <dgm:prSet presAssocID="{0CFB8934-B541-4A85-AD0C-D0457A9A1C60}" presName="dotNode4" presStyleCnt="0"/>
      <dgm:spPr/>
    </dgm:pt>
    <dgm:pt modelId="{60048D4B-7456-41FB-985D-36057D4D4C59}" type="pres">
      <dgm:prSet presAssocID="{0CFB8934-B541-4A85-AD0C-D0457A9A1C60}" presName="dotRepeatNode" presStyleLbl="fgShp" presStyleIdx="2" presStyleCnt="3"/>
      <dgm:spPr/>
      <dgm:t>
        <a:bodyPr/>
        <a:lstStyle/>
        <a:p>
          <a:endParaRPr lang="en-US"/>
        </a:p>
      </dgm:t>
    </dgm:pt>
    <dgm:pt modelId="{DAB84E03-7382-4F68-B51D-71F39B25AA26}" type="pres">
      <dgm:prSet presAssocID="{6C72CAEA-0A73-4933-B079-E695DF320024}" presName="txNode5" presStyleLbl="revTx" presStyleIdx="4" presStyleCnt="5">
        <dgm:presLayoutVars>
          <dgm:bulletEnabled val="1"/>
        </dgm:presLayoutVars>
      </dgm:prSet>
      <dgm:spPr/>
      <dgm:t>
        <a:bodyPr/>
        <a:lstStyle/>
        <a:p>
          <a:endParaRPr lang="en-US"/>
        </a:p>
      </dgm:t>
    </dgm:pt>
  </dgm:ptLst>
  <dgm:cxnLst>
    <dgm:cxn modelId="{D0194E02-8F18-4B42-9D42-2091E9A4B233}" srcId="{54577EB9-0901-4054-BAB3-EEC26C6ED620}" destId="{6C72CAEA-0A73-4933-B079-E695DF320024}" srcOrd="4" destOrd="0" parTransId="{F9FEC6F3-BCCC-44C8-9380-7768A169EDE6}" sibTransId="{5C71A0FE-FA46-46EA-9C94-4CC073462884}"/>
    <dgm:cxn modelId="{53C49D44-AAF4-4246-98E5-7BCC3DD8F110}" type="presOf" srcId="{0333EDB1-5F63-41B7-B830-1D8C826E245B}" destId="{E685F020-8FD8-4DBE-8077-67C66FA2E5F6}" srcOrd="0" destOrd="0" presId="urn:microsoft.com/office/officeart/2009/3/layout/DescendingProcess"/>
    <dgm:cxn modelId="{4198493E-D2FE-425D-BA3D-727279DDB463}" type="presOf" srcId="{B13B6986-A37A-46FA-9858-741183D98E1C}" destId="{E3E4E7B2-D39F-437C-8ACA-F5695FCADF2F}" srcOrd="0" destOrd="0" presId="urn:microsoft.com/office/officeart/2009/3/layout/DescendingProcess"/>
    <dgm:cxn modelId="{3182CC72-34FE-45A6-B59A-AFA11463784F}" type="presOf" srcId="{83C69796-0AFE-4F78-A287-B1E6EDA48EE5}" destId="{96AF02B8-DEB1-4211-8871-703CEE9CF482}" srcOrd="0" destOrd="0" presId="urn:microsoft.com/office/officeart/2009/3/layout/DescendingProcess"/>
    <dgm:cxn modelId="{17EBC3C7-6FCA-4E50-9B82-0092480758B6}" srcId="{54577EB9-0901-4054-BAB3-EEC26C6ED620}" destId="{46B7C64A-7E02-48B7-8BCF-B6B02DC534AE}" srcOrd="0" destOrd="0" parTransId="{BD380CA2-9777-4254-907C-0A7A1567883E}" sibTransId="{EC9DAE2C-0F96-45B1-A41B-644A4BDBD267}"/>
    <dgm:cxn modelId="{1EFE9AE4-714E-4228-AD92-AA4E8423958F}" type="presOf" srcId="{0CFB8934-B541-4A85-AD0C-D0457A9A1C60}" destId="{60048D4B-7456-41FB-985D-36057D4D4C59}" srcOrd="0" destOrd="0" presId="urn:microsoft.com/office/officeart/2009/3/layout/DescendingProcess"/>
    <dgm:cxn modelId="{33EEEF76-76E3-4EFD-A21E-3BC21F1C1422}" srcId="{54577EB9-0901-4054-BAB3-EEC26C6ED620}" destId="{9D604D82-1747-4399-8C79-363A614F7B7F}" srcOrd="3" destOrd="0" parTransId="{064EC8AA-FFE6-4AE3-BACA-DF231EA93689}" sibTransId="{0CFB8934-B541-4A85-AD0C-D0457A9A1C60}"/>
    <dgm:cxn modelId="{11263F7C-3EBD-4636-B09E-98D1AF05E9BB}" type="presOf" srcId="{46B7C64A-7E02-48B7-8BCF-B6B02DC534AE}" destId="{1E16FCC2-2C66-4E19-B498-96A5B8CE6C5C}" srcOrd="0" destOrd="0" presId="urn:microsoft.com/office/officeart/2009/3/layout/DescendingProcess"/>
    <dgm:cxn modelId="{88022DC4-F1A9-43AC-85B8-1727739DB82E}" srcId="{54577EB9-0901-4054-BAB3-EEC26C6ED620}" destId="{83C69796-0AFE-4F78-A287-B1E6EDA48EE5}" srcOrd="2" destOrd="0" parTransId="{AE0FD6B8-3B0C-40F3-A265-0A10650954AC}" sibTransId="{8B52B2F5-B0CD-4B12-A110-7CF0D80389C9}"/>
    <dgm:cxn modelId="{E03586EF-A495-4717-BA4F-0AF57F3CF698}" type="presOf" srcId="{54577EB9-0901-4054-BAB3-EEC26C6ED620}" destId="{5181F4C7-12DC-4657-B999-6E212283B544}" srcOrd="0" destOrd="0" presId="urn:microsoft.com/office/officeart/2009/3/layout/DescendingProcess"/>
    <dgm:cxn modelId="{B2051D77-A8BE-4BC4-86E0-0D4B64933914}" type="presOf" srcId="{6C72CAEA-0A73-4933-B079-E695DF320024}" destId="{DAB84E03-7382-4F68-B51D-71F39B25AA26}" srcOrd="0" destOrd="0" presId="urn:microsoft.com/office/officeart/2009/3/layout/DescendingProcess"/>
    <dgm:cxn modelId="{A59CC1AE-E642-45BF-9F4C-FFE30267D98B}" type="presOf" srcId="{8B52B2F5-B0CD-4B12-A110-7CF0D80389C9}" destId="{E17550C9-C52A-4883-B5F7-0B7187BD84EE}" srcOrd="0" destOrd="0" presId="urn:microsoft.com/office/officeart/2009/3/layout/DescendingProcess"/>
    <dgm:cxn modelId="{002863CE-59D5-4C1E-B743-15B4AD4B8D7B}" type="presOf" srcId="{9D604D82-1747-4399-8C79-363A614F7B7F}" destId="{FDEE06A9-15B7-4045-8300-E3D737D49899}" srcOrd="0" destOrd="0" presId="urn:microsoft.com/office/officeart/2009/3/layout/DescendingProcess"/>
    <dgm:cxn modelId="{4A69BD1F-9C86-449A-8F33-DD4C5518670D}" srcId="{54577EB9-0901-4054-BAB3-EEC26C6ED620}" destId="{0333EDB1-5F63-41B7-B830-1D8C826E245B}" srcOrd="1" destOrd="0" parTransId="{FE02B274-3216-4A36-8D1A-5018F5EF05CD}" sibTransId="{B13B6986-A37A-46FA-9858-741183D98E1C}"/>
    <dgm:cxn modelId="{12CDEAE4-D5CC-4682-9D88-FBCE5EDEE462}" type="presParOf" srcId="{5181F4C7-12DC-4657-B999-6E212283B544}" destId="{EC4B64D6-999E-472E-9D13-8761D10C3EB5}" srcOrd="0" destOrd="0" presId="urn:microsoft.com/office/officeart/2009/3/layout/DescendingProcess"/>
    <dgm:cxn modelId="{63FBF985-509C-412A-8C57-B14D65BD2502}" type="presParOf" srcId="{5181F4C7-12DC-4657-B999-6E212283B544}" destId="{1E16FCC2-2C66-4E19-B498-96A5B8CE6C5C}" srcOrd="1" destOrd="0" presId="urn:microsoft.com/office/officeart/2009/3/layout/DescendingProcess"/>
    <dgm:cxn modelId="{2F4CF7EE-71A8-4F7B-AA95-D58C61105B31}" type="presParOf" srcId="{5181F4C7-12DC-4657-B999-6E212283B544}" destId="{E685F020-8FD8-4DBE-8077-67C66FA2E5F6}" srcOrd="2" destOrd="0" presId="urn:microsoft.com/office/officeart/2009/3/layout/DescendingProcess"/>
    <dgm:cxn modelId="{D89E9380-0FA7-4AE2-A3BE-718E9CEE93AC}" type="presParOf" srcId="{5181F4C7-12DC-4657-B999-6E212283B544}" destId="{9648DD28-D4EF-42F1-9A4B-85A37AC4D1E6}" srcOrd="3" destOrd="0" presId="urn:microsoft.com/office/officeart/2009/3/layout/DescendingProcess"/>
    <dgm:cxn modelId="{A04BF8D1-48C0-426E-B6BD-E3DD56D5AD4B}" type="presParOf" srcId="{9648DD28-D4EF-42F1-9A4B-85A37AC4D1E6}" destId="{E3E4E7B2-D39F-437C-8ACA-F5695FCADF2F}" srcOrd="0" destOrd="0" presId="urn:microsoft.com/office/officeart/2009/3/layout/DescendingProcess"/>
    <dgm:cxn modelId="{4AA81F4D-63B7-4C3B-9A42-D0959199071C}" type="presParOf" srcId="{5181F4C7-12DC-4657-B999-6E212283B544}" destId="{96AF02B8-DEB1-4211-8871-703CEE9CF482}" srcOrd="4" destOrd="0" presId="urn:microsoft.com/office/officeart/2009/3/layout/DescendingProcess"/>
    <dgm:cxn modelId="{1424BDFE-C01C-4BA6-9F63-DB618EDA7CB0}" type="presParOf" srcId="{5181F4C7-12DC-4657-B999-6E212283B544}" destId="{20588877-B269-4558-A8CD-AB8C050ED413}" srcOrd="5" destOrd="0" presId="urn:microsoft.com/office/officeart/2009/3/layout/DescendingProcess"/>
    <dgm:cxn modelId="{4C2B1382-BEE5-4DF0-9573-B59363352F28}" type="presParOf" srcId="{20588877-B269-4558-A8CD-AB8C050ED413}" destId="{E17550C9-C52A-4883-B5F7-0B7187BD84EE}" srcOrd="0" destOrd="0" presId="urn:microsoft.com/office/officeart/2009/3/layout/DescendingProcess"/>
    <dgm:cxn modelId="{5B001285-64A1-4213-B641-111F95F36198}" type="presParOf" srcId="{5181F4C7-12DC-4657-B999-6E212283B544}" destId="{FDEE06A9-15B7-4045-8300-E3D737D49899}" srcOrd="6" destOrd="0" presId="urn:microsoft.com/office/officeart/2009/3/layout/DescendingProcess"/>
    <dgm:cxn modelId="{8AC54062-D5AE-496E-8EC9-C17EBB3B95CE}" type="presParOf" srcId="{5181F4C7-12DC-4657-B999-6E212283B544}" destId="{55D31CE9-9C41-48BF-B746-E089A25BFD4F}" srcOrd="7" destOrd="0" presId="urn:microsoft.com/office/officeart/2009/3/layout/DescendingProcess"/>
    <dgm:cxn modelId="{A65C68AB-3DAD-4EA6-8E03-E72BD14013E5}" type="presParOf" srcId="{55D31CE9-9C41-48BF-B746-E089A25BFD4F}" destId="{60048D4B-7456-41FB-985D-36057D4D4C59}" srcOrd="0" destOrd="0" presId="urn:microsoft.com/office/officeart/2009/3/layout/DescendingProcess"/>
    <dgm:cxn modelId="{A9E68E6B-4B77-4F4E-89A0-35044F24AA76}" type="presParOf" srcId="{5181F4C7-12DC-4657-B999-6E212283B544}" destId="{DAB84E03-7382-4F68-B51D-71F39B25AA26}" srcOrd="8" destOrd="0" presId="urn:microsoft.com/office/officeart/2009/3/layout/Descending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54888D-30B0-442B-B5F7-F37B00CC0DFE}" type="doc">
      <dgm:prSet loTypeId="urn:microsoft.com/office/officeart/2005/8/layout/arrow2" loCatId="process" qsTypeId="urn:microsoft.com/office/officeart/2005/8/quickstyle/simple1" qsCatId="simple" csTypeId="urn:microsoft.com/office/officeart/2005/8/colors/accent1_2" csCatId="accent1" phldr="1"/>
      <dgm:spPr/>
    </dgm:pt>
    <dgm:pt modelId="{C31D4CC3-66E3-49D7-88E5-766774B22894}">
      <dgm:prSet phldrT="[Text]"/>
      <dgm:spPr/>
      <dgm:t>
        <a:bodyPr/>
        <a:lstStyle/>
        <a:p>
          <a:r>
            <a:rPr lang="es-ES_tradnl" dirty="0" smtClean="0"/>
            <a:t>Equipo de análisis</a:t>
          </a:r>
          <a:endParaRPr lang="en-US" dirty="0"/>
        </a:p>
      </dgm:t>
    </dgm:pt>
    <dgm:pt modelId="{AC80BEC1-318E-41E7-8492-04B3533624BE}" type="parTrans" cxnId="{0A62DB2A-CEFE-4B11-A885-306733FC2ECD}">
      <dgm:prSet/>
      <dgm:spPr/>
      <dgm:t>
        <a:bodyPr/>
        <a:lstStyle/>
        <a:p>
          <a:endParaRPr lang="en-US"/>
        </a:p>
      </dgm:t>
    </dgm:pt>
    <dgm:pt modelId="{BAAAE4B7-E09A-42B8-B079-8B60A8278B4D}" type="sibTrans" cxnId="{0A62DB2A-CEFE-4B11-A885-306733FC2ECD}">
      <dgm:prSet/>
      <dgm:spPr/>
      <dgm:t>
        <a:bodyPr/>
        <a:lstStyle/>
        <a:p>
          <a:endParaRPr lang="en-US"/>
        </a:p>
      </dgm:t>
    </dgm:pt>
    <dgm:pt modelId="{2425F7B8-3D59-41D7-82BB-9CDFAF4A0115}">
      <dgm:prSet phldrT="[Text]"/>
      <dgm:spPr/>
      <dgm:t>
        <a:bodyPr/>
        <a:lstStyle/>
        <a:p>
          <a:r>
            <a:rPr lang="es-ES_tradnl" dirty="0" smtClean="0"/>
            <a:t>Equipo de desarrollo</a:t>
          </a:r>
          <a:endParaRPr lang="en-US" dirty="0"/>
        </a:p>
      </dgm:t>
    </dgm:pt>
    <dgm:pt modelId="{64DD5B19-C691-4EE2-9573-696C4F48F92F}" type="parTrans" cxnId="{1B12CE9E-B146-4AE2-87AE-48402AC2F0B3}">
      <dgm:prSet/>
      <dgm:spPr/>
      <dgm:t>
        <a:bodyPr/>
        <a:lstStyle/>
        <a:p>
          <a:endParaRPr lang="en-US"/>
        </a:p>
      </dgm:t>
    </dgm:pt>
    <dgm:pt modelId="{0FBE88CC-AE24-4954-AC26-ABDC4767DDF3}" type="sibTrans" cxnId="{1B12CE9E-B146-4AE2-87AE-48402AC2F0B3}">
      <dgm:prSet/>
      <dgm:spPr/>
      <dgm:t>
        <a:bodyPr/>
        <a:lstStyle/>
        <a:p>
          <a:endParaRPr lang="en-US"/>
        </a:p>
      </dgm:t>
    </dgm:pt>
    <dgm:pt modelId="{E8572043-BB23-403B-BE54-BF11FE7C7242}">
      <dgm:prSet phldrT="[Text]"/>
      <dgm:spPr/>
      <dgm:t>
        <a:bodyPr/>
        <a:lstStyle/>
        <a:p>
          <a:r>
            <a:rPr lang="es-ES_tradnl" dirty="0" smtClean="0"/>
            <a:t>Equipo de probadores</a:t>
          </a:r>
          <a:endParaRPr lang="en-US" dirty="0"/>
        </a:p>
      </dgm:t>
    </dgm:pt>
    <dgm:pt modelId="{D20391BB-4C22-422A-812C-248C52D180C5}" type="parTrans" cxnId="{A0DD39FF-3A2A-4B75-A602-03C093CA66A6}">
      <dgm:prSet/>
      <dgm:spPr/>
      <dgm:t>
        <a:bodyPr/>
        <a:lstStyle/>
        <a:p>
          <a:endParaRPr lang="en-US"/>
        </a:p>
      </dgm:t>
    </dgm:pt>
    <dgm:pt modelId="{AFC3A1C3-DD46-425E-A73D-EBCD27A20D68}" type="sibTrans" cxnId="{A0DD39FF-3A2A-4B75-A602-03C093CA66A6}">
      <dgm:prSet/>
      <dgm:spPr/>
      <dgm:t>
        <a:bodyPr/>
        <a:lstStyle/>
        <a:p>
          <a:endParaRPr lang="en-US"/>
        </a:p>
      </dgm:t>
    </dgm:pt>
    <dgm:pt modelId="{76E6DE09-BDAF-4A4D-8AB5-D4D12A12F55A}">
      <dgm:prSet phldrT="[Text]"/>
      <dgm:spPr/>
      <dgm:t>
        <a:bodyPr/>
        <a:lstStyle/>
        <a:p>
          <a:r>
            <a:rPr lang="es-ES_tradnl" dirty="0" smtClean="0"/>
            <a:t>Equipo de diseño</a:t>
          </a:r>
          <a:endParaRPr lang="en-US" dirty="0"/>
        </a:p>
      </dgm:t>
    </dgm:pt>
    <dgm:pt modelId="{8CF10811-FF55-4CEB-85EE-FA25825F3D49}" type="parTrans" cxnId="{D78DE751-CDC0-4534-B83E-55AD1BE5E493}">
      <dgm:prSet/>
      <dgm:spPr/>
      <dgm:t>
        <a:bodyPr/>
        <a:lstStyle/>
        <a:p>
          <a:endParaRPr lang="en-US"/>
        </a:p>
      </dgm:t>
    </dgm:pt>
    <dgm:pt modelId="{95D9627F-9ACE-4D66-901A-18A0CC73E3BF}" type="sibTrans" cxnId="{D78DE751-CDC0-4534-B83E-55AD1BE5E493}">
      <dgm:prSet/>
      <dgm:spPr/>
      <dgm:t>
        <a:bodyPr/>
        <a:lstStyle/>
        <a:p>
          <a:endParaRPr lang="en-US"/>
        </a:p>
      </dgm:t>
    </dgm:pt>
    <dgm:pt modelId="{EB26DABF-0CCB-4749-9DC8-23324C2E5E4B}" type="pres">
      <dgm:prSet presAssocID="{DC54888D-30B0-442B-B5F7-F37B00CC0DFE}" presName="arrowDiagram" presStyleCnt="0">
        <dgm:presLayoutVars>
          <dgm:chMax val="5"/>
          <dgm:dir/>
          <dgm:resizeHandles val="exact"/>
        </dgm:presLayoutVars>
      </dgm:prSet>
      <dgm:spPr/>
    </dgm:pt>
    <dgm:pt modelId="{34F95E87-EA25-4353-B9CC-5E764B99E46A}" type="pres">
      <dgm:prSet presAssocID="{DC54888D-30B0-442B-B5F7-F37B00CC0DFE}" presName="arrow" presStyleLbl="bgShp" presStyleIdx="0" presStyleCnt="1"/>
      <dgm:spPr/>
    </dgm:pt>
    <dgm:pt modelId="{CFAD0377-0C2C-4855-B52B-4E333EA17FC3}" type="pres">
      <dgm:prSet presAssocID="{DC54888D-30B0-442B-B5F7-F37B00CC0DFE}" presName="arrowDiagram4" presStyleCnt="0"/>
      <dgm:spPr/>
    </dgm:pt>
    <dgm:pt modelId="{295857D9-B073-46D1-8330-52ABA2DF3D76}" type="pres">
      <dgm:prSet presAssocID="{C31D4CC3-66E3-49D7-88E5-766774B22894}" presName="bullet4a" presStyleLbl="node1" presStyleIdx="0" presStyleCnt="4"/>
      <dgm:spPr/>
    </dgm:pt>
    <dgm:pt modelId="{FD5D15D5-391E-417B-B154-3A1BFF4F6DE5}" type="pres">
      <dgm:prSet presAssocID="{C31D4CC3-66E3-49D7-88E5-766774B22894}" presName="textBox4a" presStyleLbl="revTx" presStyleIdx="0" presStyleCnt="4">
        <dgm:presLayoutVars>
          <dgm:bulletEnabled val="1"/>
        </dgm:presLayoutVars>
      </dgm:prSet>
      <dgm:spPr/>
      <dgm:t>
        <a:bodyPr/>
        <a:lstStyle/>
        <a:p>
          <a:endParaRPr lang="en-US"/>
        </a:p>
      </dgm:t>
    </dgm:pt>
    <dgm:pt modelId="{B252A8C4-6304-4019-9311-1654803DBE5E}" type="pres">
      <dgm:prSet presAssocID="{76E6DE09-BDAF-4A4D-8AB5-D4D12A12F55A}" presName="bullet4b" presStyleLbl="node1" presStyleIdx="1" presStyleCnt="4"/>
      <dgm:spPr/>
    </dgm:pt>
    <dgm:pt modelId="{0B573062-13AF-4ED1-9919-03B92CBA917C}" type="pres">
      <dgm:prSet presAssocID="{76E6DE09-BDAF-4A4D-8AB5-D4D12A12F55A}" presName="textBox4b" presStyleLbl="revTx" presStyleIdx="1" presStyleCnt="4">
        <dgm:presLayoutVars>
          <dgm:bulletEnabled val="1"/>
        </dgm:presLayoutVars>
      </dgm:prSet>
      <dgm:spPr/>
      <dgm:t>
        <a:bodyPr/>
        <a:lstStyle/>
        <a:p>
          <a:endParaRPr lang="en-US"/>
        </a:p>
      </dgm:t>
    </dgm:pt>
    <dgm:pt modelId="{229E6CBE-664D-47C3-A3A8-E60112F28DBC}" type="pres">
      <dgm:prSet presAssocID="{2425F7B8-3D59-41D7-82BB-9CDFAF4A0115}" presName="bullet4c" presStyleLbl="node1" presStyleIdx="2" presStyleCnt="4"/>
      <dgm:spPr/>
    </dgm:pt>
    <dgm:pt modelId="{025AFD31-ED79-4C29-AE5E-D28662A8E1BB}" type="pres">
      <dgm:prSet presAssocID="{2425F7B8-3D59-41D7-82BB-9CDFAF4A0115}" presName="textBox4c" presStyleLbl="revTx" presStyleIdx="2" presStyleCnt="4">
        <dgm:presLayoutVars>
          <dgm:bulletEnabled val="1"/>
        </dgm:presLayoutVars>
      </dgm:prSet>
      <dgm:spPr/>
      <dgm:t>
        <a:bodyPr/>
        <a:lstStyle/>
        <a:p>
          <a:endParaRPr lang="en-US"/>
        </a:p>
      </dgm:t>
    </dgm:pt>
    <dgm:pt modelId="{33875288-A987-4E26-8800-97E6EB1B3ACD}" type="pres">
      <dgm:prSet presAssocID="{E8572043-BB23-403B-BE54-BF11FE7C7242}" presName="bullet4d" presStyleLbl="node1" presStyleIdx="3" presStyleCnt="4"/>
      <dgm:spPr/>
    </dgm:pt>
    <dgm:pt modelId="{6CD77C32-7478-468A-BA2E-4D13D4BCF011}" type="pres">
      <dgm:prSet presAssocID="{E8572043-BB23-403B-BE54-BF11FE7C7242}" presName="textBox4d" presStyleLbl="revTx" presStyleIdx="3" presStyleCnt="4">
        <dgm:presLayoutVars>
          <dgm:bulletEnabled val="1"/>
        </dgm:presLayoutVars>
      </dgm:prSet>
      <dgm:spPr/>
      <dgm:t>
        <a:bodyPr/>
        <a:lstStyle/>
        <a:p>
          <a:endParaRPr lang="en-US"/>
        </a:p>
      </dgm:t>
    </dgm:pt>
  </dgm:ptLst>
  <dgm:cxnLst>
    <dgm:cxn modelId="{0A62DB2A-CEFE-4B11-A885-306733FC2ECD}" srcId="{DC54888D-30B0-442B-B5F7-F37B00CC0DFE}" destId="{C31D4CC3-66E3-49D7-88E5-766774B22894}" srcOrd="0" destOrd="0" parTransId="{AC80BEC1-318E-41E7-8492-04B3533624BE}" sibTransId="{BAAAE4B7-E09A-42B8-B079-8B60A8278B4D}"/>
    <dgm:cxn modelId="{A0DD39FF-3A2A-4B75-A602-03C093CA66A6}" srcId="{DC54888D-30B0-442B-B5F7-F37B00CC0DFE}" destId="{E8572043-BB23-403B-BE54-BF11FE7C7242}" srcOrd="3" destOrd="0" parTransId="{D20391BB-4C22-422A-812C-248C52D180C5}" sibTransId="{AFC3A1C3-DD46-425E-A73D-EBCD27A20D68}"/>
    <dgm:cxn modelId="{1245A095-E165-45E2-8941-B64404E847A9}" type="presOf" srcId="{76E6DE09-BDAF-4A4D-8AB5-D4D12A12F55A}" destId="{0B573062-13AF-4ED1-9919-03B92CBA917C}" srcOrd="0" destOrd="0" presId="urn:microsoft.com/office/officeart/2005/8/layout/arrow2"/>
    <dgm:cxn modelId="{537BC6EA-5F23-485C-9337-686E993D85B6}" type="presOf" srcId="{C31D4CC3-66E3-49D7-88E5-766774B22894}" destId="{FD5D15D5-391E-417B-B154-3A1BFF4F6DE5}" srcOrd="0" destOrd="0" presId="urn:microsoft.com/office/officeart/2005/8/layout/arrow2"/>
    <dgm:cxn modelId="{D78DE751-CDC0-4534-B83E-55AD1BE5E493}" srcId="{DC54888D-30B0-442B-B5F7-F37B00CC0DFE}" destId="{76E6DE09-BDAF-4A4D-8AB5-D4D12A12F55A}" srcOrd="1" destOrd="0" parTransId="{8CF10811-FF55-4CEB-85EE-FA25825F3D49}" sibTransId="{95D9627F-9ACE-4D66-901A-18A0CC73E3BF}"/>
    <dgm:cxn modelId="{B0D31D28-ACD8-4C94-AC8A-9DDB842BEC4D}" type="presOf" srcId="{2425F7B8-3D59-41D7-82BB-9CDFAF4A0115}" destId="{025AFD31-ED79-4C29-AE5E-D28662A8E1BB}" srcOrd="0" destOrd="0" presId="urn:microsoft.com/office/officeart/2005/8/layout/arrow2"/>
    <dgm:cxn modelId="{A551360A-244E-4209-A552-CDA1B12958F4}" type="presOf" srcId="{DC54888D-30B0-442B-B5F7-F37B00CC0DFE}" destId="{EB26DABF-0CCB-4749-9DC8-23324C2E5E4B}" srcOrd="0" destOrd="0" presId="urn:microsoft.com/office/officeart/2005/8/layout/arrow2"/>
    <dgm:cxn modelId="{1B12CE9E-B146-4AE2-87AE-48402AC2F0B3}" srcId="{DC54888D-30B0-442B-B5F7-F37B00CC0DFE}" destId="{2425F7B8-3D59-41D7-82BB-9CDFAF4A0115}" srcOrd="2" destOrd="0" parTransId="{64DD5B19-C691-4EE2-9573-696C4F48F92F}" sibTransId="{0FBE88CC-AE24-4954-AC26-ABDC4767DDF3}"/>
    <dgm:cxn modelId="{5E655D62-0B01-425A-8C3F-7021F57881A8}" type="presOf" srcId="{E8572043-BB23-403B-BE54-BF11FE7C7242}" destId="{6CD77C32-7478-468A-BA2E-4D13D4BCF011}" srcOrd="0" destOrd="0" presId="urn:microsoft.com/office/officeart/2005/8/layout/arrow2"/>
    <dgm:cxn modelId="{EBC46F15-2BE8-407A-B1B6-A136874973FE}" type="presParOf" srcId="{EB26DABF-0CCB-4749-9DC8-23324C2E5E4B}" destId="{34F95E87-EA25-4353-B9CC-5E764B99E46A}" srcOrd="0" destOrd="0" presId="urn:microsoft.com/office/officeart/2005/8/layout/arrow2"/>
    <dgm:cxn modelId="{A4D0A4A4-CB30-43EE-B84A-D2019CFB8D07}" type="presParOf" srcId="{EB26DABF-0CCB-4749-9DC8-23324C2E5E4B}" destId="{CFAD0377-0C2C-4855-B52B-4E333EA17FC3}" srcOrd="1" destOrd="0" presId="urn:microsoft.com/office/officeart/2005/8/layout/arrow2"/>
    <dgm:cxn modelId="{524021EC-3B32-42EB-9F4F-994F6FE0A9EA}" type="presParOf" srcId="{CFAD0377-0C2C-4855-B52B-4E333EA17FC3}" destId="{295857D9-B073-46D1-8330-52ABA2DF3D76}" srcOrd="0" destOrd="0" presId="urn:microsoft.com/office/officeart/2005/8/layout/arrow2"/>
    <dgm:cxn modelId="{86BA6021-9489-400E-9AA6-B84DF1C8520C}" type="presParOf" srcId="{CFAD0377-0C2C-4855-B52B-4E333EA17FC3}" destId="{FD5D15D5-391E-417B-B154-3A1BFF4F6DE5}" srcOrd="1" destOrd="0" presId="urn:microsoft.com/office/officeart/2005/8/layout/arrow2"/>
    <dgm:cxn modelId="{7F586833-2396-4CB4-BFDA-6076A0861327}" type="presParOf" srcId="{CFAD0377-0C2C-4855-B52B-4E333EA17FC3}" destId="{B252A8C4-6304-4019-9311-1654803DBE5E}" srcOrd="2" destOrd="0" presId="urn:microsoft.com/office/officeart/2005/8/layout/arrow2"/>
    <dgm:cxn modelId="{91615FBE-7525-46B6-B534-B5B311A4EDB4}" type="presParOf" srcId="{CFAD0377-0C2C-4855-B52B-4E333EA17FC3}" destId="{0B573062-13AF-4ED1-9919-03B92CBA917C}" srcOrd="3" destOrd="0" presId="urn:microsoft.com/office/officeart/2005/8/layout/arrow2"/>
    <dgm:cxn modelId="{5C247E2C-5E30-43C3-A1F3-F4436A6FA04E}" type="presParOf" srcId="{CFAD0377-0C2C-4855-B52B-4E333EA17FC3}" destId="{229E6CBE-664D-47C3-A3A8-E60112F28DBC}" srcOrd="4" destOrd="0" presId="urn:microsoft.com/office/officeart/2005/8/layout/arrow2"/>
    <dgm:cxn modelId="{743475D2-FA55-4206-A9E2-DEE110136B2F}" type="presParOf" srcId="{CFAD0377-0C2C-4855-B52B-4E333EA17FC3}" destId="{025AFD31-ED79-4C29-AE5E-D28662A8E1BB}" srcOrd="5" destOrd="0" presId="urn:microsoft.com/office/officeart/2005/8/layout/arrow2"/>
    <dgm:cxn modelId="{E6C46A32-A574-4515-8676-2613B079BD70}" type="presParOf" srcId="{CFAD0377-0C2C-4855-B52B-4E333EA17FC3}" destId="{33875288-A987-4E26-8800-97E6EB1B3ACD}" srcOrd="6" destOrd="0" presId="urn:microsoft.com/office/officeart/2005/8/layout/arrow2"/>
    <dgm:cxn modelId="{4C70662C-F48C-4A49-8CB2-E1C79BD7C61C}" type="presParOf" srcId="{CFAD0377-0C2C-4855-B52B-4E333EA17FC3}" destId="{6CD77C32-7478-468A-BA2E-4D13D4BCF011}"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55FEA-5316-4C5E-AFDA-ECE2895E1D3C}">
      <dsp:nvSpPr>
        <dsp:cNvPr id="0" name=""/>
        <dsp:cNvSpPr/>
      </dsp:nvSpPr>
      <dsp:spPr>
        <a:xfrm>
          <a:off x="941725" y="520865"/>
          <a:ext cx="762165" cy="495407"/>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ES_tradnl" sz="700" kern="1200" dirty="0" smtClean="0"/>
            <a:t>Análisis de problema</a:t>
          </a:r>
          <a:endParaRPr lang="en-US" sz="700" kern="1200" dirty="0"/>
        </a:p>
      </dsp:txBody>
      <dsp:txXfrm>
        <a:off x="965909" y="545049"/>
        <a:ext cx="713797" cy="447039"/>
      </dsp:txXfrm>
    </dsp:sp>
    <dsp:sp modelId="{1448A4E1-8A8A-4903-B8E7-022CA37BB9C5}">
      <dsp:nvSpPr>
        <dsp:cNvPr id="0" name=""/>
        <dsp:cNvSpPr/>
      </dsp:nvSpPr>
      <dsp:spPr>
        <a:xfrm>
          <a:off x="332853" y="768568"/>
          <a:ext cx="1979909" cy="1979909"/>
        </a:xfrm>
        <a:custGeom>
          <a:avLst/>
          <a:gdLst/>
          <a:ahLst/>
          <a:cxnLst/>
          <a:rect l="0" t="0" r="0" b="0"/>
          <a:pathLst>
            <a:path>
              <a:moveTo>
                <a:pt x="1473186" y="125953"/>
              </a:moveTo>
              <a:arcTo wR="989954" hR="989954" stAng="17953086" swAng="1212094"/>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AF610EF-3D59-4364-85AA-9D80177A7FAA}">
      <dsp:nvSpPr>
        <dsp:cNvPr id="0" name=""/>
        <dsp:cNvSpPr/>
      </dsp:nvSpPr>
      <dsp:spPr>
        <a:xfrm>
          <a:off x="1883228" y="1204906"/>
          <a:ext cx="762165" cy="495407"/>
        </a:xfrm>
        <a:prstGeom prst="roundRect">
          <a:avLst/>
        </a:prstGeom>
        <a:solidFill>
          <a:schemeClr val="accent3">
            <a:hueOff val="2812566"/>
            <a:satOff val="-4220"/>
            <a:lumOff val="-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ES_tradnl" sz="700" kern="1200" dirty="0" smtClean="0"/>
            <a:t>Descripción de soluciones</a:t>
          </a:r>
          <a:endParaRPr lang="en-US" sz="700" kern="1200" dirty="0"/>
        </a:p>
      </dsp:txBody>
      <dsp:txXfrm>
        <a:off x="1907412" y="1229090"/>
        <a:ext cx="713797" cy="447039"/>
      </dsp:txXfrm>
    </dsp:sp>
    <dsp:sp modelId="{2DFE408E-412A-4053-A3AB-B951584C2CBF}">
      <dsp:nvSpPr>
        <dsp:cNvPr id="0" name=""/>
        <dsp:cNvSpPr/>
      </dsp:nvSpPr>
      <dsp:spPr>
        <a:xfrm>
          <a:off x="332853" y="768568"/>
          <a:ext cx="1979909" cy="1979909"/>
        </a:xfrm>
        <a:custGeom>
          <a:avLst/>
          <a:gdLst/>
          <a:ahLst/>
          <a:cxnLst/>
          <a:rect l="0" t="0" r="0" b="0"/>
          <a:pathLst>
            <a:path>
              <a:moveTo>
                <a:pt x="1977538" y="1058430"/>
              </a:moveTo>
              <a:arcTo wR="989954" hR="989954" stAng="21837980" swAng="1360155"/>
            </a:path>
          </a:pathLst>
        </a:custGeom>
        <a:noFill/>
        <a:ln w="9525" cap="flat" cmpd="sng" algn="ctr">
          <a:solidFill>
            <a:schemeClr val="accent3">
              <a:hueOff val="2812566"/>
              <a:satOff val="-4220"/>
              <a:lumOff val="-686"/>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18E09C-4498-4AB4-AAFB-FECDC9321690}">
      <dsp:nvSpPr>
        <dsp:cNvPr id="0" name=""/>
        <dsp:cNvSpPr/>
      </dsp:nvSpPr>
      <dsp:spPr>
        <a:xfrm>
          <a:off x="1523606" y="2311709"/>
          <a:ext cx="762165" cy="495407"/>
        </a:xfrm>
        <a:prstGeom prst="roundRect">
          <a:avLst/>
        </a:prstGeom>
        <a:solidFill>
          <a:schemeClr val="accent3">
            <a:hueOff val="5625132"/>
            <a:satOff val="-8440"/>
            <a:lumOff val="-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ES_tradnl" sz="700" kern="1200" dirty="0" smtClean="0"/>
            <a:t>Experimentación</a:t>
          </a:r>
          <a:endParaRPr lang="en-US" sz="700" kern="1200" dirty="0"/>
        </a:p>
      </dsp:txBody>
      <dsp:txXfrm>
        <a:off x="1547790" y="2335893"/>
        <a:ext cx="713797" cy="447039"/>
      </dsp:txXfrm>
    </dsp:sp>
    <dsp:sp modelId="{86D09AB1-5618-4C1B-A7F6-B79B2E48153A}">
      <dsp:nvSpPr>
        <dsp:cNvPr id="0" name=""/>
        <dsp:cNvSpPr/>
      </dsp:nvSpPr>
      <dsp:spPr>
        <a:xfrm>
          <a:off x="332853" y="768568"/>
          <a:ext cx="1979909" cy="1979909"/>
        </a:xfrm>
        <a:custGeom>
          <a:avLst/>
          <a:gdLst/>
          <a:ahLst/>
          <a:cxnLst/>
          <a:rect l="0" t="0" r="0" b="0"/>
          <a:pathLst>
            <a:path>
              <a:moveTo>
                <a:pt x="1111528" y="1972415"/>
              </a:moveTo>
              <a:arcTo wR="989954" hR="989954" stAng="4976749" swAng="846502"/>
            </a:path>
          </a:pathLst>
        </a:custGeom>
        <a:noFill/>
        <a:ln w="9525" cap="flat" cmpd="sng" algn="ctr">
          <a:solidFill>
            <a:schemeClr val="accent3">
              <a:hueOff val="5625132"/>
              <a:satOff val="-8440"/>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15F9272-46A5-4740-A516-DF9F612156AC}">
      <dsp:nvSpPr>
        <dsp:cNvPr id="0" name=""/>
        <dsp:cNvSpPr/>
      </dsp:nvSpPr>
      <dsp:spPr>
        <a:xfrm>
          <a:off x="359845" y="2311709"/>
          <a:ext cx="762165" cy="495407"/>
        </a:xfrm>
        <a:prstGeom prst="roundRect">
          <a:avLst/>
        </a:prstGeom>
        <a:solidFill>
          <a:schemeClr val="accent3">
            <a:hueOff val="8437698"/>
            <a:satOff val="-12660"/>
            <a:lumOff val="-205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ES_tradnl" sz="700" kern="1200" dirty="0" smtClean="0"/>
            <a:t>Comprobación de resultados</a:t>
          </a:r>
          <a:endParaRPr lang="en-US" sz="700" kern="1200" dirty="0"/>
        </a:p>
      </dsp:txBody>
      <dsp:txXfrm>
        <a:off x="384029" y="2335893"/>
        <a:ext cx="713797" cy="447039"/>
      </dsp:txXfrm>
    </dsp:sp>
    <dsp:sp modelId="{4CB68448-B8C7-44B6-A51D-12DA4812D2F4}">
      <dsp:nvSpPr>
        <dsp:cNvPr id="0" name=""/>
        <dsp:cNvSpPr/>
      </dsp:nvSpPr>
      <dsp:spPr>
        <a:xfrm>
          <a:off x="332853" y="768568"/>
          <a:ext cx="1979909" cy="1979909"/>
        </a:xfrm>
        <a:custGeom>
          <a:avLst/>
          <a:gdLst/>
          <a:ahLst/>
          <a:cxnLst/>
          <a:rect l="0" t="0" r="0" b="0"/>
          <a:pathLst>
            <a:path>
              <a:moveTo>
                <a:pt x="105057" y="1433765"/>
              </a:moveTo>
              <a:arcTo wR="989954" hR="989954" stAng="9201865" swAng="1360155"/>
            </a:path>
          </a:pathLst>
        </a:custGeom>
        <a:noFill/>
        <a:ln w="9525" cap="flat" cmpd="sng" algn="ctr">
          <a:solidFill>
            <a:schemeClr val="accent3">
              <a:hueOff val="8437698"/>
              <a:satOff val="-12660"/>
              <a:lumOff val="-2059"/>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B1B83BE-BD65-49A7-940B-6208955C62AB}">
      <dsp:nvSpPr>
        <dsp:cNvPr id="0" name=""/>
        <dsp:cNvSpPr/>
      </dsp:nvSpPr>
      <dsp:spPr>
        <a:xfrm>
          <a:off x="223" y="1204906"/>
          <a:ext cx="762165" cy="495407"/>
        </a:xfrm>
        <a:prstGeom prst="roundRect">
          <a:avLst/>
        </a:prstGeom>
        <a:solidFill>
          <a:schemeClr val="accent3">
            <a:hueOff val="11250264"/>
            <a:satOff val="-16880"/>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ES_tradnl" sz="700" kern="1200" dirty="0" smtClean="0"/>
            <a:t>Corrección y actualización</a:t>
          </a:r>
          <a:endParaRPr lang="en-US" sz="700" kern="1200" dirty="0"/>
        </a:p>
      </dsp:txBody>
      <dsp:txXfrm>
        <a:off x="24407" y="1229090"/>
        <a:ext cx="713797" cy="447039"/>
      </dsp:txXfrm>
    </dsp:sp>
    <dsp:sp modelId="{F667A6EA-21DA-4D0C-ABF2-A7361DC32A88}">
      <dsp:nvSpPr>
        <dsp:cNvPr id="0" name=""/>
        <dsp:cNvSpPr/>
      </dsp:nvSpPr>
      <dsp:spPr>
        <a:xfrm>
          <a:off x="332853" y="768568"/>
          <a:ext cx="1979909" cy="1979909"/>
        </a:xfrm>
        <a:custGeom>
          <a:avLst/>
          <a:gdLst/>
          <a:ahLst/>
          <a:cxnLst/>
          <a:rect l="0" t="0" r="0" b="0"/>
          <a:pathLst>
            <a:path>
              <a:moveTo>
                <a:pt x="238089" y="345975"/>
              </a:moveTo>
              <a:arcTo wR="989954" hR="989954" stAng="13234821" swAng="1212094"/>
            </a:path>
          </a:pathLst>
        </a:custGeom>
        <a:noFill/>
        <a:ln w="9525" cap="flat" cmpd="sng" algn="ctr">
          <a:solidFill>
            <a:schemeClr val="accent3">
              <a:hueOff val="11250264"/>
              <a:satOff val="-16880"/>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71A84-AEB5-478F-8D15-B86D78C63046}">
      <dsp:nvSpPr>
        <dsp:cNvPr id="0" name=""/>
        <dsp:cNvSpPr/>
      </dsp:nvSpPr>
      <dsp:spPr>
        <a:xfrm>
          <a:off x="611" y="1731714"/>
          <a:ext cx="1091913" cy="56843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s-ES_tradnl" sz="1100" kern="1200" dirty="0" smtClean="0"/>
            <a:t>Estudio</a:t>
          </a:r>
          <a:endParaRPr lang="en-US" sz="1100" kern="1200" dirty="0"/>
        </a:p>
      </dsp:txBody>
      <dsp:txXfrm>
        <a:off x="284827" y="1731714"/>
        <a:ext cx="523482" cy="568431"/>
      </dsp:txXfrm>
    </dsp:sp>
    <dsp:sp modelId="{2CA2B51F-212D-4B9E-BAF1-0A82DF72CF27}">
      <dsp:nvSpPr>
        <dsp:cNvPr id="0" name=""/>
        <dsp:cNvSpPr/>
      </dsp:nvSpPr>
      <dsp:spPr>
        <a:xfrm>
          <a:off x="907784" y="1780031"/>
          <a:ext cx="953739" cy="471797"/>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s-ES_tradnl" sz="1100" kern="1200" smtClean="0"/>
            <a:t>Diseño</a:t>
          </a:r>
          <a:endParaRPr lang="en-US" sz="1100" kern="1200" dirty="0"/>
        </a:p>
      </dsp:txBody>
      <dsp:txXfrm>
        <a:off x="1143683" y="1780031"/>
        <a:ext cx="481942" cy="471797"/>
      </dsp:txXfrm>
    </dsp:sp>
    <dsp:sp modelId="{71CAC6C6-1033-4FD2-80DD-9BC28393C28A}">
      <dsp:nvSpPr>
        <dsp:cNvPr id="0" name=""/>
        <dsp:cNvSpPr/>
      </dsp:nvSpPr>
      <dsp:spPr>
        <a:xfrm>
          <a:off x="1696394" y="1780031"/>
          <a:ext cx="1179494" cy="471797"/>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ES_tradnl" sz="1000" kern="1200" dirty="0" smtClean="0"/>
            <a:t>Construcción</a:t>
          </a:r>
          <a:endParaRPr lang="en-US" sz="1000" kern="1200" dirty="0"/>
        </a:p>
      </dsp:txBody>
      <dsp:txXfrm>
        <a:off x="1932293" y="1780031"/>
        <a:ext cx="707697" cy="471797"/>
      </dsp:txXfrm>
    </dsp:sp>
    <dsp:sp modelId="{FAFA83B2-7147-49AE-950C-18BFBAE7F59B}">
      <dsp:nvSpPr>
        <dsp:cNvPr id="0" name=""/>
        <dsp:cNvSpPr/>
      </dsp:nvSpPr>
      <dsp:spPr>
        <a:xfrm>
          <a:off x="2710760" y="1780031"/>
          <a:ext cx="1179494" cy="471797"/>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s-ES_tradnl" sz="1100" kern="1200" dirty="0" smtClean="0"/>
            <a:t>Pruebas</a:t>
          </a:r>
          <a:endParaRPr lang="en-US" sz="1100" kern="1200" dirty="0"/>
        </a:p>
      </dsp:txBody>
      <dsp:txXfrm>
        <a:off x="2946659" y="1780031"/>
        <a:ext cx="707697" cy="471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F43A0-0E88-4331-AA34-C18320C0CB20}">
      <dsp:nvSpPr>
        <dsp:cNvPr id="0" name=""/>
        <dsp:cNvSpPr/>
      </dsp:nvSpPr>
      <dsp:spPr>
        <a:xfrm>
          <a:off x="0" y="239583"/>
          <a:ext cx="2584580" cy="2584580"/>
        </a:xfrm>
        <a:prstGeom prst="ellipse">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s-ES_tradnl" sz="800" kern="1200" dirty="0" smtClean="0"/>
            <a:t>Pruebas</a:t>
          </a:r>
          <a:endParaRPr lang="en-US" sz="800" kern="1200" dirty="0"/>
        </a:p>
      </dsp:txBody>
      <dsp:txXfrm>
        <a:off x="930965" y="368812"/>
        <a:ext cx="722648" cy="387687"/>
      </dsp:txXfrm>
    </dsp:sp>
    <dsp:sp modelId="{9BB221BC-2E75-44D5-8F95-113723DCA8C6}">
      <dsp:nvSpPr>
        <dsp:cNvPr id="0" name=""/>
        <dsp:cNvSpPr/>
      </dsp:nvSpPr>
      <dsp:spPr>
        <a:xfrm>
          <a:off x="258457" y="723080"/>
          <a:ext cx="2067664" cy="2067664"/>
        </a:xfrm>
        <a:prstGeom prst="ellipse">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s-ES_tradnl" sz="800" kern="1200" dirty="0" smtClean="0"/>
            <a:t>Construcción</a:t>
          </a:r>
          <a:endParaRPr lang="en-US" sz="800" kern="1200" dirty="0"/>
        </a:p>
      </dsp:txBody>
      <dsp:txXfrm>
        <a:off x="930965" y="847140"/>
        <a:ext cx="722648" cy="372179"/>
      </dsp:txXfrm>
    </dsp:sp>
    <dsp:sp modelId="{A127DB1D-8C1D-4049-8013-9BBE1DFCA730}">
      <dsp:nvSpPr>
        <dsp:cNvPr id="0" name=""/>
        <dsp:cNvSpPr/>
      </dsp:nvSpPr>
      <dsp:spPr>
        <a:xfrm>
          <a:off x="516915" y="1239996"/>
          <a:ext cx="1550748" cy="1550748"/>
        </a:xfrm>
        <a:prstGeom prst="ellipse">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s-ES_tradnl" sz="800" kern="1200" dirty="0" smtClean="0"/>
            <a:t>Diseño</a:t>
          </a:r>
          <a:endParaRPr lang="en-US" sz="800" kern="1200" dirty="0"/>
        </a:p>
      </dsp:txBody>
      <dsp:txXfrm>
        <a:off x="930965" y="1356302"/>
        <a:ext cx="722648" cy="348918"/>
      </dsp:txXfrm>
    </dsp:sp>
    <dsp:sp modelId="{A0CB1097-EAE0-409C-BD51-8C25C28DD217}">
      <dsp:nvSpPr>
        <dsp:cNvPr id="0" name=""/>
        <dsp:cNvSpPr/>
      </dsp:nvSpPr>
      <dsp:spPr>
        <a:xfrm>
          <a:off x="775373" y="1756912"/>
          <a:ext cx="1033832" cy="1033832"/>
        </a:xfrm>
        <a:prstGeom prst="ellipse">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s-ES_tradnl" sz="800" kern="1200" dirty="0" smtClean="0"/>
            <a:t>Análisis</a:t>
          </a:r>
          <a:endParaRPr lang="en-US" sz="800" kern="1200" dirty="0"/>
        </a:p>
      </dsp:txBody>
      <dsp:txXfrm>
        <a:off x="926775" y="2015370"/>
        <a:ext cx="731029" cy="516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DE108-C7F7-4819-A6A9-52DD22779C20}">
      <dsp:nvSpPr>
        <dsp:cNvPr id="0" name=""/>
        <dsp:cNvSpPr/>
      </dsp:nvSpPr>
      <dsp:spPr>
        <a:xfrm>
          <a:off x="433564" y="0"/>
          <a:ext cx="1092602" cy="42595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_tradnl" sz="1200" kern="1200" dirty="0" smtClean="0"/>
            <a:t>Documentación</a:t>
          </a:r>
          <a:endParaRPr lang="en-US" sz="1200" kern="1200" dirty="0"/>
        </a:p>
      </dsp:txBody>
      <dsp:txXfrm>
        <a:off x="446040" y="12476"/>
        <a:ext cx="1067650" cy="401000"/>
      </dsp:txXfrm>
    </dsp:sp>
    <dsp:sp modelId="{F8A308E6-3496-4F5B-90E7-86BCAC087A6F}">
      <dsp:nvSpPr>
        <dsp:cNvPr id="0" name=""/>
        <dsp:cNvSpPr/>
      </dsp:nvSpPr>
      <dsp:spPr>
        <a:xfrm>
          <a:off x="542824" y="425952"/>
          <a:ext cx="445158" cy="319944"/>
        </a:xfrm>
        <a:custGeom>
          <a:avLst/>
          <a:gdLst/>
          <a:ahLst/>
          <a:cxnLst/>
          <a:rect l="0" t="0" r="0" b="0"/>
          <a:pathLst>
            <a:path>
              <a:moveTo>
                <a:pt x="0" y="0"/>
              </a:moveTo>
              <a:lnTo>
                <a:pt x="0" y="319944"/>
              </a:lnTo>
              <a:lnTo>
                <a:pt x="445158" y="31994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3C451-F7DF-4CE4-A5EC-05212AC9161A}">
      <dsp:nvSpPr>
        <dsp:cNvPr id="0" name=""/>
        <dsp:cNvSpPr/>
      </dsp:nvSpPr>
      <dsp:spPr>
        <a:xfrm>
          <a:off x="987982" y="532921"/>
          <a:ext cx="681524" cy="42595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s-ES_tradnl" sz="1400" kern="1200" dirty="0" smtClean="0"/>
            <a:t>Códigos</a:t>
          </a:r>
          <a:endParaRPr lang="en-US" sz="1400" kern="1200" dirty="0"/>
        </a:p>
      </dsp:txBody>
      <dsp:txXfrm>
        <a:off x="1000458" y="545397"/>
        <a:ext cx="656572" cy="401000"/>
      </dsp:txXfrm>
    </dsp:sp>
    <dsp:sp modelId="{E93BB18F-E3F7-46B5-99DE-A51B460078C6}">
      <dsp:nvSpPr>
        <dsp:cNvPr id="0" name=""/>
        <dsp:cNvSpPr/>
      </dsp:nvSpPr>
      <dsp:spPr>
        <a:xfrm>
          <a:off x="542824" y="425952"/>
          <a:ext cx="445158" cy="852385"/>
        </a:xfrm>
        <a:custGeom>
          <a:avLst/>
          <a:gdLst/>
          <a:ahLst/>
          <a:cxnLst/>
          <a:rect l="0" t="0" r="0" b="0"/>
          <a:pathLst>
            <a:path>
              <a:moveTo>
                <a:pt x="0" y="0"/>
              </a:moveTo>
              <a:lnTo>
                <a:pt x="0" y="852385"/>
              </a:lnTo>
              <a:lnTo>
                <a:pt x="445158" y="852385"/>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ED4F5-862F-4BC3-A772-785DE0FB2B2C}">
      <dsp:nvSpPr>
        <dsp:cNvPr id="0" name=""/>
        <dsp:cNvSpPr/>
      </dsp:nvSpPr>
      <dsp:spPr>
        <a:xfrm>
          <a:off x="987982" y="1065362"/>
          <a:ext cx="681524" cy="42595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s-ES_tradnl" sz="1400" kern="1200" dirty="0" smtClean="0"/>
            <a:t>Pruebas</a:t>
          </a:r>
          <a:endParaRPr lang="en-US" sz="1400" kern="1200" dirty="0"/>
        </a:p>
      </dsp:txBody>
      <dsp:txXfrm>
        <a:off x="1000458" y="1077838"/>
        <a:ext cx="656572" cy="401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DE108-C7F7-4819-A6A9-52DD22779C20}">
      <dsp:nvSpPr>
        <dsp:cNvPr id="0" name=""/>
        <dsp:cNvSpPr/>
      </dsp:nvSpPr>
      <dsp:spPr>
        <a:xfrm>
          <a:off x="373372" y="0"/>
          <a:ext cx="1092602" cy="425952"/>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ES_tradnl" sz="1200" kern="1200" dirty="0" smtClean="0"/>
            <a:t>Código</a:t>
          </a:r>
          <a:endParaRPr lang="en-US" sz="1200" kern="1200" dirty="0"/>
        </a:p>
      </dsp:txBody>
      <dsp:txXfrm>
        <a:off x="385848" y="12476"/>
        <a:ext cx="1067650" cy="401000"/>
      </dsp:txXfrm>
    </dsp:sp>
    <dsp:sp modelId="{F8A308E6-3496-4F5B-90E7-86BCAC087A6F}">
      <dsp:nvSpPr>
        <dsp:cNvPr id="0" name=""/>
        <dsp:cNvSpPr/>
      </dsp:nvSpPr>
      <dsp:spPr>
        <a:xfrm>
          <a:off x="482632" y="425952"/>
          <a:ext cx="212247" cy="319944"/>
        </a:xfrm>
        <a:custGeom>
          <a:avLst/>
          <a:gdLst/>
          <a:ahLst/>
          <a:cxnLst/>
          <a:rect l="0" t="0" r="0" b="0"/>
          <a:pathLst>
            <a:path>
              <a:moveTo>
                <a:pt x="0" y="0"/>
              </a:moveTo>
              <a:lnTo>
                <a:pt x="0" y="319944"/>
              </a:lnTo>
              <a:lnTo>
                <a:pt x="212247" y="31994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3C451-F7DF-4CE4-A5EC-05212AC9161A}">
      <dsp:nvSpPr>
        <dsp:cNvPr id="0" name=""/>
        <dsp:cNvSpPr/>
      </dsp:nvSpPr>
      <dsp:spPr>
        <a:xfrm>
          <a:off x="694879" y="532921"/>
          <a:ext cx="1460288" cy="42595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s-ES_tradnl" sz="1400" kern="1200" dirty="0" smtClean="0"/>
            <a:t>Documentación</a:t>
          </a:r>
          <a:endParaRPr lang="en-US" sz="1400" kern="1200" dirty="0"/>
        </a:p>
      </dsp:txBody>
      <dsp:txXfrm>
        <a:off x="707355" y="545397"/>
        <a:ext cx="1435336" cy="401000"/>
      </dsp:txXfrm>
    </dsp:sp>
    <dsp:sp modelId="{E93BB18F-E3F7-46B5-99DE-A51B460078C6}">
      <dsp:nvSpPr>
        <dsp:cNvPr id="0" name=""/>
        <dsp:cNvSpPr/>
      </dsp:nvSpPr>
      <dsp:spPr>
        <a:xfrm>
          <a:off x="482632" y="425952"/>
          <a:ext cx="212247" cy="852385"/>
        </a:xfrm>
        <a:custGeom>
          <a:avLst/>
          <a:gdLst/>
          <a:ahLst/>
          <a:cxnLst/>
          <a:rect l="0" t="0" r="0" b="0"/>
          <a:pathLst>
            <a:path>
              <a:moveTo>
                <a:pt x="0" y="0"/>
              </a:moveTo>
              <a:lnTo>
                <a:pt x="0" y="852385"/>
              </a:lnTo>
              <a:lnTo>
                <a:pt x="212247" y="852385"/>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ED4F5-862F-4BC3-A772-785DE0FB2B2C}">
      <dsp:nvSpPr>
        <dsp:cNvPr id="0" name=""/>
        <dsp:cNvSpPr/>
      </dsp:nvSpPr>
      <dsp:spPr>
        <a:xfrm>
          <a:off x="694879" y="1065362"/>
          <a:ext cx="1455279" cy="42595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s-ES_tradnl" sz="1400" kern="1200" dirty="0" smtClean="0"/>
            <a:t>Pruebas</a:t>
          </a:r>
          <a:endParaRPr lang="en-US" sz="1400" kern="1200" dirty="0"/>
        </a:p>
      </dsp:txBody>
      <dsp:txXfrm>
        <a:off x="707355" y="1077838"/>
        <a:ext cx="1430327" cy="401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0CC0D-280B-411C-A0A0-FD71611F1C4C}">
      <dsp:nvSpPr>
        <dsp:cNvPr id="0" name=""/>
        <dsp:cNvSpPr/>
      </dsp:nvSpPr>
      <dsp:spPr>
        <a:xfrm rot="16200000">
          <a:off x="0" y="13"/>
          <a:ext cx="2330186" cy="2330186"/>
        </a:xfrm>
        <a:prstGeom prst="downArrow">
          <a:avLst>
            <a:gd name="adj1" fmla="val 50000"/>
            <a:gd name="adj2" fmla="val 35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s-ES_tradnl" sz="2200" kern="1200" dirty="0" smtClean="0"/>
            <a:t>PROYECTO CIENTIFICO</a:t>
          </a:r>
          <a:endParaRPr lang="en-US" sz="2200" kern="1200" dirty="0"/>
        </a:p>
      </dsp:txBody>
      <dsp:txXfrm rot="5400000">
        <a:off x="0" y="582559"/>
        <a:ext cx="1922403" cy="1165093"/>
      </dsp:txXfrm>
    </dsp:sp>
    <dsp:sp modelId="{B1C9114F-E1CB-4760-BF67-803CE121102B}">
      <dsp:nvSpPr>
        <dsp:cNvPr id="0" name=""/>
        <dsp:cNvSpPr/>
      </dsp:nvSpPr>
      <dsp:spPr>
        <a:xfrm rot="5400000">
          <a:off x="3524046" y="1850"/>
          <a:ext cx="2330186" cy="2330186"/>
        </a:xfrm>
        <a:prstGeom prst="downArrow">
          <a:avLst>
            <a:gd name="adj1" fmla="val 50000"/>
            <a:gd name="adj2" fmla="val 35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s-ES_tradnl" sz="2200" kern="1200" dirty="0" smtClean="0"/>
            <a:t>PROYECTO TELEMATICO</a:t>
          </a:r>
          <a:endParaRPr lang="en-US" sz="2200" kern="1200" dirty="0"/>
        </a:p>
      </dsp:txBody>
      <dsp:txXfrm rot="-5400000">
        <a:off x="3931829" y="584397"/>
        <a:ext cx="1922403" cy="11650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64D6-999E-472E-9D13-8761D10C3EB5}">
      <dsp:nvSpPr>
        <dsp:cNvPr id="0" name=""/>
        <dsp:cNvSpPr/>
      </dsp:nvSpPr>
      <dsp:spPr>
        <a:xfrm rot="4396374">
          <a:off x="108484" y="490088"/>
          <a:ext cx="1618270" cy="1128541"/>
        </a:xfrm>
        <a:prstGeom prst="swooshArrow">
          <a:avLst>
            <a:gd name="adj1" fmla="val 16310"/>
            <a:gd name="adj2" fmla="val 3137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4E7B2-D39F-437C-8ACA-F5695FCADF2F}">
      <dsp:nvSpPr>
        <dsp:cNvPr id="0" name=""/>
        <dsp:cNvSpPr/>
      </dsp:nvSpPr>
      <dsp:spPr>
        <a:xfrm>
          <a:off x="714693" y="637447"/>
          <a:ext cx="40866" cy="40866"/>
        </a:xfrm>
        <a:prstGeom prst="ellipse">
          <a:avLst/>
        </a:prstGeom>
        <a:solidFill>
          <a:schemeClr val="accent2">
            <a:tint val="4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7550C9-C52A-4883-B5F7-0B7187BD84EE}">
      <dsp:nvSpPr>
        <dsp:cNvPr id="0" name=""/>
        <dsp:cNvSpPr/>
      </dsp:nvSpPr>
      <dsp:spPr>
        <a:xfrm>
          <a:off x="994515" y="863149"/>
          <a:ext cx="40866" cy="40866"/>
        </a:xfrm>
        <a:prstGeom prst="ellipse">
          <a:avLst/>
        </a:prstGeom>
        <a:solidFill>
          <a:schemeClr val="accent2">
            <a:tint val="4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048D4B-7456-41FB-985D-36057D4D4C59}">
      <dsp:nvSpPr>
        <dsp:cNvPr id="0" name=""/>
        <dsp:cNvSpPr/>
      </dsp:nvSpPr>
      <dsp:spPr>
        <a:xfrm>
          <a:off x="1204227" y="1127094"/>
          <a:ext cx="40866" cy="40866"/>
        </a:xfrm>
        <a:prstGeom prst="ellipse">
          <a:avLst/>
        </a:prstGeom>
        <a:solidFill>
          <a:schemeClr val="accent2">
            <a:tint val="4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16FCC2-2C66-4E19-B498-96A5B8CE6C5C}">
      <dsp:nvSpPr>
        <dsp:cNvPr id="0" name=""/>
        <dsp:cNvSpPr/>
      </dsp:nvSpPr>
      <dsp:spPr>
        <a:xfrm>
          <a:off x="0" y="117056"/>
          <a:ext cx="762964"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b" anchorCtr="0">
          <a:noAutofit/>
        </a:bodyPr>
        <a:lstStyle/>
        <a:p>
          <a:pPr lvl="0" algn="ctr" defTabSz="488950">
            <a:lnSpc>
              <a:spcPct val="90000"/>
            </a:lnSpc>
            <a:spcBef>
              <a:spcPct val="0"/>
            </a:spcBef>
            <a:spcAft>
              <a:spcPct val="35000"/>
            </a:spcAft>
          </a:pPr>
          <a:r>
            <a:rPr lang="es-ES_tradnl" sz="1100" kern="1200" dirty="0" smtClean="0"/>
            <a:t>Codificación</a:t>
          </a:r>
          <a:endParaRPr lang="en-US" sz="1100" kern="1200" dirty="0"/>
        </a:p>
      </dsp:txBody>
      <dsp:txXfrm>
        <a:off x="0" y="117056"/>
        <a:ext cx="762964" cy="299936"/>
      </dsp:txXfrm>
    </dsp:sp>
    <dsp:sp modelId="{E685F020-8FD8-4DBE-8077-67C66FA2E5F6}">
      <dsp:nvSpPr>
        <dsp:cNvPr id="0" name=""/>
        <dsp:cNvSpPr/>
      </dsp:nvSpPr>
      <dsp:spPr>
        <a:xfrm>
          <a:off x="948550" y="507912"/>
          <a:ext cx="1113515"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88950">
            <a:lnSpc>
              <a:spcPct val="90000"/>
            </a:lnSpc>
            <a:spcBef>
              <a:spcPct val="0"/>
            </a:spcBef>
            <a:spcAft>
              <a:spcPct val="35000"/>
            </a:spcAft>
          </a:pPr>
          <a:r>
            <a:rPr lang="es-ES_tradnl" sz="1100" kern="1200" dirty="0" smtClean="0"/>
            <a:t>Integración</a:t>
          </a:r>
          <a:endParaRPr lang="en-US" sz="1100" kern="1200" dirty="0"/>
        </a:p>
      </dsp:txBody>
      <dsp:txXfrm>
        <a:off x="948550" y="507912"/>
        <a:ext cx="1113515" cy="299936"/>
      </dsp:txXfrm>
    </dsp:sp>
    <dsp:sp modelId="{96AF02B8-DEB1-4211-8871-703CEE9CF482}">
      <dsp:nvSpPr>
        <dsp:cNvPr id="0" name=""/>
        <dsp:cNvSpPr/>
      </dsp:nvSpPr>
      <dsp:spPr>
        <a:xfrm>
          <a:off x="0" y="733614"/>
          <a:ext cx="886688"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r" defTabSz="488950">
            <a:lnSpc>
              <a:spcPct val="90000"/>
            </a:lnSpc>
            <a:spcBef>
              <a:spcPct val="0"/>
            </a:spcBef>
            <a:spcAft>
              <a:spcPct val="35000"/>
            </a:spcAft>
          </a:pPr>
          <a:r>
            <a:rPr lang="es-ES_tradnl" sz="1100" kern="1200" dirty="0" smtClean="0"/>
            <a:t>Pruebas</a:t>
          </a:r>
          <a:endParaRPr lang="en-US" sz="1100" kern="1200" dirty="0"/>
        </a:p>
      </dsp:txBody>
      <dsp:txXfrm>
        <a:off x="0" y="733614"/>
        <a:ext cx="886688" cy="299936"/>
      </dsp:txXfrm>
    </dsp:sp>
    <dsp:sp modelId="{FDEE06A9-15B7-4045-8300-E3D737D49899}">
      <dsp:nvSpPr>
        <dsp:cNvPr id="0" name=""/>
        <dsp:cNvSpPr/>
      </dsp:nvSpPr>
      <dsp:spPr>
        <a:xfrm>
          <a:off x="1381584" y="997558"/>
          <a:ext cx="680481"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88950">
            <a:lnSpc>
              <a:spcPct val="90000"/>
            </a:lnSpc>
            <a:spcBef>
              <a:spcPct val="0"/>
            </a:spcBef>
            <a:spcAft>
              <a:spcPct val="35000"/>
            </a:spcAft>
          </a:pPr>
          <a:r>
            <a:rPr lang="es-ES_tradnl" sz="1100" kern="1200" dirty="0" smtClean="0"/>
            <a:t>despliegue</a:t>
          </a:r>
          <a:endParaRPr lang="en-US" sz="1100" kern="1200" dirty="0"/>
        </a:p>
      </dsp:txBody>
      <dsp:txXfrm>
        <a:off x="1381584" y="997558"/>
        <a:ext cx="680481" cy="299936"/>
      </dsp:txXfrm>
    </dsp:sp>
    <dsp:sp modelId="{DAB84E03-7382-4F68-B51D-71F39B25AA26}">
      <dsp:nvSpPr>
        <dsp:cNvPr id="0" name=""/>
        <dsp:cNvSpPr/>
      </dsp:nvSpPr>
      <dsp:spPr>
        <a:xfrm>
          <a:off x="1031033" y="1691725"/>
          <a:ext cx="1031033"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t" anchorCtr="0">
          <a:noAutofit/>
        </a:bodyPr>
        <a:lstStyle/>
        <a:p>
          <a:pPr lvl="0" algn="ctr" defTabSz="488950">
            <a:lnSpc>
              <a:spcPct val="90000"/>
            </a:lnSpc>
            <a:spcBef>
              <a:spcPct val="0"/>
            </a:spcBef>
            <a:spcAft>
              <a:spcPct val="35000"/>
            </a:spcAft>
          </a:pPr>
          <a:r>
            <a:rPr lang="es-ES_tradnl" sz="1100" kern="1200" dirty="0" smtClean="0"/>
            <a:t>Usuario final</a:t>
          </a:r>
          <a:endParaRPr lang="en-US" sz="1100" kern="1200" dirty="0"/>
        </a:p>
      </dsp:txBody>
      <dsp:txXfrm>
        <a:off x="1031033" y="1691725"/>
        <a:ext cx="1031033" cy="2999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0CC0D-280B-411C-A0A0-FD71611F1C4C}">
      <dsp:nvSpPr>
        <dsp:cNvPr id="0" name=""/>
        <dsp:cNvSpPr/>
      </dsp:nvSpPr>
      <dsp:spPr>
        <a:xfrm rot="16200000">
          <a:off x="66209" y="-95"/>
          <a:ext cx="2127179" cy="2127370"/>
        </a:xfrm>
        <a:prstGeom prst="downArrow">
          <a:avLst>
            <a:gd name="adj1" fmla="val 50000"/>
            <a:gd name="adj2" fmla="val 35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ES_tradnl" sz="2000" kern="1200" dirty="0" smtClean="0"/>
            <a:t>PROYECTO CIENTIFICO</a:t>
          </a:r>
          <a:endParaRPr lang="en-US" sz="2000" kern="1200" dirty="0"/>
        </a:p>
      </dsp:txBody>
      <dsp:txXfrm rot="5400000">
        <a:off x="66114" y="531795"/>
        <a:ext cx="1755114" cy="1063589"/>
      </dsp:txXfrm>
    </dsp:sp>
    <dsp:sp modelId="{B1C9114F-E1CB-4760-BF67-803CE121102B}">
      <dsp:nvSpPr>
        <dsp:cNvPr id="0" name=""/>
        <dsp:cNvSpPr/>
      </dsp:nvSpPr>
      <dsp:spPr>
        <a:xfrm rot="5400000">
          <a:off x="3879863" y="4"/>
          <a:ext cx="2130731" cy="2127370"/>
        </a:xfrm>
        <a:prstGeom prst="downArrow">
          <a:avLst>
            <a:gd name="adj1" fmla="val 50000"/>
            <a:gd name="adj2" fmla="val 35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ES_tradnl" sz="2000" kern="1200" dirty="0" smtClean="0"/>
            <a:t>PROYECTO TELEMATICO</a:t>
          </a:r>
          <a:endParaRPr lang="en-US" sz="2000" kern="1200" dirty="0"/>
        </a:p>
      </dsp:txBody>
      <dsp:txXfrm rot="-5400000">
        <a:off x="4253834" y="531006"/>
        <a:ext cx="1755080" cy="10653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64D6-999E-472E-9D13-8761D10C3EB5}">
      <dsp:nvSpPr>
        <dsp:cNvPr id="0" name=""/>
        <dsp:cNvSpPr/>
      </dsp:nvSpPr>
      <dsp:spPr>
        <a:xfrm rot="4396374">
          <a:off x="108484" y="490088"/>
          <a:ext cx="1618270" cy="1128541"/>
        </a:xfrm>
        <a:prstGeom prst="swooshArrow">
          <a:avLst>
            <a:gd name="adj1" fmla="val 16310"/>
            <a:gd name="adj2" fmla="val 3137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4E7B2-D39F-437C-8ACA-F5695FCADF2F}">
      <dsp:nvSpPr>
        <dsp:cNvPr id="0" name=""/>
        <dsp:cNvSpPr/>
      </dsp:nvSpPr>
      <dsp:spPr>
        <a:xfrm>
          <a:off x="714693" y="637447"/>
          <a:ext cx="40866" cy="40866"/>
        </a:xfrm>
        <a:prstGeom prst="ellipse">
          <a:avLst/>
        </a:prstGeom>
        <a:solidFill>
          <a:schemeClr val="accent2">
            <a:tint val="4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7550C9-C52A-4883-B5F7-0B7187BD84EE}">
      <dsp:nvSpPr>
        <dsp:cNvPr id="0" name=""/>
        <dsp:cNvSpPr/>
      </dsp:nvSpPr>
      <dsp:spPr>
        <a:xfrm>
          <a:off x="994515" y="863149"/>
          <a:ext cx="40866" cy="40866"/>
        </a:xfrm>
        <a:prstGeom prst="ellipse">
          <a:avLst/>
        </a:prstGeom>
        <a:solidFill>
          <a:schemeClr val="accent2">
            <a:tint val="4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048D4B-7456-41FB-985D-36057D4D4C59}">
      <dsp:nvSpPr>
        <dsp:cNvPr id="0" name=""/>
        <dsp:cNvSpPr/>
      </dsp:nvSpPr>
      <dsp:spPr>
        <a:xfrm>
          <a:off x="1204227" y="1127094"/>
          <a:ext cx="40866" cy="40866"/>
        </a:xfrm>
        <a:prstGeom prst="ellipse">
          <a:avLst/>
        </a:prstGeom>
        <a:solidFill>
          <a:schemeClr val="accent2">
            <a:tint val="4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16FCC2-2C66-4E19-B498-96A5B8CE6C5C}">
      <dsp:nvSpPr>
        <dsp:cNvPr id="0" name=""/>
        <dsp:cNvSpPr/>
      </dsp:nvSpPr>
      <dsp:spPr>
        <a:xfrm>
          <a:off x="0" y="117056"/>
          <a:ext cx="762964"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b" anchorCtr="0">
          <a:noAutofit/>
        </a:bodyPr>
        <a:lstStyle/>
        <a:p>
          <a:pPr lvl="0" algn="ctr" defTabSz="488950">
            <a:lnSpc>
              <a:spcPct val="90000"/>
            </a:lnSpc>
            <a:spcBef>
              <a:spcPct val="0"/>
            </a:spcBef>
            <a:spcAft>
              <a:spcPct val="35000"/>
            </a:spcAft>
          </a:pPr>
          <a:r>
            <a:rPr lang="es-ES_tradnl" sz="1100" kern="1200" smtClean="0"/>
            <a:t>Codificación</a:t>
          </a:r>
          <a:endParaRPr lang="en-US" sz="1100" kern="1200" dirty="0"/>
        </a:p>
      </dsp:txBody>
      <dsp:txXfrm>
        <a:off x="0" y="117056"/>
        <a:ext cx="762964" cy="299936"/>
      </dsp:txXfrm>
    </dsp:sp>
    <dsp:sp modelId="{E685F020-8FD8-4DBE-8077-67C66FA2E5F6}">
      <dsp:nvSpPr>
        <dsp:cNvPr id="0" name=""/>
        <dsp:cNvSpPr/>
      </dsp:nvSpPr>
      <dsp:spPr>
        <a:xfrm>
          <a:off x="948550" y="507912"/>
          <a:ext cx="1113515"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88950">
            <a:lnSpc>
              <a:spcPct val="90000"/>
            </a:lnSpc>
            <a:spcBef>
              <a:spcPct val="0"/>
            </a:spcBef>
            <a:spcAft>
              <a:spcPct val="35000"/>
            </a:spcAft>
          </a:pPr>
          <a:r>
            <a:rPr lang="es-ES_tradnl" sz="1100" kern="1200" dirty="0" smtClean="0"/>
            <a:t>Integración</a:t>
          </a:r>
          <a:endParaRPr lang="en-US" sz="1100" kern="1200" dirty="0"/>
        </a:p>
      </dsp:txBody>
      <dsp:txXfrm>
        <a:off x="948550" y="507912"/>
        <a:ext cx="1113515" cy="299936"/>
      </dsp:txXfrm>
    </dsp:sp>
    <dsp:sp modelId="{96AF02B8-DEB1-4211-8871-703CEE9CF482}">
      <dsp:nvSpPr>
        <dsp:cNvPr id="0" name=""/>
        <dsp:cNvSpPr/>
      </dsp:nvSpPr>
      <dsp:spPr>
        <a:xfrm>
          <a:off x="0" y="733614"/>
          <a:ext cx="886688"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r" defTabSz="488950">
            <a:lnSpc>
              <a:spcPct val="90000"/>
            </a:lnSpc>
            <a:spcBef>
              <a:spcPct val="0"/>
            </a:spcBef>
            <a:spcAft>
              <a:spcPct val="35000"/>
            </a:spcAft>
          </a:pPr>
          <a:r>
            <a:rPr lang="es-ES_tradnl" sz="1100" kern="1200" dirty="0" smtClean="0"/>
            <a:t>Pruebas</a:t>
          </a:r>
          <a:endParaRPr lang="en-US" sz="1100" kern="1200" dirty="0"/>
        </a:p>
      </dsp:txBody>
      <dsp:txXfrm>
        <a:off x="0" y="733614"/>
        <a:ext cx="886688" cy="299936"/>
      </dsp:txXfrm>
    </dsp:sp>
    <dsp:sp modelId="{FDEE06A9-15B7-4045-8300-E3D737D49899}">
      <dsp:nvSpPr>
        <dsp:cNvPr id="0" name=""/>
        <dsp:cNvSpPr/>
      </dsp:nvSpPr>
      <dsp:spPr>
        <a:xfrm>
          <a:off x="1381584" y="997558"/>
          <a:ext cx="680481"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88950">
            <a:lnSpc>
              <a:spcPct val="90000"/>
            </a:lnSpc>
            <a:spcBef>
              <a:spcPct val="0"/>
            </a:spcBef>
            <a:spcAft>
              <a:spcPct val="35000"/>
            </a:spcAft>
          </a:pPr>
          <a:r>
            <a:rPr lang="es-ES_tradnl" sz="1100" kern="1200" dirty="0" smtClean="0"/>
            <a:t>despliegue</a:t>
          </a:r>
          <a:endParaRPr lang="en-US" sz="1100" kern="1200" dirty="0"/>
        </a:p>
      </dsp:txBody>
      <dsp:txXfrm>
        <a:off x="1381584" y="997558"/>
        <a:ext cx="680481" cy="299936"/>
      </dsp:txXfrm>
    </dsp:sp>
    <dsp:sp modelId="{DAB84E03-7382-4F68-B51D-71F39B25AA26}">
      <dsp:nvSpPr>
        <dsp:cNvPr id="0" name=""/>
        <dsp:cNvSpPr/>
      </dsp:nvSpPr>
      <dsp:spPr>
        <a:xfrm>
          <a:off x="1031033" y="1691725"/>
          <a:ext cx="1031033" cy="299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t" anchorCtr="0">
          <a:noAutofit/>
        </a:bodyPr>
        <a:lstStyle/>
        <a:p>
          <a:pPr lvl="0" algn="ctr" defTabSz="488950">
            <a:lnSpc>
              <a:spcPct val="90000"/>
            </a:lnSpc>
            <a:spcBef>
              <a:spcPct val="0"/>
            </a:spcBef>
            <a:spcAft>
              <a:spcPct val="35000"/>
            </a:spcAft>
          </a:pPr>
          <a:r>
            <a:rPr lang="es-ES_tradnl" sz="1100" kern="1200" dirty="0" smtClean="0"/>
            <a:t>Usuario final</a:t>
          </a:r>
          <a:endParaRPr lang="en-US" sz="1100" kern="1200" dirty="0"/>
        </a:p>
      </dsp:txBody>
      <dsp:txXfrm>
        <a:off x="1031033" y="1691725"/>
        <a:ext cx="1031033" cy="2999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95E87-EA25-4353-B9CC-5E764B99E46A}">
      <dsp:nvSpPr>
        <dsp:cNvPr id="0" name=""/>
        <dsp:cNvSpPr/>
      </dsp:nvSpPr>
      <dsp:spPr>
        <a:xfrm>
          <a:off x="0" y="926207"/>
          <a:ext cx="3475037" cy="2171898"/>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857D9-B073-46D1-8330-52ABA2DF3D76}">
      <dsp:nvSpPr>
        <dsp:cNvPr id="0" name=""/>
        <dsp:cNvSpPr/>
      </dsp:nvSpPr>
      <dsp:spPr>
        <a:xfrm>
          <a:off x="342291" y="2541230"/>
          <a:ext cx="79925" cy="79925"/>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5D15D5-391E-417B-B154-3A1BFF4F6DE5}">
      <dsp:nvSpPr>
        <dsp:cNvPr id="0" name=""/>
        <dsp:cNvSpPr/>
      </dsp:nvSpPr>
      <dsp:spPr>
        <a:xfrm>
          <a:off x="382254" y="2581193"/>
          <a:ext cx="594231" cy="51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351" tIns="0" rIns="0" bIns="0" numCol="1" spcCol="1270" anchor="t" anchorCtr="0">
          <a:noAutofit/>
        </a:bodyPr>
        <a:lstStyle/>
        <a:p>
          <a:pPr lvl="0" algn="l" defTabSz="400050">
            <a:lnSpc>
              <a:spcPct val="90000"/>
            </a:lnSpc>
            <a:spcBef>
              <a:spcPct val="0"/>
            </a:spcBef>
            <a:spcAft>
              <a:spcPct val="35000"/>
            </a:spcAft>
          </a:pPr>
          <a:r>
            <a:rPr lang="es-ES_tradnl" sz="900" kern="1200" dirty="0" smtClean="0"/>
            <a:t>Equipo de análisis</a:t>
          </a:r>
          <a:endParaRPr lang="en-US" sz="900" kern="1200" dirty="0"/>
        </a:p>
      </dsp:txBody>
      <dsp:txXfrm>
        <a:off x="382254" y="2581193"/>
        <a:ext cx="594231" cy="516911"/>
      </dsp:txXfrm>
    </dsp:sp>
    <dsp:sp modelId="{B252A8C4-6304-4019-9311-1654803DBE5E}">
      <dsp:nvSpPr>
        <dsp:cNvPr id="0" name=""/>
        <dsp:cNvSpPr/>
      </dsp:nvSpPr>
      <dsp:spPr>
        <a:xfrm>
          <a:off x="906984" y="2036047"/>
          <a:ext cx="139001" cy="139001"/>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73062-13AF-4ED1-9919-03B92CBA917C}">
      <dsp:nvSpPr>
        <dsp:cNvPr id="0" name=""/>
        <dsp:cNvSpPr/>
      </dsp:nvSpPr>
      <dsp:spPr>
        <a:xfrm>
          <a:off x="976485" y="2105548"/>
          <a:ext cx="729757" cy="992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54" tIns="0" rIns="0" bIns="0" numCol="1" spcCol="1270" anchor="t" anchorCtr="0">
          <a:noAutofit/>
        </a:bodyPr>
        <a:lstStyle/>
        <a:p>
          <a:pPr lvl="0" algn="l" defTabSz="400050">
            <a:lnSpc>
              <a:spcPct val="90000"/>
            </a:lnSpc>
            <a:spcBef>
              <a:spcPct val="0"/>
            </a:spcBef>
            <a:spcAft>
              <a:spcPct val="35000"/>
            </a:spcAft>
          </a:pPr>
          <a:r>
            <a:rPr lang="es-ES_tradnl" sz="900" kern="1200" dirty="0" smtClean="0"/>
            <a:t>Equipo de diseño</a:t>
          </a:r>
          <a:endParaRPr lang="en-US" sz="900" kern="1200" dirty="0"/>
        </a:p>
      </dsp:txBody>
      <dsp:txXfrm>
        <a:off x="976485" y="2105548"/>
        <a:ext cx="729757" cy="992557"/>
      </dsp:txXfrm>
    </dsp:sp>
    <dsp:sp modelId="{229E6CBE-664D-47C3-A3A8-E60112F28DBC}">
      <dsp:nvSpPr>
        <dsp:cNvPr id="0" name=""/>
        <dsp:cNvSpPr/>
      </dsp:nvSpPr>
      <dsp:spPr>
        <a:xfrm>
          <a:off x="1628054" y="1663784"/>
          <a:ext cx="184176" cy="18417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5AFD31-ED79-4C29-AE5E-D28662A8E1BB}">
      <dsp:nvSpPr>
        <dsp:cNvPr id="0" name=""/>
        <dsp:cNvSpPr/>
      </dsp:nvSpPr>
      <dsp:spPr>
        <a:xfrm>
          <a:off x="1720143" y="1755872"/>
          <a:ext cx="729757" cy="134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92" tIns="0" rIns="0" bIns="0" numCol="1" spcCol="1270" anchor="t" anchorCtr="0">
          <a:noAutofit/>
        </a:bodyPr>
        <a:lstStyle/>
        <a:p>
          <a:pPr lvl="0" algn="l" defTabSz="400050">
            <a:lnSpc>
              <a:spcPct val="90000"/>
            </a:lnSpc>
            <a:spcBef>
              <a:spcPct val="0"/>
            </a:spcBef>
            <a:spcAft>
              <a:spcPct val="35000"/>
            </a:spcAft>
          </a:pPr>
          <a:r>
            <a:rPr lang="es-ES_tradnl" sz="900" kern="1200" dirty="0" smtClean="0"/>
            <a:t>Equipo de desarrollo</a:t>
          </a:r>
          <a:endParaRPr lang="en-US" sz="900" kern="1200" dirty="0"/>
        </a:p>
      </dsp:txBody>
      <dsp:txXfrm>
        <a:off x="1720143" y="1755872"/>
        <a:ext cx="729757" cy="1342233"/>
      </dsp:txXfrm>
    </dsp:sp>
    <dsp:sp modelId="{33875288-A987-4E26-8800-97E6EB1B3ACD}">
      <dsp:nvSpPr>
        <dsp:cNvPr id="0" name=""/>
        <dsp:cNvSpPr/>
      </dsp:nvSpPr>
      <dsp:spPr>
        <a:xfrm>
          <a:off x="2413413" y="1417490"/>
          <a:ext cx="246727" cy="24672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77C32-7478-468A-BA2E-4D13D4BCF011}">
      <dsp:nvSpPr>
        <dsp:cNvPr id="0" name=""/>
        <dsp:cNvSpPr/>
      </dsp:nvSpPr>
      <dsp:spPr>
        <a:xfrm>
          <a:off x="2536777" y="1540854"/>
          <a:ext cx="729757" cy="155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36" tIns="0" rIns="0" bIns="0" numCol="1" spcCol="1270" anchor="t" anchorCtr="0">
          <a:noAutofit/>
        </a:bodyPr>
        <a:lstStyle/>
        <a:p>
          <a:pPr lvl="0" algn="l" defTabSz="400050">
            <a:lnSpc>
              <a:spcPct val="90000"/>
            </a:lnSpc>
            <a:spcBef>
              <a:spcPct val="0"/>
            </a:spcBef>
            <a:spcAft>
              <a:spcPct val="35000"/>
            </a:spcAft>
          </a:pPr>
          <a:r>
            <a:rPr lang="es-ES_tradnl" sz="900" kern="1200" dirty="0" smtClean="0"/>
            <a:t>Equipo de probadores</a:t>
          </a:r>
          <a:endParaRPr lang="en-US" sz="900" kern="1200" dirty="0"/>
        </a:p>
      </dsp:txBody>
      <dsp:txXfrm>
        <a:off x="2536777" y="1540854"/>
        <a:ext cx="729757" cy="155725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CF20BB-0A96-4AE4-92AA-CB2FEB1C4FF1}" type="datetimeFigureOut">
              <a:rPr lang="en-US" smtClean="0"/>
              <a:t>6/15/2017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5AE63B-5E19-481B-BEEC-BCB70A009FE5}" type="slidenum">
              <a:rPr lang="en-US" smtClean="0"/>
              <a:t>‹Nº›</a:t>
            </a:fld>
            <a:endParaRPr lang="en-US"/>
          </a:p>
        </p:txBody>
      </p:sp>
    </p:spTree>
    <p:extLst>
      <p:ext uri="{BB962C8B-B14F-4D97-AF65-F5344CB8AC3E}">
        <p14:creationId xmlns:p14="http://schemas.microsoft.com/office/powerpoint/2010/main" val="32403689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91E24-E480-4461-BE50-E6DEED003F5F}"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6315D-D7D2-41F5-BB34-0C6255D4A385}" type="slidenum">
              <a:rPr lang="en-US" smtClean="0"/>
              <a:t>‹Nº›</a:t>
            </a:fld>
            <a:endParaRPr lang="en-US"/>
          </a:p>
        </p:txBody>
      </p:sp>
    </p:spTree>
    <p:extLst>
      <p:ext uri="{BB962C8B-B14F-4D97-AF65-F5344CB8AC3E}">
        <p14:creationId xmlns:p14="http://schemas.microsoft.com/office/powerpoint/2010/main" val="37433512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Buenos</a:t>
            </a:r>
            <a:r>
              <a:rPr lang="es-ES_tradnl" baseline="0" dirty="0" smtClean="0"/>
              <a:t> días a todos, gracias por estar aquí esta mañana. Me llamo Raúl y a continuación voy a exponer mi trabajo fin de grado de la titulación de ingeniería informática.</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1</a:t>
            </a:fld>
            <a:endParaRPr lang="en-US"/>
          </a:p>
        </p:txBody>
      </p:sp>
    </p:spTree>
    <p:extLst>
      <p:ext uri="{BB962C8B-B14F-4D97-AF65-F5344CB8AC3E}">
        <p14:creationId xmlns:p14="http://schemas.microsoft.com/office/powerpoint/2010/main" val="1733146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La solución</a:t>
            </a:r>
            <a:r>
              <a:rPr lang="es-ES_tradnl" baseline="0" dirty="0" smtClean="0"/>
              <a:t> al problema planteado se basa en dos elementos. </a:t>
            </a:r>
          </a:p>
          <a:p>
            <a:pPr marL="171450" indent="-171450">
              <a:buFontTx/>
              <a:buChar char="-"/>
            </a:pPr>
            <a:r>
              <a:rPr lang="es-ES_tradnl" baseline="0" dirty="0" smtClean="0"/>
              <a:t>Por un lado el repositorio, qué deberá almacenar todos los proyectos de los usuario, los ejecutará con unas condiciones variables y los tratará para proporcionárselos a las diferentes aplicaciones que utilicen su contenido. </a:t>
            </a:r>
          </a:p>
          <a:p>
            <a:pPr marL="171450" indent="-171450">
              <a:buFontTx/>
              <a:buChar char="-"/>
            </a:pPr>
            <a:r>
              <a:rPr lang="es-ES_tradnl" baseline="0" dirty="0" smtClean="0"/>
              <a:t>Por el otro lado estará la aplicación web de carácter administrativo que gestionará todas las opciones que tiene que ver con el repositorio de una manera sencilla y mas intuitiva para el usuario.</a:t>
            </a:r>
          </a:p>
          <a:p>
            <a:pPr marL="0" indent="0">
              <a:buFontTx/>
              <a:buNone/>
            </a:pPr>
            <a:endParaRPr lang="es-ES_tradnl" baseline="0" dirty="0" smtClean="0"/>
          </a:p>
        </p:txBody>
      </p:sp>
      <p:sp>
        <p:nvSpPr>
          <p:cNvPr id="4" name="Slide Number Placeholder 3"/>
          <p:cNvSpPr>
            <a:spLocks noGrp="1"/>
          </p:cNvSpPr>
          <p:nvPr>
            <p:ph type="sldNum" sz="quarter" idx="10"/>
          </p:nvPr>
        </p:nvSpPr>
        <p:spPr/>
        <p:txBody>
          <a:bodyPr/>
          <a:lstStyle/>
          <a:p>
            <a:fld id="{3CB6315D-D7D2-41F5-BB34-0C6255D4A385}" type="slidenum">
              <a:rPr lang="en-US" smtClean="0"/>
              <a:t>11</a:t>
            </a:fld>
            <a:endParaRPr lang="en-US"/>
          </a:p>
        </p:txBody>
      </p:sp>
    </p:spTree>
    <p:extLst>
      <p:ext uri="{BB962C8B-B14F-4D97-AF65-F5344CB8AC3E}">
        <p14:creationId xmlns:p14="http://schemas.microsoft.com/office/powerpoint/2010/main" val="210985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A su vez cada elemento de la estructura</a:t>
            </a:r>
            <a:r>
              <a:rPr lang="es-ES_tradnl" baseline="0" dirty="0" smtClean="0"/>
              <a:t> básica se especializa en diferentes funciones para resolver los objetivos indicados:</a:t>
            </a:r>
          </a:p>
          <a:p>
            <a:pPr marL="171450" indent="-171450">
              <a:buFontTx/>
              <a:buChar char="-"/>
            </a:pPr>
            <a:r>
              <a:rPr lang="es-ES_tradnl" baseline="0" dirty="0" smtClean="0"/>
              <a:t>El repositorio se divide en tres: Un sistema de comunicación genérico HTTP denominado REST, una capa con la lógica de gestión del repositorio qué se comunica base de datos para almacenar la información y una capa que realiza la ejecución  genérica de proyectos con comunicación  con el sistema operativo para el almacenamiento. </a:t>
            </a:r>
          </a:p>
          <a:p>
            <a:pPr marL="171450" indent="-171450">
              <a:buFontTx/>
              <a:buChar char="-"/>
            </a:pPr>
            <a:r>
              <a:rPr lang="es-ES_tradnl" baseline="0" dirty="0" smtClean="0"/>
              <a:t>La aplicación web se divide en dos partes: Por un lado un servidor web que proporciona a los navegadores web que lo solicitan todos los recursos que solicitan y una aplicación web que esta almacenada en el servidor web pero es ejecutada en el navegador web del cliente.</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12</a:t>
            </a:fld>
            <a:endParaRPr lang="en-US"/>
          </a:p>
        </p:txBody>
      </p:sp>
    </p:spTree>
    <p:extLst>
      <p:ext uri="{BB962C8B-B14F-4D97-AF65-F5344CB8AC3E}">
        <p14:creationId xmlns:p14="http://schemas.microsoft.com/office/powerpoint/2010/main" val="48427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Para</a:t>
            </a:r>
            <a:r>
              <a:rPr lang="es-ES_tradnl" baseline="0" dirty="0" smtClean="0"/>
              <a:t> poder realizar la estructura que resuelva el problema planteado, se han tenido que utilizar tecnologías que facilitaran la construcción y comunicación de nuestro sistema. Cabe destacar que la mayoría de la tecnologías no han sido enseñadas ni explicadas en la carrera y que ha sido trabajo del estudiante el realizar las investigaciones oportunas para la realización de este proyecto. </a:t>
            </a:r>
          </a:p>
          <a:p>
            <a:endParaRPr lang="es-ES_tradnl" baseline="0" dirty="0" smtClean="0"/>
          </a:p>
          <a:p>
            <a:r>
              <a:rPr lang="es-ES_tradnl" baseline="0" dirty="0" smtClean="0"/>
              <a:t>Se ha creado una separación entre repositorio y Aplicación web ya que el uso de las tecnologías en cada caso es distinto, así como las metodologías y paradigmas para la realización de cada una de las partes del sistema.</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13</a:t>
            </a:fld>
            <a:endParaRPr lang="en-US"/>
          </a:p>
        </p:txBody>
      </p:sp>
    </p:spTree>
    <p:extLst>
      <p:ext uri="{BB962C8B-B14F-4D97-AF65-F5344CB8AC3E}">
        <p14:creationId xmlns:p14="http://schemas.microsoft.com/office/powerpoint/2010/main" val="223661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14</a:t>
            </a:fld>
            <a:endParaRPr lang="en-US"/>
          </a:p>
        </p:txBody>
      </p:sp>
    </p:spTree>
    <p:extLst>
      <p:ext uri="{BB962C8B-B14F-4D97-AF65-F5344CB8AC3E}">
        <p14:creationId xmlns:p14="http://schemas.microsoft.com/office/powerpoint/2010/main" val="2347188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6315D-D7D2-41F5-BB34-0C6255D4A385}" type="slidenum">
              <a:rPr lang="en-US" smtClean="0"/>
              <a:t>16</a:t>
            </a:fld>
            <a:endParaRPr lang="en-US"/>
          </a:p>
        </p:txBody>
      </p:sp>
    </p:spTree>
    <p:extLst>
      <p:ext uri="{BB962C8B-B14F-4D97-AF65-F5344CB8AC3E}">
        <p14:creationId xmlns:p14="http://schemas.microsoft.com/office/powerpoint/2010/main" val="102234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6315D-D7D2-41F5-BB34-0C6255D4A385}" type="slidenum">
              <a:rPr lang="en-US" smtClean="0"/>
              <a:t>17</a:t>
            </a:fld>
            <a:endParaRPr lang="en-US"/>
          </a:p>
        </p:txBody>
      </p:sp>
    </p:spTree>
    <p:extLst>
      <p:ext uri="{BB962C8B-B14F-4D97-AF65-F5344CB8AC3E}">
        <p14:creationId xmlns:p14="http://schemas.microsoft.com/office/powerpoint/2010/main" val="3822831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6315D-D7D2-41F5-BB34-0C6255D4A385}" type="slidenum">
              <a:rPr lang="en-US" smtClean="0"/>
              <a:t>18</a:t>
            </a:fld>
            <a:endParaRPr lang="en-US"/>
          </a:p>
        </p:txBody>
      </p:sp>
    </p:spTree>
    <p:extLst>
      <p:ext uri="{BB962C8B-B14F-4D97-AF65-F5344CB8AC3E}">
        <p14:creationId xmlns:p14="http://schemas.microsoft.com/office/powerpoint/2010/main" val="2135376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6315D-D7D2-41F5-BB34-0C6255D4A385}" type="slidenum">
              <a:rPr lang="en-US" smtClean="0"/>
              <a:t>19</a:t>
            </a:fld>
            <a:endParaRPr lang="en-US"/>
          </a:p>
        </p:txBody>
      </p:sp>
    </p:spTree>
    <p:extLst>
      <p:ext uri="{BB962C8B-B14F-4D97-AF65-F5344CB8AC3E}">
        <p14:creationId xmlns:p14="http://schemas.microsoft.com/office/powerpoint/2010/main" val="3457692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He</a:t>
            </a:r>
            <a:r>
              <a:rPr lang="es-ES_tradnl" baseline="0" dirty="0" smtClean="0"/>
              <a:t> resumido los puntos mas importantes a mi parecer de este trabajo y los he expuesto según la organización que se muestran a continuación. Si desean saber mas sobre el proyecto, se puede encontrar toda la información en la memoria del TFG y sus documentos asociados.</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2</a:t>
            </a:fld>
            <a:endParaRPr lang="en-US"/>
          </a:p>
        </p:txBody>
      </p:sp>
    </p:spTree>
    <p:extLst>
      <p:ext uri="{BB962C8B-B14F-4D97-AF65-F5344CB8AC3E}">
        <p14:creationId xmlns:p14="http://schemas.microsoft.com/office/powerpoint/2010/main" val="224551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A la hora de desarrollar</a:t>
            </a:r>
            <a:r>
              <a:rPr lang="es-ES_tradnl" baseline="0" dirty="0" smtClean="0"/>
              <a:t> un proyecto telemático y un proyecto científico que contenga cierto peso telemático, nos encontramos en que ambos proyectos conllevan fases diferentes de desarrollo ( aunque  ambos basados en el ciclo PDCA, conocido como ciclo </a:t>
            </a:r>
            <a:r>
              <a:rPr lang="es-ES_tradnl" baseline="0" dirty="0" err="1" smtClean="0"/>
              <a:t>deming</a:t>
            </a:r>
            <a:r>
              <a:rPr lang="es-ES_tradnl" baseline="0" dirty="0" smtClean="0"/>
              <a:t>) </a:t>
            </a:r>
          </a:p>
          <a:p>
            <a:endParaRPr lang="es-ES_tradnl" baseline="0" dirty="0" smtClean="0"/>
          </a:p>
          <a:p>
            <a:r>
              <a:rPr lang="es-ES_tradnl" baseline="0" dirty="0" smtClean="0"/>
              <a:t>Ambos proyectos producen un conjunto de productos resultantes parecido pero que albergan mas peso en ciertas fases. En concreto, en el desarrollo de un proyecto científico el peso esta mas enfocado en la realización de una documentación científica que pueda corroborar esa investigación y en el caso de un  proyecto telemático el peso esta centrado en la realización de un software que sea capaz de resolver el problema estudiado.</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4</a:t>
            </a:fld>
            <a:endParaRPr lang="en-US"/>
          </a:p>
        </p:txBody>
      </p:sp>
    </p:spTree>
    <p:extLst>
      <p:ext uri="{BB962C8B-B14F-4D97-AF65-F5344CB8AC3E}">
        <p14:creationId xmlns:p14="http://schemas.microsoft.com/office/powerpoint/2010/main" val="346109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Es</a:t>
            </a:r>
            <a:r>
              <a:rPr lang="es-ES_tradnl" baseline="0" dirty="0" smtClean="0"/>
              <a:t> por eso que al intentar integrar un proyecto científico y un proyecto telemático en</a:t>
            </a:r>
            <a:r>
              <a:rPr lang="es-ES_tradnl" dirty="0" smtClean="0"/>
              <a:t> principio,</a:t>
            </a:r>
            <a:r>
              <a:rPr lang="es-ES_tradnl" baseline="0" dirty="0" smtClean="0"/>
              <a:t> al tener los dos proyectos un conjunto de salida parecidos (códigos, </a:t>
            </a:r>
            <a:r>
              <a:rPr lang="es-ES_tradnl" baseline="0" dirty="0" err="1" smtClean="0"/>
              <a:t>documentaciónes</a:t>
            </a:r>
            <a:r>
              <a:rPr lang="es-ES_tradnl" baseline="0" dirty="0" smtClean="0"/>
              <a:t>…) se esperará entonces que cuando se genere un proceso de integración entre los procesos estos no se vean afectados en las realizaciones de sus proyectos y que los dos en concreto, el proyecto telemático pueda seguir con sus fases de manera iterativa hasta llegar al usuario final.   </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5</a:t>
            </a:fld>
            <a:endParaRPr lang="en-US"/>
          </a:p>
        </p:txBody>
      </p:sp>
    </p:spTree>
    <p:extLst>
      <p:ext uri="{BB962C8B-B14F-4D97-AF65-F5344CB8AC3E}">
        <p14:creationId xmlns:p14="http://schemas.microsoft.com/office/powerpoint/2010/main" val="4154017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Pero esto no es así.</a:t>
            </a:r>
            <a:r>
              <a:rPr lang="es-ES_tradnl" baseline="0" dirty="0" smtClean="0"/>
              <a:t> Debido al poco conocimiento del desarrollador del proyecto telemático en el científico y viceversa, la acción de integración de un proyecto científico en un proyecto telemático genera la creación de un tercer proyecto de integración que se deberá realizar antes de que el proyecto telemático pueda continuar con sus tareas asignadas para poder entregárselo al usuario final.</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6</a:t>
            </a:fld>
            <a:endParaRPr lang="en-US"/>
          </a:p>
        </p:txBody>
      </p:sp>
    </p:spTree>
    <p:extLst>
      <p:ext uri="{BB962C8B-B14F-4D97-AF65-F5344CB8AC3E}">
        <p14:creationId xmlns:p14="http://schemas.microsoft.com/office/powerpoint/2010/main" val="45263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Este proyecto de integración suele tener</a:t>
            </a:r>
            <a:r>
              <a:rPr lang="es-ES_tradnl" baseline="0" dirty="0" smtClean="0"/>
              <a:t> que traducir los códigos científicos a un lenguaje común (como java, C++, </a:t>
            </a:r>
            <a:r>
              <a:rPr lang="es-ES_tradnl" baseline="0" dirty="0" err="1" smtClean="0"/>
              <a:t>javascript</a:t>
            </a:r>
            <a:r>
              <a:rPr lang="es-ES_tradnl" baseline="0" dirty="0" smtClean="0"/>
              <a:t>….) o se deberá entender las documentaciones del proyecto científico para realizar por ellos mismos una versión en un lenguaje común.</a:t>
            </a:r>
          </a:p>
          <a:p>
            <a:endParaRPr lang="es-ES_tradnl" baseline="0" dirty="0" smtClean="0"/>
          </a:p>
          <a:p>
            <a:r>
              <a:rPr lang="es-ES_tradnl" baseline="0" dirty="0" smtClean="0"/>
              <a:t>La realización de un proyecto de integración conlleva la realización de un conjunto de tareas que deberán ser realizadas por unos equipos y que llevaran un tiempo determinado:  En resumen: El problema de la integración de un proyecto de carácter científico y un proyecto de carácter telemático es que conlleva un coste de tiempo y dinero que deberá ser malgastado por la organización que desee llevar a cabo esta integración.</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7</a:t>
            </a:fld>
            <a:endParaRPr lang="en-US"/>
          </a:p>
        </p:txBody>
      </p:sp>
    </p:spTree>
    <p:extLst>
      <p:ext uri="{BB962C8B-B14F-4D97-AF65-F5344CB8AC3E}">
        <p14:creationId xmlns:p14="http://schemas.microsoft.com/office/powerpoint/2010/main" val="39679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8</a:t>
            </a:fld>
            <a:endParaRPr lang="en-US"/>
          </a:p>
        </p:txBody>
      </p:sp>
    </p:spTree>
    <p:extLst>
      <p:ext uri="{BB962C8B-B14F-4D97-AF65-F5344CB8AC3E}">
        <p14:creationId xmlns:p14="http://schemas.microsoft.com/office/powerpoint/2010/main" val="272735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En</a:t>
            </a:r>
            <a:r>
              <a:rPr lang="es-ES_tradnl" baseline="0" dirty="0" smtClean="0"/>
              <a:t> este listado se muestra los objetivos principales para dar solución al problema planteado. Habría que reseñar unos ciertos puntos con una importancia clara como: </a:t>
            </a:r>
          </a:p>
          <a:p>
            <a:pPr marL="171450" indent="-171450">
              <a:buFontTx/>
              <a:buChar char="-"/>
            </a:pPr>
            <a:r>
              <a:rPr lang="es-ES_tradnl" baseline="0" dirty="0" smtClean="0"/>
              <a:t>La creación de la aplicación web de gestión de la solución para  los usuarios</a:t>
            </a:r>
          </a:p>
          <a:p>
            <a:pPr marL="171450" indent="-171450">
              <a:buFontTx/>
              <a:buChar char="-"/>
            </a:pPr>
            <a:r>
              <a:rPr lang="es-ES_tradnl" baseline="0" dirty="0" smtClean="0"/>
              <a:t>La reducción del coste de integración de códigos no nativos en aplicaciones externas a este sistema </a:t>
            </a:r>
          </a:p>
          <a:p>
            <a:pPr marL="171450" indent="-171450">
              <a:buFontTx/>
              <a:buChar char="-"/>
            </a:pPr>
            <a:r>
              <a:rPr lang="es-ES_tradnl" baseline="0" dirty="0" smtClean="0"/>
              <a:t>El entorno de ejecución genérico y remoto a diversos lenguajes de programación con peso en la comunidad científica </a:t>
            </a:r>
          </a:p>
          <a:p>
            <a:pPr marL="171450" indent="-171450">
              <a:buFontTx/>
              <a:buChar char="-"/>
            </a:pPr>
            <a:r>
              <a:rPr lang="es-ES_tradnl" baseline="0" dirty="0" smtClean="0"/>
              <a:t>La posibilidad de posibles mejoras o ampliaciones</a:t>
            </a:r>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9</a:t>
            </a:fld>
            <a:endParaRPr lang="en-US"/>
          </a:p>
        </p:txBody>
      </p:sp>
    </p:spTree>
    <p:extLst>
      <p:ext uri="{BB962C8B-B14F-4D97-AF65-F5344CB8AC3E}">
        <p14:creationId xmlns:p14="http://schemas.microsoft.com/office/powerpoint/2010/main" val="239769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6315D-D7D2-41F5-BB34-0C6255D4A385}" type="slidenum">
              <a:rPr lang="en-US" smtClean="0"/>
              <a:t>10</a:t>
            </a:fld>
            <a:endParaRPr lang="en-US"/>
          </a:p>
        </p:txBody>
      </p:sp>
    </p:spTree>
    <p:extLst>
      <p:ext uri="{BB962C8B-B14F-4D97-AF65-F5344CB8AC3E}">
        <p14:creationId xmlns:p14="http://schemas.microsoft.com/office/powerpoint/2010/main" val="1298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B70152-1204-463A-BF0F-EB148BC68130}" type="datetime1">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170944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7405B6-BC02-44DB-A3DC-E9564884E96F}" type="datetime1">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119647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81186C-CCFC-489E-B5F0-7CAF451F386E}" type="datetime1">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322816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8C3FA5-06F9-4C5F-98EF-F3F75516E291}" type="datetime1">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385953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8C4D-6D7E-47E3-889D-4A5DD0D9BCEB}" type="datetime1">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148275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359A34D-357B-4D51-87BA-CDE61A742D25}" type="datetime1">
              <a:rPr lang="en-US" smtClean="0"/>
              <a:t>6/15/2017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34374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27D1DF7-997F-49FD-9CB6-F3E445A69B45}" type="datetime1">
              <a:rPr lang="en-US" smtClean="0"/>
              <a:t>6/15/2017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95873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33D75798-6F0D-4A36-8999-39333924B8A4}" type="datetime1">
              <a:rPr lang="en-US" smtClean="0"/>
              <a:t>6/15/2017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306204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BAC809F-E886-4F8E-8754-5C10FE97A10C}" type="datetime1">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117688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35E24E1-D8CE-42A6-9C1B-8466C4AF4BB5}" type="datetime1">
              <a:rPr lang="en-US" smtClean="0"/>
              <a:t>6/15/2017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319908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89E9236-52C1-41DA-AB77-F7669165439A}" type="datetime1">
              <a:rPr lang="en-US" smtClean="0"/>
              <a:t>6/15/2017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80E04C9-AEB6-44C8-B516-8D3C23EA43BD}" type="slidenum">
              <a:rPr lang="en-US" smtClean="0"/>
              <a:t>‹Nº›</a:t>
            </a:fld>
            <a:endParaRPr lang="en-US"/>
          </a:p>
        </p:txBody>
      </p:sp>
    </p:spTree>
    <p:extLst>
      <p:ext uri="{BB962C8B-B14F-4D97-AF65-F5344CB8AC3E}">
        <p14:creationId xmlns:p14="http://schemas.microsoft.com/office/powerpoint/2010/main" val="301446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6089B1B-C198-44D2-931E-E755C01EA59A}" type="datetime1">
              <a:rPr lang="en-US" smtClean="0"/>
              <a:t>6/15/2017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80E04C9-AEB6-44C8-B516-8D3C23EA43BD}" type="slidenum">
              <a:rPr lang="en-US" smtClean="0"/>
              <a:t>‹Nº›</a:t>
            </a:fld>
            <a:endParaRPr lang="en-US"/>
          </a:p>
        </p:txBody>
      </p:sp>
    </p:spTree>
    <p:extLst>
      <p:ext uri="{BB962C8B-B14F-4D97-AF65-F5344CB8AC3E}">
        <p14:creationId xmlns:p14="http://schemas.microsoft.com/office/powerpoint/2010/main" val="42749998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gi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7.tiff"/><Relationship Id="rId11" Type="http://schemas.openxmlformats.org/officeDocument/2006/relationships/image" Target="../media/image12.jpeg"/><Relationship Id="rId5" Type="http://schemas.openxmlformats.org/officeDocument/2006/relationships/image" Target="../media/image6.tiff"/><Relationship Id="rId10" Type="http://schemas.openxmlformats.org/officeDocument/2006/relationships/image" Target="../media/image11.png"/><Relationship Id="rId4" Type="http://schemas.openxmlformats.org/officeDocument/2006/relationships/image" Target="../media/image1.gif"/><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image" Target="../media/image1.gif"/><Relationship Id="rId21" Type="http://schemas.openxmlformats.org/officeDocument/2006/relationships/diagramLayout" Target="../diagrams/layout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notesSlide" Target="../notesSlides/notesSlide3.xml"/><Relationship Id="rId16" Type="http://schemas.openxmlformats.org/officeDocument/2006/relationships/diagramLayout" Target="../diagrams/layout3.xml"/><Relationship Id="rId20" Type="http://schemas.openxmlformats.org/officeDocument/2006/relationships/diagramData" Target="../diagrams/data4.xml"/><Relationship Id="rId1" Type="http://schemas.openxmlformats.org/officeDocument/2006/relationships/slideLayout" Target="../slideLayouts/slideLayout5.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Data" Target="../diagrams/data1.xml"/><Relationship Id="rId15" Type="http://schemas.openxmlformats.org/officeDocument/2006/relationships/diagramData" Target="../diagrams/data3.xml"/><Relationship Id="rId23" Type="http://schemas.openxmlformats.org/officeDocument/2006/relationships/diagramColors" Target="../diagrams/colors4.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diagramColors" Target="../diagrams/colors6.xm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QuickStyle" Target="../diagrams/quickStyle6.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Layout" Target="../diagrams/layout6.xml"/><Relationship Id="rId5" Type="http://schemas.openxmlformats.org/officeDocument/2006/relationships/diagramQuickStyle" Target="../diagrams/quickStyle5.xml"/><Relationship Id="rId10" Type="http://schemas.openxmlformats.org/officeDocument/2006/relationships/diagramData" Target="../diagrams/data6.xml"/><Relationship Id="rId4" Type="http://schemas.openxmlformats.org/officeDocument/2006/relationships/diagramLayout" Target="../diagrams/layout5.xml"/><Relationship Id="rId9" Type="http://schemas.openxmlformats.org/officeDocument/2006/relationships/image" Target="../media/image1.gif"/><Relationship Id="rId14" Type="http://schemas.microsoft.com/office/2007/relationships/diagramDrawing" Target="../diagrams/drawing6.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diagramColors" Target="../diagrams/colors8.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diagramLayout" Target="../diagrams/layout8.xml"/><Relationship Id="rId5" Type="http://schemas.openxmlformats.org/officeDocument/2006/relationships/diagramQuickStyle" Target="../diagrams/quickStyle7.xml"/><Relationship Id="rId10" Type="http://schemas.openxmlformats.org/officeDocument/2006/relationships/diagramData" Target="../diagrams/data8.xml"/><Relationship Id="rId4" Type="http://schemas.openxmlformats.org/officeDocument/2006/relationships/diagramLayout" Target="../diagrams/layout7.xml"/><Relationship Id="rId9" Type="http://schemas.openxmlformats.org/officeDocument/2006/relationships/image" Target="../media/image1.gif"/><Relationship Id="rId14" Type="http://schemas.microsoft.com/office/2007/relationships/diagramDrawing" Target="../diagrams/drawing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gif"/><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3903" y="782593"/>
            <a:ext cx="7315200" cy="2963809"/>
          </a:xfrm>
        </p:spPr>
        <p:txBody>
          <a:bodyPr>
            <a:normAutofit/>
          </a:bodyPr>
          <a:lstStyle/>
          <a:p>
            <a:pPr algn="ctr"/>
            <a:r>
              <a:rPr lang="es-ES_tradnl" sz="5400" dirty="0" smtClean="0"/>
              <a:t>Aplicación web para la gestión de un repositorio</a:t>
            </a:r>
            <a:endParaRPr lang="en-US" sz="5400" dirty="0"/>
          </a:p>
        </p:txBody>
      </p:sp>
      <p:sp>
        <p:nvSpPr>
          <p:cNvPr id="3" name="Subtitle 2"/>
          <p:cNvSpPr>
            <a:spLocks noGrp="1"/>
          </p:cNvSpPr>
          <p:nvPr>
            <p:ph type="subTitle" idx="1"/>
          </p:nvPr>
        </p:nvSpPr>
        <p:spPr>
          <a:xfrm>
            <a:off x="1108252" y="4414872"/>
            <a:ext cx="7315200" cy="1260997"/>
          </a:xfrm>
        </p:spPr>
        <p:txBody>
          <a:bodyPr>
            <a:normAutofit fontScale="85000" lnSpcReduction="20000"/>
          </a:bodyPr>
          <a:lstStyle/>
          <a:p>
            <a:pPr algn="ctr"/>
            <a:r>
              <a:rPr lang="es-ES_tradnl" dirty="0" smtClean="0"/>
              <a:t>Raúl García Fernández</a:t>
            </a:r>
            <a:br>
              <a:rPr lang="es-ES_tradnl" dirty="0" smtClean="0"/>
            </a:br>
            <a:endParaRPr lang="es-ES_tradnl" dirty="0" smtClean="0"/>
          </a:p>
          <a:p>
            <a:pPr algn="ctr"/>
            <a:r>
              <a:rPr lang="es-ES_tradnl" dirty="0" smtClean="0"/>
              <a:t>GRADO EN INGENIERÍA INFORMATICA EN </a:t>
            </a:r>
          </a:p>
          <a:p>
            <a:pPr algn="ctr"/>
            <a:r>
              <a:rPr lang="es-ES_tradnl" dirty="0" smtClean="0"/>
              <a:t>TECNOLOGÍAS DE LA INFORMACION</a:t>
            </a:r>
            <a:endParaRPr lang="en-US" dirty="0"/>
          </a:p>
        </p:txBody>
      </p:sp>
      <p:pic>
        <p:nvPicPr>
          <p:cNvPr id="1028" name="Picture 4" descr="Resultado de imagen de Epigijón logo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2395" y="2150252"/>
            <a:ext cx="1977498" cy="226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8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s-ES_tradnl" dirty="0" smtClean="0"/>
              <a:t>Contenidos</a:t>
            </a:r>
            <a:endParaRPr lang="en-US" dirty="0"/>
          </a:p>
        </p:txBody>
      </p:sp>
      <p:sp>
        <p:nvSpPr>
          <p:cNvPr id="8" name="Content Placeholder 7"/>
          <p:cNvSpPr>
            <a:spLocks noGrp="1"/>
          </p:cNvSpPr>
          <p:nvPr>
            <p:ph sz="half" idx="1"/>
          </p:nvPr>
        </p:nvSpPr>
        <p:spPr>
          <a:xfrm>
            <a:off x="3867911" y="868680"/>
            <a:ext cx="7002605" cy="5120640"/>
          </a:xfrm>
        </p:spPr>
        <p:txBody>
          <a:bodyPr/>
          <a:lstStyle/>
          <a:p>
            <a:r>
              <a:rPr lang="es-ES_tradnl" dirty="0" smtClean="0"/>
              <a:t>Planteamiento del problema</a:t>
            </a:r>
          </a:p>
          <a:p>
            <a:r>
              <a:rPr lang="es-ES_tradnl" dirty="0" smtClean="0"/>
              <a:t>Objetivos del TFG</a:t>
            </a:r>
          </a:p>
          <a:p>
            <a:r>
              <a:rPr lang="es-ES_tradnl" b="1" dirty="0" smtClean="0"/>
              <a:t>Estructura de la solución</a:t>
            </a:r>
          </a:p>
          <a:p>
            <a:r>
              <a:rPr lang="es-ES_tradnl" dirty="0" smtClean="0"/>
              <a:t>Descripción de la solución</a:t>
            </a:r>
          </a:p>
          <a:p>
            <a:r>
              <a:rPr lang="es-ES_tradnl" dirty="0" smtClean="0"/>
              <a:t>Presupuesto</a:t>
            </a:r>
          </a:p>
          <a:p>
            <a:r>
              <a:rPr lang="es-ES_tradnl" dirty="0" smtClean="0"/>
              <a:t>Problemas</a:t>
            </a:r>
          </a:p>
          <a:p>
            <a:r>
              <a:rPr lang="es-ES_tradnl" dirty="0" smtClean="0"/>
              <a:t>Ampliaciones</a:t>
            </a:r>
          </a:p>
          <a:p>
            <a:r>
              <a:rPr lang="es-ES_tradnl" dirty="0" smtClean="0"/>
              <a:t>Conclusiones</a:t>
            </a:r>
            <a:endParaRPr lang="en-US" dirty="0"/>
          </a:p>
        </p:txBody>
      </p:sp>
      <p:sp>
        <p:nvSpPr>
          <p:cNvPr id="4" name="Footer Placeholder 3"/>
          <p:cNvSpPr>
            <a:spLocks noGrp="1"/>
          </p:cNvSpPr>
          <p:nvPr>
            <p:ph type="ftr" sz="quarter" idx="11"/>
          </p:nvPr>
        </p:nvSpPr>
        <p:spPr/>
        <p:txBody>
          <a:bodyPr/>
          <a:lstStyle/>
          <a:p>
            <a:pPr algn="ctr"/>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0" name="Picture 4" descr="Resultado de imagen de Epigijón logo transparen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266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_tradnl" dirty="0"/>
              <a:t>Estructura de la solución</a:t>
            </a:r>
            <a:endParaRPr lang="en-US" dirty="0"/>
          </a:p>
        </p:txBody>
      </p:sp>
      <p:sp>
        <p:nvSpPr>
          <p:cNvPr id="5" name="Footer Placeholder 4"/>
          <p:cNvSpPr>
            <a:spLocks noGrp="1"/>
          </p:cNvSpPr>
          <p:nvPr>
            <p:ph type="ftr" sz="quarter" idx="11"/>
          </p:nvPr>
        </p:nvSpPr>
        <p:spPr/>
        <p:txBody>
          <a:bodyPr/>
          <a:lstStyle/>
          <a:p>
            <a:r>
              <a:rPr lang="es-ES_tradnl" dirty="0"/>
              <a:t>Raúl García Fernández -  Aplicación web para la gestión de un repositorio</a:t>
            </a:r>
            <a:endParaRPr lang="en-US" dirty="0"/>
          </a:p>
          <a:p>
            <a:endParaRPr lang="en-US" dirty="0"/>
          </a:p>
        </p:txBody>
      </p:sp>
      <p:pic>
        <p:nvPicPr>
          <p:cNvPr id="10" name="Imagen 9"/>
          <p:cNvPicPr>
            <a:picLocks noChangeAspect="1"/>
          </p:cNvPicPr>
          <p:nvPr/>
        </p:nvPicPr>
        <p:blipFill>
          <a:blip r:embed="rId3"/>
          <a:stretch>
            <a:fillRect/>
          </a:stretch>
        </p:blipFill>
        <p:spPr>
          <a:xfrm>
            <a:off x="5735678" y="472967"/>
            <a:ext cx="3297964" cy="5554688"/>
          </a:xfrm>
          <a:prstGeom prst="rect">
            <a:avLst/>
          </a:prstGeom>
        </p:spPr>
      </p:pic>
      <p:pic>
        <p:nvPicPr>
          <p:cNvPr id="11"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2" name="Picture 4" descr="Resultado de imagen de Epigijón logo transparen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74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_tradnl" dirty="0"/>
              <a:t>Estructura de la solución</a:t>
            </a:r>
            <a:endParaRPr lang="en-US" dirty="0"/>
          </a:p>
        </p:txBody>
      </p:sp>
      <p:sp>
        <p:nvSpPr>
          <p:cNvPr id="2" name="Text Placeholder 1"/>
          <p:cNvSpPr>
            <a:spLocks noGrp="1"/>
          </p:cNvSpPr>
          <p:nvPr>
            <p:ph type="body" idx="1"/>
          </p:nvPr>
        </p:nvSpPr>
        <p:spPr/>
        <p:txBody>
          <a:bodyPr/>
          <a:lstStyle/>
          <a:p>
            <a:r>
              <a:rPr lang="es-ES_tradnl" dirty="0" smtClean="0"/>
              <a:t>Estructura repositorio</a:t>
            </a:r>
            <a:endParaRPr lang="en-US" dirty="0"/>
          </a:p>
        </p:txBody>
      </p:sp>
      <p:pic>
        <p:nvPicPr>
          <p:cNvPr id="11" name="Marcador de contenido 10"/>
          <p:cNvPicPr>
            <a:picLocks noGrp="1" noChangeAspect="1"/>
          </p:cNvPicPr>
          <p:nvPr>
            <p:ph sz="half" idx="2"/>
          </p:nvPr>
        </p:nvPicPr>
        <p:blipFill>
          <a:blip r:embed="rId3"/>
          <a:stretch>
            <a:fillRect/>
          </a:stretch>
        </p:blipFill>
        <p:spPr>
          <a:xfrm>
            <a:off x="3867150" y="2312244"/>
            <a:ext cx="3475038" cy="3260625"/>
          </a:xfrm>
          <a:prstGeom prst="rect">
            <a:avLst/>
          </a:prstGeom>
        </p:spPr>
      </p:pic>
      <p:sp>
        <p:nvSpPr>
          <p:cNvPr id="4" name="Text Placeholder 3"/>
          <p:cNvSpPr>
            <a:spLocks noGrp="1"/>
          </p:cNvSpPr>
          <p:nvPr>
            <p:ph type="body" sz="quarter" idx="3"/>
          </p:nvPr>
        </p:nvSpPr>
        <p:spPr/>
        <p:txBody>
          <a:bodyPr/>
          <a:lstStyle/>
          <a:p>
            <a:r>
              <a:rPr lang="es-ES_tradnl" dirty="0" smtClean="0"/>
              <a:t>Estructura APP WEB</a:t>
            </a:r>
            <a:endParaRPr lang="en-US" dirty="0"/>
          </a:p>
        </p:txBody>
      </p:sp>
      <p:pic>
        <p:nvPicPr>
          <p:cNvPr id="7" name="Marcador de contenido 6"/>
          <p:cNvPicPr>
            <a:picLocks noGrp="1" noChangeAspect="1"/>
          </p:cNvPicPr>
          <p:nvPr>
            <p:ph sz="quarter" idx="4"/>
          </p:nvPr>
        </p:nvPicPr>
        <p:blipFill>
          <a:blip r:embed="rId4"/>
          <a:stretch>
            <a:fillRect/>
          </a:stretch>
        </p:blipFill>
        <p:spPr>
          <a:xfrm>
            <a:off x="8008937" y="2876987"/>
            <a:ext cx="3475037" cy="2695882"/>
          </a:xfrm>
          <a:prstGeom prst="rect">
            <a:avLst/>
          </a:prstGeom>
        </p:spPr>
      </p:pic>
      <p:sp>
        <p:nvSpPr>
          <p:cNvPr id="5" name="Footer Placeholder 4"/>
          <p:cNvSpPr>
            <a:spLocks noGrp="1"/>
          </p:cNvSpPr>
          <p:nvPr>
            <p:ph type="ftr" sz="quarter" idx="11"/>
          </p:nvPr>
        </p:nvSpPr>
        <p:spPr/>
        <p:txBody>
          <a:bodyPr/>
          <a:lstStyle/>
          <a:p>
            <a:r>
              <a:rPr lang="es-ES_tradnl" dirty="0"/>
              <a:t>Raúl García Fernández -  Aplicación web para la gestión de un repositorio</a:t>
            </a:r>
            <a:endParaRPr lang="en-US" dirty="0"/>
          </a:p>
          <a:p>
            <a:endParaRPr lang="en-US" dirty="0"/>
          </a:p>
        </p:txBody>
      </p:sp>
      <p:pic>
        <p:nvPicPr>
          <p:cNvPr id="9" name="Picture 4" descr="Resultado de imagen de Epigijón logo transparen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cxnSp>
        <p:nvCxnSpPr>
          <p:cNvPr id="13" name="Conector recto 12"/>
          <p:cNvCxnSpPr/>
          <p:nvPr/>
        </p:nvCxnSpPr>
        <p:spPr>
          <a:xfrm>
            <a:off x="7654446" y="1427446"/>
            <a:ext cx="2532" cy="47340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22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Estructura de la solución</a:t>
            </a:r>
            <a:endParaRPr lang="en-US" dirty="0"/>
          </a:p>
        </p:txBody>
      </p:sp>
      <p:sp>
        <p:nvSpPr>
          <p:cNvPr id="3" name="Text Placeholder 2"/>
          <p:cNvSpPr>
            <a:spLocks noGrp="1"/>
          </p:cNvSpPr>
          <p:nvPr>
            <p:ph type="body" idx="1"/>
          </p:nvPr>
        </p:nvSpPr>
        <p:spPr/>
        <p:txBody>
          <a:bodyPr/>
          <a:lstStyle/>
          <a:p>
            <a:r>
              <a:rPr lang="es-ES_tradnl" dirty="0" smtClean="0"/>
              <a:t>Tecnologías Repositorio</a:t>
            </a:r>
            <a:endParaRPr lang="en-US" dirty="0"/>
          </a:p>
        </p:txBody>
      </p:sp>
      <p:sp>
        <p:nvSpPr>
          <p:cNvPr id="11" name="Content Placeholder 10"/>
          <p:cNvSpPr>
            <a:spLocks noGrp="1"/>
          </p:cNvSpPr>
          <p:nvPr>
            <p:ph sz="half" idx="2"/>
          </p:nvPr>
        </p:nvSpPr>
        <p:spPr/>
        <p:txBody>
          <a:bodyPr>
            <a:normAutofit/>
          </a:bodyPr>
          <a:lstStyle/>
          <a:p>
            <a:endParaRPr lang="es-ES_tradnl" dirty="0" smtClean="0"/>
          </a:p>
          <a:p>
            <a:pPr marL="0" indent="0">
              <a:buNone/>
            </a:pPr>
            <a:endParaRPr lang="es-ES_tradnl" dirty="0" smtClean="0"/>
          </a:p>
          <a:p>
            <a:endParaRPr lang="es-ES_tradnl" dirty="0" smtClean="0"/>
          </a:p>
          <a:p>
            <a:endParaRPr lang="en-US" dirty="0"/>
          </a:p>
        </p:txBody>
      </p:sp>
      <p:sp>
        <p:nvSpPr>
          <p:cNvPr id="4" name="Text Placeholder 3"/>
          <p:cNvSpPr>
            <a:spLocks noGrp="1"/>
          </p:cNvSpPr>
          <p:nvPr>
            <p:ph type="body" sz="quarter" idx="3"/>
          </p:nvPr>
        </p:nvSpPr>
        <p:spPr/>
        <p:txBody>
          <a:bodyPr/>
          <a:lstStyle/>
          <a:p>
            <a:r>
              <a:rPr lang="es-ES_tradnl" dirty="0" smtClean="0"/>
              <a:t>Tecnologías APP WEB</a:t>
            </a:r>
            <a:endParaRPr lang="en-US" dirty="0"/>
          </a:p>
        </p:txBody>
      </p:sp>
      <p:sp>
        <p:nvSpPr>
          <p:cNvPr id="5" name="Footer Placeholder 4"/>
          <p:cNvSpPr>
            <a:spLocks noGrp="1"/>
          </p:cNvSpPr>
          <p:nvPr>
            <p:ph type="ftr" sz="quarter" idx="11"/>
          </p:nvPr>
        </p:nvSpPr>
        <p:spPr/>
        <p:txBody>
          <a:bodyPr/>
          <a:lstStyle/>
          <a:p>
            <a:pPr algn="ctr"/>
            <a:r>
              <a:rPr lang="es-ES_tradnl" dirty="0" smtClean="0"/>
              <a:t>Raúl García Fernández -  </a:t>
            </a:r>
            <a:r>
              <a:rPr lang="es-ES_tradnl" dirty="0"/>
              <a:t>Aplicación web para la gestión de un </a:t>
            </a:r>
            <a:r>
              <a:rPr lang="es-ES_tradnl" dirty="0" smtClean="0"/>
              <a:t>repositorio</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35" y="6223352"/>
            <a:ext cx="1660601" cy="631120"/>
          </a:xfrm>
          <a:prstGeom prst="rect">
            <a:avLst/>
          </a:prstGeom>
        </p:spPr>
      </p:pic>
      <p:pic>
        <p:nvPicPr>
          <p:cNvPr id="13" name="Picture 4" descr="Resultado de imagen de Epigijón logo transparen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8010143" y="2359316"/>
            <a:ext cx="728666" cy="728666"/>
          </a:xfrm>
          <a:prstGeom prst="rect">
            <a:avLst/>
          </a:prstGeom>
        </p:spPr>
      </p:pic>
      <p:pic>
        <p:nvPicPr>
          <p:cNvPr id="14" name="Picture 13"/>
          <p:cNvPicPr>
            <a:picLocks noChangeAspect="1"/>
          </p:cNvPicPr>
          <p:nvPr/>
        </p:nvPicPr>
        <p:blipFill>
          <a:blip r:embed="rId6"/>
          <a:stretch>
            <a:fillRect/>
          </a:stretch>
        </p:blipFill>
        <p:spPr>
          <a:xfrm>
            <a:off x="3772796" y="2541518"/>
            <a:ext cx="1324480" cy="558765"/>
          </a:xfrm>
          <a:prstGeom prst="rect">
            <a:avLst/>
          </a:prstGeom>
        </p:spPr>
      </p:pic>
      <p:pic>
        <p:nvPicPr>
          <p:cNvPr id="1026" name="Picture 2" descr="https://www.paradigmadigital.com/wp-content/uploads/2016/04/aws-spri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2500" y="2347016"/>
            <a:ext cx="1726059" cy="7532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blogs.es/e9f2d4/java_620x0/origina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24287" y="3638946"/>
            <a:ext cx="1928213" cy="10853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3.amazonaws.com/dev.assets.neo4j.com/wp-content/uploads/20140926224303/neo4j_logo-faceboo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44516" y="3942616"/>
            <a:ext cx="1342026" cy="698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aven.apache.org/images/maven-logo-black-on-whit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9557" y="5043170"/>
            <a:ext cx="2309918" cy="5842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programacion.net/files/article/20160803020808_angularj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10704" y="2333306"/>
            <a:ext cx="1485864" cy="8342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paulund.co.uk/app/uploads/2016/11/express-js.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18463" y="3424428"/>
            <a:ext cx="3178105" cy="127124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n de np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30988" y="4273060"/>
            <a:ext cx="1953053" cy="195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421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s-ES_tradnl" dirty="0" smtClean="0"/>
              <a:t>Contenidos</a:t>
            </a:r>
            <a:endParaRPr lang="en-US" dirty="0"/>
          </a:p>
        </p:txBody>
      </p:sp>
      <p:sp>
        <p:nvSpPr>
          <p:cNvPr id="8" name="Content Placeholder 7"/>
          <p:cNvSpPr>
            <a:spLocks noGrp="1"/>
          </p:cNvSpPr>
          <p:nvPr>
            <p:ph sz="half" idx="1"/>
          </p:nvPr>
        </p:nvSpPr>
        <p:spPr>
          <a:xfrm>
            <a:off x="3867911" y="868680"/>
            <a:ext cx="7002605" cy="5120640"/>
          </a:xfrm>
        </p:spPr>
        <p:txBody>
          <a:bodyPr/>
          <a:lstStyle/>
          <a:p>
            <a:r>
              <a:rPr lang="es-ES_tradnl" dirty="0" smtClean="0"/>
              <a:t>Planteamiento del problema</a:t>
            </a:r>
          </a:p>
          <a:p>
            <a:r>
              <a:rPr lang="es-ES_tradnl" dirty="0" smtClean="0"/>
              <a:t>Objetivos del TFG</a:t>
            </a:r>
          </a:p>
          <a:p>
            <a:r>
              <a:rPr lang="es-ES_tradnl" dirty="0" smtClean="0"/>
              <a:t>Estructura de la solución</a:t>
            </a:r>
          </a:p>
          <a:p>
            <a:r>
              <a:rPr lang="es-ES_tradnl" b="1" dirty="0" smtClean="0"/>
              <a:t>Descripción de la solución</a:t>
            </a:r>
          </a:p>
          <a:p>
            <a:r>
              <a:rPr lang="es-ES_tradnl" dirty="0" smtClean="0"/>
              <a:t>Presupuesto</a:t>
            </a:r>
          </a:p>
          <a:p>
            <a:r>
              <a:rPr lang="es-ES_tradnl" dirty="0" smtClean="0"/>
              <a:t>Problemas</a:t>
            </a:r>
          </a:p>
          <a:p>
            <a:r>
              <a:rPr lang="es-ES_tradnl" dirty="0" smtClean="0"/>
              <a:t>Ampliaciones</a:t>
            </a:r>
          </a:p>
          <a:p>
            <a:r>
              <a:rPr lang="es-ES_tradnl" dirty="0" smtClean="0"/>
              <a:t>Conclusiones</a:t>
            </a:r>
            <a:endParaRPr lang="en-US" dirty="0"/>
          </a:p>
        </p:txBody>
      </p:sp>
      <p:sp>
        <p:nvSpPr>
          <p:cNvPr id="4" name="Footer Placeholder 3"/>
          <p:cNvSpPr>
            <a:spLocks noGrp="1"/>
          </p:cNvSpPr>
          <p:nvPr>
            <p:ph type="ftr" sz="quarter" idx="11"/>
          </p:nvPr>
        </p:nvSpPr>
        <p:spPr/>
        <p:txBody>
          <a:bodyPr/>
          <a:lstStyle/>
          <a:p>
            <a:pPr algn="ctr"/>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0" name="Picture 4" descr="Resultado de imagen de Epigijón logo transparen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37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Descripción de la solución</a:t>
            </a:r>
            <a:endParaRPr lang="en-US" dirty="0"/>
          </a:p>
        </p:txBody>
      </p:sp>
      <p:sp>
        <p:nvSpPr>
          <p:cNvPr id="6" name="Content Placeholder 5"/>
          <p:cNvSpPr>
            <a:spLocks noGrp="1"/>
          </p:cNvSpPr>
          <p:nvPr>
            <p:ph idx="1"/>
          </p:nvPr>
        </p:nvSpPr>
        <p:spPr/>
        <p:txBody>
          <a:bodyPr/>
          <a:lstStyle/>
          <a:p>
            <a:r>
              <a:rPr lang="es-ES_tradnl" dirty="0" smtClean="0"/>
              <a:t>Aplicación Web de gestión:</a:t>
            </a:r>
          </a:p>
          <a:p>
            <a:pPr lvl="1"/>
            <a:r>
              <a:rPr lang="es-ES_tradnl" dirty="0" smtClean="0"/>
              <a:t>Crea y gestiona proyectos de carácter científico</a:t>
            </a:r>
          </a:p>
          <a:p>
            <a:pPr lvl="1"/>
            <a:r>
              <a:rPr lang="es-ES_tradnl" dirty="0" smtClean="0"/>
              <a:t>Los organiza en diversos grupos con diferentes permisos</a:t>
            </a:r>
          </a:p>
          <a:p>
            <a:pPr lvl="1"/>
            <a:r>
              <a:rPr lang="es-ES_tradnl" dirty="0" smtClean="0"/>
              <a:t>Ejecuta los proyectos y guarda sus ejecuciones</a:t>
            </a:r>
          </a:p>
          <a:p>
            <a:pPr lvl="1"/>
            <a:r>
              <a:rPr lang="es-ES_tradnl" dirty="0" smtClean="0"/>
              <a:t>Acceso a ejecuciones publicas y por defecto</a:t>
            </a:r>
          </a:p>
          <a:p>
            <a:r>
              <a:rPr lang="es-ES_tradnl" dirty="0" smtClean="0"/>
              <a:t>Interfaz de comunicación por HTTP (API):</a:t>
            </a:r>
          </a:p>
          <a:p>
            <a:pPr lvl="1"/>
            <a:r>
              <a:rPr lang="es-ES_tradnl" dirty="0" smtClean="0"/>
              <a:t>Permite integraciones a proyectos telemáticos </a:t>
            </a:r>
          </a:p>
          <a:p>
            <a:pPr lvl="1"/>
            <a:r>
              <a:rPr lang="es-ES_tradnl" dirty="0" smtClean="0"/>
              <a:t>Gestión remota desde aplicaciones externas</a:t>
            </a:r>
          </a:p>
          <a:p>
            <a:pPr lvl="1"/>
            <a:r>
              <a:rPr lang="es-ES_tradnl" dirty="0" smtClean="0"/>
              <a:t>Envió de datos con formato genérico (JSON)</a:t>
            </a:r>
          </a:p>
          <a:p>
            <a:pPr marL="502920" lvl="1" indent="0">
              <a:buNone/>
            </a:pPr>
            <a:endParaRPr lang="es-ES_tradnl" dirty="0" smtClean="0"/>
          </a:p>
        </p:txBody>
      </p:sp>
      <p:sp>
        <p:nvSpPr>
          <p:cNvPr id="5" name="Footer Placeholder 4"/>
          <p:cNvSpPr>
            <a:spLocks noGrp="1"/>
          </p:cNvSpPr>
          <p:nvPr>
            <p:ph type="ftr" sz="quarter" idx="11"/>
          </p:nvPr>
        </p:nvSpPr>
        <p:spPr/>
        <p:txBody>
          <a:bodyPr/>
          <a:lstStyle/>
          <a:p>
            <a:r>
              <a:rPr lang="es-ES_tradnl" dirty="0"/>
              <a:t>Raúl García Fernández -  Aplicación web para la gestión de un repositorio</a:t>
            </a:r>
            <a:endParaRPr lang="en-US" dirty="0"/>
          </a:p>
          <a:p>
            <a:endParaRPr lang="en-US" dirty="0"/>
          </a:p>
        </p:txBody>
      </p:sp>
    </p:spTree>
    <p:extLst>
      <p:ext uri="{BB962C8B-B14F-4D97-AF65-F5344CB8AC3E}">
        <p14:creationId xmlns:p14="http://schemas.microsoft.com/office/powerpoint/2010/main" val="401239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903" y="782593"/>
            <a:ext cx="7315200" cy="2963809"/>
          </a:xfrm>
        </p:spPr>
        <p:txBody>
          <a:bodyPr>
            <a:normAutofit/>
          </a:bodyPr>
          <a:lstStyle/>
          <a:p>
            <a:pPr algn="ctr"/>
            <a:r>
              <a:rPr lang="es-ES_tradnl" sz="5400" dirty="0" smtClean="0"/>
              <a:t>Demostración</a:t>
            </a:r>
            <a:endParaRPr lang="en-US" sz="5400" dirty="0"/>
          </a:p>
        </p:txBody>
      </p:sp>
      <p:sp>
        <p:nvSpPr>
          <p:cNvPr id="3" name="Subtitle 2"/>
          <p:cNvSpPr>
            <a:spLocks noGrp="1"/>
          </p:cNvSpPr>
          <p:nvPr>
            <p:ph type="subTitle" idx="1"/>
          </p:nvPr>
        </p:nvSpPr>
        <p:spPr>
          <a:xfrm>
            <a:off x="1108252" y="4414872"/>
            <a:ext cx="7315200" cy="1260997"/>
          </a:xfrm>
        </p:spPr>
        <p:txBody>
          <a:bodyPr>
            <a:normAutofit fontScale="85000" lnSpcReduction="20000"/>
          </a:bodyPr>
          <a:lstStyle/>
          <a:p>
            <a:pPr algn="ctr"/>
            <a:r>
              <a:rPr lang="es-ES_tradnl" dirty="0" smtClean="0"/>
              <a:t>Raúl García Fernández</a:t>
            </a:r>
            <a:br>
              <a:rPr lang="es-ES_tradnl" dirty="0" smtClean="0"/>
            </a:br>
            <a:endParaRPr lang="es-ES_tradnl" dirty="0" smtClean="0"/>
          </a:p>
          <a:p>
            <a:pPr algn="ctr"/>
            <a:r>
              <a:rPr lang="es-ES_tradnl" dirty="0" smtClean="0"/>
              <a:t>GRADO EN INGENIERÍA INFORMATICA EN </a:t>
            </a:r>
          </a:p>
          <a:p>
            <a:pPr algn="ctr"/>
            <a:r>
              <a:rPr lang="es-ES_tradnl" dirty="0" smtClean="0"/>
              <a:t>TECNOLOGÍAS DE LA INFORMACION</a:t>
            </a:r>
            <a:endParaRPr lang="en-US" dirty="0"/>
          </a:p>
        </p:txBody>
      </p:sp>
    </p:spTree>
    <p:extLst>
      <p:ext uri="{BB962C8B-B14F-4D97-AF65-F5344CB8AC3E}">
        <p14:creationId xmlns:p14="http://schemas.microsoft.com/office/powerpoint/2010/main" val="2028019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903" y="782593"/>
            <a:ext cx="7315200" cy="2963809"/>
          </a:xfrm>
        </p:spPr>
        <p:txBody>
          <a:bodyPr>
            <a:normAutofit/>
          </a:bodyPr>
          <a:lstStyle/>
          <a:p>
            <a:pPr algn="ctr"/>
            <a:r>
              <a:rPr lang="es-ES_tradnl" sz="5400" dirty="0" smtClean="0"/>
              <a:t>Preguntas</a:t>
            </a:r>
            <a:endParaRPr lang="en-US" sz="5400" dirty="0"/>
          </a:p>
        </p:txBody>
      </p:sp>
      <p:sp>
        <p:nvSpPr>
          <p:cNvPr id="3" name="Subtitle 2"/>
          <p:cNvSpPr>
            <a:spLocks noGrp="1"/>
          </p:cNvSpPr>
          <p:nvPr>
            <p:ph type="subTitle" idx="1"/>
          </p:nvPr>
        </p:nvSpPr>
        <p:spPr>
          <a:xfrm>
            <a:off x="1108252" y="4414872"/>
            <a:ext cx="7315200" cy="1260997"/>
          </a:xfrm>
        </p:spPr>
        <p:txBody>
          <a:bodyPr>
            <a:normAutofit fontScale="85000" lnSpcReduction="20000"/>
          </a:bodyPr>
          <a:lstStyle/>
          <a:p>
            <a:pPr algn="ctr"/>
            <a:r>
              <a:rPr lang="es-ES_tradnl" dirty="0" smtClean="0"/>
              <a:t>Raúl García Fernández</a:t>
            </a:r>
            <a:br>
              <a:rPr lang="es-ES_tradnl" dirty="0" smtClean="0"/>
            </a:br>
            <a:endParaRPr lang="es-ES_tradnl" dirty="0" smtClean="0"/>
          </a:p>
          <a:p>
            <a:pPr algn="ctr"/>
            <a:r>
              <a:rPr lang="es-ES_tradnl" dirty="0" smtClean="0"/>
              <a:t>GRADO EN INGENIERÍA INFORMATICA EN </a:t>
            </a:r>
          </a:p>
          <a:p>
            <a:pPr algn="ctr"/>
            <a:r>
              <a:rPr lang="es-ES_tradnl" dirty="0" smtClean="0"/>
              <a:t>TECNOLOGÍAS DE LA INFORMACION</a:t>
            </a:r>
            <a:endParaRPr lang="en-US" dirty="0"/>
          </a:p>
        </p:txBody>
      </p:sp>
    </p:spTree>
    <p:extLst>
      <p:ext uri="{BB962C8B-B14F-4D97-AF65-F5344CB8AC3E}">
        <p14:creationId xmlns:p14="http://schemas.microsoft.com/office/powerpoint/2010/main" val="136904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903" y="782593"/>
            <a:ext cx="7315200" cy="2963809"/>
          </a:xfrm>
        </p:spPr>
        <p:txBody>
          <a:bodyPr>
            <a:normAutofit/>
          </a:bodyPr>
          <a:lstStyle/>
          <a:p>
            <a:pPr algn="ctr"/>
            <a:r>
              <a:rPr lang="es-ES_tradnl" sz="5400" dirty="0" smtClean="0"/>
              <a:t>Gracias por su atención</a:t>
            </a:r>
            <a:br>
              <a:rPr lang="es-ES_tradnl" sz="5400" dirty="0" smtClean="0"/>
            </a:br>
            <a:endParaRPr lang="en-US" sz="5400" dirty="0"/>
          </a:p>
        </p:txBody>
      </p:sp>
      <p:sp>
        <p:nvSpPr>
          <p:cNvPr id="3" name="Subtitle 2"/>
          <p:cNvSpPr>
            <a:spLocks noGrp="1"/>
          </p:cNvSpPr>
          <p:nvPr>
            <p:ph type="subTitle" idx="1"/>
          </p:nvPr>
        </p:nvSpPr>
        <p:spPr>
          <a:xfrm>
            <a:off x="1108252" y="4414872"/>
            <a:ext cx="7315200" cy="1260997"/>
          </a:xfrm>
        </p:spPr>
        <p:txBody>
          <a:bodyPr>
            <a:normAutofit fontScale="85000" lnSpcReduction="20000"/>
          </a:bodyPr>
          <a:lstStyle/>
          <a:p>
            <a:pPr algn="ctr"/>
            <a:r>
              <a:rPr lang="es-ES_tradnl" dirty="0" smtClean="0"/>
              <a:t>Raúl García Fernández</a:t>
            </a:r>
            <a:br>
              <a:rPr lang="es-ES_tradnl" dirty="0" smtClean="0"/>
            </a:br>
            <a:endParaRPr lang="es-ES_tradnl" dirty="0" smtClean="0"/>
          </a:p>
          <a:p>
            <a:pPr algn="ctr"/>
            <a:r>
              <a:rPr lang="es-ES_tradnl" dirty="0" smtClean="0"/>
              <a:t>GRADO EN INGENIERÍA INFORMATICA EN </a:t>
            </a:r>
          </a:p>
          <a:p>
            <a:pPr algn="ctr"/>
            <a:r>
              <a:rPr lang="es-ES_tradnl" dirty="0" smtClean="0"/>
              <a:t>TECNOLOGÍAS DE LA INFORMACION</a:t>
            </a:r>
            <a:endParaRPr lang="en-US" dirty="0"/>
          </a:p>
        </p:txBody>
      </p:sp>
    </p:spTree>
    <p:extLst>
      <p:ext uri="{BB962C8B-B14F-4D97-AF65-F5344CB8AC3E}">
        <p14:creationId xmlns:p14="http://schemas.microsoft.com/office/powerpoint/2010/main" val="1413494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903" y="782593"/>
            <a:ext cx="7315200" cy="2963809"/>
          </a:xfrm>
        </p:spPr>
        <p:txBody>
          <a:bodyPr>
            <a:normAutofit/>
          </a:bodyPr>
          <a:lstStyle/>
          <a:p>
            <a:pPr algn="ctr"/>
            <a:r>
              <a:rPr lang="es-ES_tradnl" sz="5400" dirty="0" smtClean="0"/>
              <a:t>Aplicación web para la gestión de un repositorio</a:t>
            </a:r>
            <a:endParaRPr lang="en-US" sz="5400" dirty="0"/>
          </a:p>
        </p:txBody>
      </p:sp>
      <p:sp>
        <p:nvSpPr>
          <p:cNvPr id="3" name="Subtitle 2"/>
          <p:cNvSpPr>
            <a:spLocks noGrp="1"/>
          </p:cNvSpPr>
          <p:nvPr>
            <p:ph type="subTitle" idx="1"/>
          </p:nvPr>
        </p:nvSpPr>
        <p:spPr>
          <a:xfrm>
            <a:off x="1108252" y="4414872"/>
            <a:ext cx="7315200" cy="1260997"/>
          </a:xfrm>
        </p:spPr>
        <p:txBody>
          <a:bodyPr>
            <a:normAutofit fontScale="85000" lnSpcReduction="20000"/>
          </a:bodyPr>
          <a:lstStyle/>
          <a:p>
            <a:pPr algn="ctr"/>
            <a:r>
              <a:rPr lang="es-ES_tradnl" dirty="0" smtClean="0"/>
              <a:t>Raúl García Fernández</a:t>
            </a:r>
            <a:br>
              <a:rPr lang="es-ES_tradnl" dirty="0" smtClean="0"/>
            </a:br>
            <a:endParaRPr lang="es-ES_tradnl" dirty="0" smtClean="0"/>
          </a:p>
          <a:p>
            <a:pPr algn="ctr"/>
            <a:r>
              <a:rPr lang="es-ES_tradnl" dirty="0" smtClean="0"/>
              <a:t>GRADO EN INGENIERÍA INFORMATICA EN </a:t>
            </a:r>
          </a:p>
          <a:p>
            <a:pPr algn="ctr"/>
            <a:r>
              <a:rPr lang="es-ES_tradnl" dirty="0" smtClean="0"/>
              <a:t>TECNOLOGÍAS DE LA INFORMACION</a:t>
            </a:r>
            <a:endParaRPr lang="en-US" dirty="0"/>
          </a:p>
        </p:txBody>
      </p:sp>
      <p:pic>
        <p:nvPicPr>
          <p:cNvPr id="6" name="Picture 4" descr="Resultado de imagen de Epigijón logo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2395" y="2150252"/>
            <a:ext cx="1977498" cy="226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203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s-ES_tradnl" dirty="0" smtClean="0"/>
              <a:t>Contenidos</a:t>
            </a:r>
            <a:endParaRPr lang="en-US" dirty="0"/>
          </a:p>
        </p:txBody>
      </p:sp>
      <p:sp>
        <p:nvSpPr>
          <p:cNvPr id="8" name="Content Placeholder 7"/>
          <p:cNvSpPr>
            <a:spLocks noGrp="1"/>
          </p:cNvSpPr>
          <p:nvPr>
            <p:ph sz="half" idx="1"/>
          </p:nvPr>
        </p:nvSpPr>
        <p:spPr>
          <a:xfrm>
            <a:off x="3867911" y="868680"/>
            <a:ext cx="7002605" cy="5120640"/>
          </a:xfrm>
        </p:spPr>
        <p:txBody>
          <a:bodyPr/>
          <a:lstStyle/>
          <a:p>
            <a:r>
              <a:rPr lang="es-ES_tradnl" dirty="0" smtClean="0"/>
              <a:t>Planteamiento del problema</a:t>
            </a:r>
          </a:p>
          <a:p>
            <a:r>
              <a:rPr lang="es-ES_tradnl" dirty="0" smtClean="0"/>
              <a:t>Objetivos del TFG</a:t>
            </a:r>
          </a:p>
          <a:p>
            <a:r>
              <a:rPr lang="es-ES_tradnl" dirty="0" smtClean="0"/>
              <a:t>Estructura de la solución</a:t>
            </a:r>
          </a:p>
          <a:p>
            <a:r>
              <a:rPr lang="es-ES_tradnl" dirty="0" smtClean="0"/>
              <a:t>Descripción de la solución</a:t>
            </a:r>
          </a:p>
          <a:p>
            <a:r>
              <a:rPr lang="es-ES_tradnl" dirty="0" smtClean="0"/>
              <a:t>Presupuesto</a:t>
            </a:r>
          </a:p>
          <a:p>
            <a:r>
              <a:rPr lang="es-ES_tradnl" dirty="0" smtClean="0"/>
              <a:t>Problemas</a:t>
            </a:r>
          </a:p>
          <a:p>
            <a:r>
              <a:rPr lang="es-ES_tradnl" dirty="0" smtClean="0"/>
              <a:t>Ampliaciones</a:t>
            </a:r>
          </a:p>
          <a:p>
            <a:r>
              <a:rPr lang="es-ES_tradnl" dirty="0" smtClean="0"/>
              <a:t>Conclusiones</a:t>
            </a:r>
            <a:endParaRPr lang="en-US" dirty="0"/>
          </a:p>
        </p:txBody>
      </p:sp>
      <p:sp>
        <p:nvSpPr>
          <p:cNvPr id="4" name="Footer Placeholder 3"/>
          <p:cNvSpPr>
            <a:spLocks noGrp="1"/>
          </p:cNvSpPr>
          <p:nvPr>
            <p:ph type="ftr" sz="quarter" idx="11"/>
          </p:nvPr>
        </p:nvSpPr>
        <p:spPr/>
        <p:txBody>
          <a:bodyPr/>
          <a:lstStyle/>
          <a:p>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0" name="Picture 4" descr="Resultado de imagen de Epigijón logo transparen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1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s-ES_tradnl" dirty="0" smtClean="0"/>
              <a:t>Contenidos</a:t>
            </a:r>
            <a:endParaRPr lang="en-US" dirty="0"/>
          </a:p>
        </p:txBody>
      </p:sp>
      <p:sp>
        <p:nvSpPr>
          <p:cNvPr id="8" name="Content Placeholder 7"/>
          <p:cNvSpPr>
            <a:spLocks noGrp="1"/>
          </p:cNvSpPr>
          <p:nvPr>
            <p:ph sz="half" idx="1"/>
          </p:nvPr>
        </p:nvSpPr>
        <p:spPr>
          <a:xfrm>
            <a:off x="3867911" y="868680"/>
            <a:ext cx="7002605" cy="5120640"/>
          </a:xfrm>
        </p:spPr>
        <p:txBody>
          <a:bodyPr/>
          <a:lstStyle/>
          <a:p>
            <a:r>
              <a:rPr lang="es-ES_tradnl" b="1" dirty="0" smtClean="0"/>
              <a:t>Planteamiento del problema</a:t>
            </a:r>
          </a:p>
          <a:p>
            <a:r>
              <a:rPr lang="es-ES_tradnl" dirty="0" smtClean="0"/>
              <a:t>Objetivos del TFG</a:t>
            </a:r>
          </a:p>
          <a:p>
            <a:r>
              <a:rPr lang="es-ES_tradnl" dirty="0" smtClean="0"/>
              <a:t>Estructura de la solución</a:t>
            </a:r>
          </a:p>
          <a:p>
            <a:r>
              <a:rPr lang="es-ES_tradnl" dirty="0" smtClean="0"/>
              <a:t>Descripción de la solución</a:t>
            </a:r>
          </a:p>
          <a:p>
            <a:r>
              <a:rPr lang="es-ES_tradnl" dirty="0" smtClean="0"/>
              <a:t>Presupuesto</a:t>
            </a:r>
          </a:p>
          <a:p>
            <a:r>
              <a:rPr lang="es-ES_tradnl" dirty="0" smtClean="0"/>
              <a:t>Problemas</a:t>
            </a:r>
          </a:p>
          <a:p>
            <a:r>
              <a:rPr lang="es-ES_tradnl" dirty="0" smtClean="0"/>
              <a:t>Ampliaciones</a:t>
            </a:r>
          </a:p>
          <a:p>
            <a:r>
              <a:rPr lang="es-ES_tradnl" dirty="0" smtClean="0"/>
              <a:t>Conclusiones</a:t>
            </a:r>
            <a:endParaRPr lang="en-US" dirty="0"/>
          </a:p>
        </p:txBody>
      </p:sp>
      <p:sp>
        <p:nvSpPr>
          <p:cNvPr id="4" name="Footer Placeholder 3"/>
          <p:cNvSpPr>
            <a:spLocks noGrp="1"/>
          </p:cNvSpPr>
          <p:nvPr>
            <p:ph type="ftr" sz="quarter" idx="11"/>
          </p:nvPr>
        </p:nvSpPr>
        <p:spPr/>
        <p:txBody>
          <a:bodyPr/>
          <a:lstStyle/>
          <a:p>
            <a:pPr algn="ctr"/>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0" name="Picture 4" descr="Resultado de imagen de Epigijón logo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9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Resultado de imagen de Epigijón logo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p:cNvSpPr>
            <a:spLocks noGrp="1"/>
          </p:cNvSpPr>
          <p:nvPr>
            <p:ph type="title"/>
          </p:nvPr>
        </p:nvSpPr>
        <p:spPr/>
        <p:txBody>
          <a:bodyPr/>
          <a:lstStyle/>
          <a:p>
            <a:r>
              <a:rPr lang="es-ES_tradnl" dirty="0" smtClean="0"/>
              <a:t>Planteamiento del problema</a:t>
            </a:r>
            <a:endParaRPr lang="en-US" dirty="0"/>
          </a:p>
        </p:txBody>
      </p:sp>
      <p:sp>
        <p:nvSpPr>
          <p:cNvPr id="11" name="Text Placeholder 10"/>
          <p:cNvSpPr>
            <a:spLocks noGrp="1"/>
          </p:cNvSpPr>
          <p:nvPr>
            <p:ph type="body" idx="1"/>
          </p:nvPr>
        </p:nvSpPr>
        <p:spPr/>
        <p:txBody>
          <a:bodyPr/>
          <a:lstStyle/>
          <a:p>
            <a:r>
              <a:rPr lang="es-ES_tradnl" dirty="0" smtClean="0"/>
              <a:t>Desarrollo de un proyecto científico</a:t>
            </a:r>
            <a:endParaRPr lang="en-US" dirty="0"/>
          </a:p>
        </p:txBody>
      </p:sp>
      <p:sp>
        <p:nvSpPr>
          <p:cNvPr id="13" name="Text Placeholder 12"/>
          <p:cNvSpPr>
            <a:spLocks noGrp="1"/>
          </p:cNvSpPr>
          <p:nvPr>
            <p:ph type="body" sz="quarter" idx="3"/>
          </p:nvPr>
        </p:nvSpPr>
        <p:spPr/>
        <p:txBody>
          <a:bodyPr/>
          <a:lstStyle/>
          <a:p>
            <a:r>
              <a:rPr lang="es-ES_tradnl" dirty="0" smtClean="0"/>
              <a:t>Desarrollo de un proyecto telemático</a:t>
            </a:r>
          </a:p>
        </p:txBody>
      </p:sp>
      <p:sp>
        <p:nvSpPr>
          <p:cNvPr id="4" name="Footer Placeholder 3"/>
          <p:cNvSpPr>
            <a:spLocks noGrp="1"/>
          </p:cNvSpPr>
          <p:nvPr>
            <p:ph type="ftr" sz="quarter" idx="11"/>
          </p:nvPr>
        </p:nvSpPr>
        <p:spPr/>
        <p:txBody>
          <a:bodyPr/>
          <a:lstStyle/>
          <a:p>
            <a:pPr algn="ctr"/>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graphicFrame>
        <p:nvGraphicFramePr>
          <p:cNvPr id="23" name="Content Placeholder 22"/>
          <p:cNvGraphicFramePr>
            <a:graphicFrameLocks noGrp="1"/>
          </p:cNvGraphicFramePr>
          <p:nvPr>
            <p:ph sz="half" idx="2"/>
            <p:extLst>
              <p:ext uri="{D42A27DB-BD31-4B8C-83A1-F6EECF244321}">
                <p14:modId xmlns:p14="http://schemas.microsoft.com/office/powerpoint/2010/main" val="1575192197"/>
              </p:ext>
            </p:extLst>
          </p:nvPr>
        </p:nvGraphicFramePr>
        <p:xfrm>
          <a:off x="4380333" y="1362269"/>
          <a:ext cx="2645617" cy="33608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3" name="Content Placeholder 32"/>
          <p:cNvGraphicFramePr>
            <a:graphicFrameLocks noGrp="1"/>
          </p:cNvGraphicFramePr>
          <p:nvPr>
            <p:ph sz="quarter" idx="4"/>
            <p:extLst>
              <p:ext uri="{D42A27DB-BD31-4B8C-83A1-F6EECF244321}">
                <p14:modId xmlns:p14="http://schemas.microsoft.com/office/powerpoint/2010/main" val="856719531"/>
              </p:ext>
            </p:extLst>
          </p:nvPr>
        </p:nvGraphicFramePr>
        <p:xfrm>
          <a:off x="8708603" y="1693882"/>
          <a:ext cx="2584580" cy="299690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37" name="Diagram 36"/>
          <p:cNvGraphicFramePr/>
          <p:nvPr>
            <p:extLst>
              <p:ext uri="{D42A27DB-BD31-4B8C-83A1-F6EECF244321}">
                <p14:modId xmlns:p14="http://schemas.microsoft.com/office/powerpoint/2010/main" val="626829295"/>
              </p:ext>
            </p:extLst>
          </p:nvPr>
        </p:nvGraphicFramePr>
        <p:xfrm>
          <a:off x="4193499" y="4669699"/>
          <a:ext cx="2631527" cy="1491795"/>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36" name="Curved Right Arrow 35"/>
          <p:cNvSpPr/>
          <p:nvPr/>
        </p:nvSpPr>
        <p:spPr>
          <a:xfrm>
            <a:off x="3648270" y="3072126"/>
            <a:ext cx="671804" cy="2013058"/>
          </a:xfrm>
          <a:prstGeom prst="curvedRightArrow">
            <a:avLst>
              <a:gd name="adj1" fmla="val 6935"/>
              <a:gd name="adj2" fmla="val 6568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8" name="Diagram 37"/>
          <p:cNvGraphicFramePr/>
          <p:nvPr>
            <p:extLst>
              <p:ext uri="{D42A27DB-BD31-4B8C-83A1-F6EECF244321}">
                <p14:modId xmlns:p14="http://schemas.microsoft.com/office/powerpoint/2010/main" val="797945042"/>
              </p:ext>
            </p:extLst>
          </p:nvPr>
        </p:nvGraphicFramePr>
        <p:xfrm>
          <a:off x="8089846" y="4761919"/>
          <a:ext cx="2631527" cy="1491795"/>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39" name="Curved Right Arrow 38"/>
          <p:cNvSpPr/>
          <p:nvPr/>
        </p:nvSpPr>
        <p:spPr>
          <a:xfrm>
            <a:off x="7665120" y="2931080"/>
            <a:ext cx="671804" cy="2013058"/>
          </a:xfrm>
          <a:prstGeom prst="curvedRightArrow">
            <a:avLst>
              <a:gd name="adj1" fmla="val 6935"/>
              <a:gd name="adj2" fmla="val 6568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1253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s-ES_tradnl" dirty="0" smtClean="0"/>
              <a:t>Planteamiento del problema</a:t>
            </a:r>
            <a:endParaRPr lang="en-US" dirty="0"/>
          </a:p>
        </p:txBody>
      </p:sp>
      <p:graphicFrame>
        <p:nvGraphicFramePr>
          <p:cNvPr id="2" name="Content Placeholder 1"/>
          <p:cNvGraphicFramePr>
            <a:graphicFrameLocks noGrp="1"/>
          </p:cNvGraphicFramePr>
          <p:nvPr>
            <p:ph sz="half" idx="1"/>
            <p:extLst>
              <p:ext uri="{D42A27DB-BD31-4B8C-83A1-F6EECF244321}">
                <p14:modId xmlns:p14="http://schemas.microsoft.com/office/powerpoint/2010/main" val="1719640551"/>
              </p:ext>
            </p:extLst>
          </p:nvPr>
        </p:nvGraphicFramePr>
        <p:xfrm>
          <a:off x="4942290" y="1764102"/>
          <a:ext cx="5928226" cy="2332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pPr algn="ctr"/>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0" name="Picture 4" descr="Resultado de imagen de Epigijón logo transparen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4224953200"/>
              </p:ext>
            </p:extLst>
          </p:nvPr>
        </p:nvGraphicFramePr>
        <p:xfrm>
          <a:off x="7898363" y="3878017"/>
          <a:ext cx="2062066" cy="210871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9" name="Rectangle 8"/>
          <p:cNvSpPr/>
          <p:nvPr/>
        </p:nvSpPr>
        <p:spPr>
          <a:xfrm>
            <a:off x="4480224" y="769894"/>
            <a:ext cx="6096542" cy="707886"/>
          </a:xfrm>
          <a:prstGeom prst="rect">
            <a:avLst/>
          </a:prstGeom>
          <a:noFill/>
        </p:spPr>
        <p:txBody>
          <a:bodyPr wrap="none" lIns="91440" tIns="45720" rIns="91440" bIns="45720">
            <a:spAutoFit/>
          </a:bodyPr>
          <a:lstStyle/>
          <a:p>
            <a:pPr algn="ctr"/>
            <a:r>
              <a:rPr lang="en-US" sz="4000" b="1" cap="none" spc="0" dirty="0" err="1" smtClean="0">
                <a:ln w="0"/>
                <a:solidFill>
                  <a:schemeClr val="tx1">
                    <a:lumMod val="65000"/>
                    <a:lumOff val="35000"/>
                  </a:schemeClr>
                </a:solidFill>
                <a:effectLst>
                  <a:outerShdw blurRad="38100" dist="25400" dir="5400000" algn="ctr" rotWithShape="0">
                    <a:srgbClr val="6E747A">
                      <a:alpha val="43000"/>
                    </a:srgbClr>
                  </a:outerShdw>
                </a:effectLst>
              </a:rPr>
              <a:t>Caso</a:t>
            </a:r>
            <a:r>
              <a:rPr lang="en-US" sz="4000" b="1" cap="none" spc="0" dirty="0" smtClean="0">
                <a:ln w="0"/>
                <a:solidFill>
                  <a:schemeClr val="tx1">
                    <a:lumMod val="65000"/>
                    <a:lumOff val="35000"/>
                  </a:schemeClr>
                </a:solidFill>
                <a:effectLst>
                  <a:outerShdw blurRad="38100" dist="25400" dir="5400000" algn="ctr" rotWithShape="0">
                    <a:srgbClr val="6E747A">
                      <a:alpha val="43000"/>
                    </a:srgbClr>
                  </a:outerShdw>
                </a:effectLst>
              </a:rPr>
              <a:t> de </a:t>
            </a:r>
            <a:r>
              <a:rPr lang="en-US" sz="4000" b="1" cap="none" spc="0" dirty="0" err="1" smtClean="0">
                <a:ln w="0"/>
                <a:solidFill>
                  <a:schemeClr val="tx1">
                    <a:lumMod val="65000"/>
                    <a:lumOff val="35000"/>
                  </a:schemeClr>
                </a:solidFill>
                <a:effectLst>
                  <a:outerShdw blurRad="38100" dist="25400" dir="5400000" algn="ctr" rotWithShape="0">
                    <a:srgbClr val="6E747A">
                      <a:alpha val="43000"/>
                    </a:srgbClr>
                  </a:outerShdw>
                </a:effectLst>
              </a:rPr>
              <a:t>integración</a:t>
            </a:r>
            <a:r>
              <a:rPr lang="en-US" sz="4000" b="1" cap="none" spc="0" dirty="0" smtClean="0">
                <a:ln w="0"/>
                <a:solidFill>
                  <a:schemeClr val="tx1">
                    <a:lumMod val="65000"/>
                    <a:lumOff val="35000"/>
                  </a:schemeClr>
                </a:solidFill>
                <a:effectLst>
                  <a:outerShdw blurRad="38100" dist="25400" dir="5400000" algn="ctr" rotWithShape="0">
                    <a:srgbClr val="6E747A">
                      <a:alpha val="43000"/>
                    </a:srgbClr>
                  </a:outerShdw>
                </a:effectLst>
              </a:rPr>
              <a:t> </a:t>
            </a:r>
            <a:r>
              <a:rPr lang="en-US" sz="4000" b="1" cap="none" spc="0" dirty="0" err="1" smtClean="0">
                <a:ln w="0"/>
                <a:solidFill>
                  <a:schemeClr val="tx1">
                    <a:lumMod val="65000"/>
                    <a:lumOff val="35000"/>
                  </a:schemeClr>
                </a:solidFill>
                <a:effectLst>
                  <a:outerShdw blurRad="38100" dist="25400" dir="5400000" algn="ctr" rotWithShape="0">
                    <a:srgbClr val="6E747A">
                      <a:alpha val="43000"/>
                    </a:srgbClr>
                  </a:outerShdw>
                </a:effectLst>
              </a:rPr>
              <a:t>idilico</a:t>
            </a:r>
            <a:r>
              <a:rPr lang="en-US" sz="4000" b="1" dirty="0" smtClean="0">
                <a:ln w="0"/>
                <a:solidFill>
                  <a:schemeClr val="tx1">
                    <a:lumMod val="65000"/>
                    <a:lumOff val="35000"/>
                  </a:schemeClr>
                </a:solidFill>
                <a:effectLst>
                  <a:outerShdw blurRad="38100" dist="25400" dir="5400000" algn="ctr" rotWithShape="0">
                    <a:srgbClr val="6E747A">
                      <a:alpha val="43000"/>
                    </a:srgbClr>
                  </a:outerShdw>
                </a:effectLst>
              </a:rPr>
              <a:t>:</a:t>
            </a:r>
            <a:endParaRPr lang="en-US" sz="40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sp>
        <p:nvSpPr>
          <p:cNvPr id="13" name="Explosion 2 12"/>
          <p:cNvSpPr/>
          <p:nvPr/>
        </p:nvSpPr>
        <p:spPr>
          <a:xfrm>
            <a:off x="7455159" y="2379399"/>
            <a:ext cx="886408" cy="1129004"/>
          </a:xfrm>
          <a:prstGeom prst="irregularSeal2">
            <a:avLst/>
          </a:prstGeom>
          <a:solidFill>
            <a:srgbClr val="FF0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177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s-ES_tradnl" dirty="0" smtClean="0"/>
              <a:t>Planteamiento del problema</a:t>
            </a:r>
            <a:endParaRPr lang="en-US" dirty="0"/>
          </a:p>
        </p:txBody>
      </p:sp>
      <p:graphicFrame>
        <p:nvGraphicFramePr>
          <p:cNvPr id="2" name="Content Placeholder 1"/>
          <p:cNvGraphicFramePr>
            <a:graphicFrameLocks noGrp="1"/>
          </p:cNvGraphicFramePr>
          <p:nvPr>
            <p:ph sz="half" idx="1"/>
            <p:extLst>
              <p:ext uri="{D42A27DB-BD31-4B8C-83A1-F6EECF244321}">
                <p14:modId xmlns:p14="http://schemas.microsoft.com/office/powerpoint/2010/main" val="2994114778"/>
              </p:ext>
            </p:extLst>
          </p:nvPr>
        </p:nvGraphicFramePr>
        <p:xfrm>
          <a:off x="4935894" y="1446244"/>
          <a:ext cx="6008914" cy="2127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pPr algn="ctr"/>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0" name="Picture 4" descr="Resultado de imagen de Epigijón logo transparen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05202" y="119430"/>
            <a:ext cx="877062" cy="10044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196273675"/>
              </p:ext>
            </p:extLst>
          </p:nvPr>
        </p:nvGraphicFramePr>
        <p:xfrm>
          <a:off x="8168494" y="4052775"/>
          <a:ext cx="2062066" cy="210871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9" name="Rectangle 8"/>
          <p:cNvSpPr/>
          <p:nvPr/>
        </p:nvSpPr>
        <p:spPr>
          <a:xfrm>
            <a:off x="4746410" y="621633"/>
            <a:ext cx="4969630" cy="707886"/>
          </a:xfrm>
          <a:prstGeom prst="rect">
            <a:avLst/>
          </a:prstGeom>
          <a:noFill/>
        </p:spPr>
        <p:txBody>
          <a:bodyPr wrap="none" lIns="91440" tIns="45720" rIns="91440" bIns="45720">
            <a:spAutoFit/>
          </a:bodyPr>
          <a:lstStyle/>
          <a:p>
            <a:pPr algn="ctr"/>
            <a:r>
              <a:rPr lang="en-US" sz="4000" b="1" dirty="0" err="1" smtClean="0">
                <a:ln w="0"/>
                <a:solidFill>
                  <a:schemeClr val="tx1">
                    <a:lumMod val="65000"/>
                    <a:lumOff val="35000"/>
                  </a:schemeClr>
                </a:solidFill>
                <a:effectLst>
                  <a:outerShdw blurRad="38100" dist="25400" dir="5400000" algn="ctr" rotWithShape="0">
                    <a:srgbClr val="6E747A">
                      <a:alpha val="43000"/>
                    </a:srgbClr>
                  </a:outerShdw>
                </a:effectLst>
              </a:rPr>
              <a:t>Caso</a:t>
            </a:r>
            <a:r>
              <a:rPr lang="en-US" sz="4000" b="1" dirty="0" smtClean="0">
                <a:ln w="0"/>
                <a:solidFill>
                  <a:schemeClr val="tx1">
                    <a:lumMod val="65000"/>
                    <a:lumOff val="35000"/>
                  </a:schemeClr>
                </a:solidFill>
                <a:effectLst>
                  <a:outerShdw blurRad="38100" dist="25400" dir="5400000" algn="ctr" rotWithShape="0">
                    <a:srgbClr val="6E747A">
                      <a:alpha val="43000"/>
                    </a:srgbClr>
                  </a:outerShdw>
                </a:effectLst>
              </a:rPr>
              <a:t> </a:t>
            </a:r>
            <a:r>
              <a:rPr lang="en-US" sz="4000" b="1" dirty="0" err="1" smtClean="0">
                <a:ln w="0"/>
                <a:solidFill>
                  <a:schemeClr val="tx1">
                    <a:lumMod val="65000"/>
                    <a:lumOff val="35000"/>
                  </a:schemeClr>
                </a:solidFill>
                <a:effectLst>
                  <a:outerShdw blurRad="38100" dist="25400" dir="5400000" algn="ctr" rotWithShape="0">
                    <a:srgbClr val="6E747A">
                      <a:alpha val="43000"/>
                    </a:srgbClr>
                  </a:outerShdw>
                </a:effectLst>
              </a:rPr>
              <a:t>integración</a:t>
            </a:r>
            <a:r>
              <a:rPr lang="en-US" sz="4000" b="1" dirty="0" smtClean="0">
                <a:ln w="0"/>
                <a:solidFill>
                  <a:schemeClr val="tx1">
                    <a:lumMod val="65000"/>
                    <a:lumOff val="35000"/>
                  </a:schemeClr>
                </a:solidFill>
                <a:effectLst>
                  <a:outerShdw blurRad="38100" dist="25400" dir="5400000" algn="ctr" rotWithShape="0">
                    <a:srgbClr val="6E747A">
                      <a:alpha val="43000"/>
                    </a:srgbClr>
                  </a:outerShdw>
                </a:effectLst>
              </a:rPr>
              <a:t> real:</a:t>
            </a:r>
            <a:endParaRPr lang="en-US" sz="40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sp>
        <p:nvSpPr>
          <p:cNvPr id="15" name="Down Arrow Callout 14"/>
          <p:cNvSpPr/>
          <p:nvPr/>
        </p:nvSpPr>
        <p:spPr>
          <a:xfrm>
            <a:off x="7231225" y="2253436"/>
            <a:ext cx="1455576" cy="177738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Proyecto</a:t>
            </a:r>
          </a:p>
          <a:p>
            <a:pPr algn="ctr"/>
            <a:r>
              <a:rPr lang="es-ES_tradnl" dirty="0" smtClean="0"/>
              <a:t>Integración</a:t>
            </a:r>
            <a:endParaRPr lang="en-US" dirty="0"/>
          </a:p>
        </p:txBody>
      </p:sp>
    </p:spTree>
    <p:extLst>
      <p:ext uri="{BB962C8B-B14F-4D97-AF65-F5344CB8AC3E}">
        <p14:creationId xmlns:p14="http://schemas.microsoft.com/office/powerpoint/2010/main" val="800589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s-ES_tradnl" dirty="0" smtClean="0"/>
              <a:t>Planteamiento del problema</a:t>
            </a:r>
            <a:endParaRPr lang="en-US" dirty="0"/>
          </a:p>
        </p:txBody>
      </p:sp>
      <p:sp>
        <p:nvSpPr>
          <p:cNvPr id="15" name="Text Placeholder 14"/>
          <p:cNvSpPr>
            <a:spLocks noGrp="1"/>
          </p:cNvSpPr>
          <p:nvPr>
            <p:ph type="body" idx="1"/>
          </p:nvPr>
        </p:nvSpPr>
        <p:spPr/>
        <p:txBody>
          <a:bodyPr/>
          <a:lstStyle/>
          <a:p>
            <a:r>
              <a:rPr lang="es-ES_tradnl" dirty="0" smtClean="0"/>
              <a:t>Proyecto Integración:</a:t>
            </a:r>
            <a:endParaRPr lang="en-US" dirty="0"/>
          </a:p>
        </p:txBody>
      </p:sp>
      <p:sp>
        <p:nvSpPr>
          <p:cNvPr id="17" name="Text Placeholder 16"/>
          <p:cNvSpPr>
            <a:spLocks noGrp="1"/>
          </p:cNvSpPr>
          <p:nvPr>
            <p:ph type="body" sz="quarter" idx="3"/>
          </p:nvPr>
        </p:nvSpPr>
        <p:spPr/>
        <p:txBody>
          <a:bodyPr/>
          <a:lstStyle/>
          <a:p>
            <a:r>
              <a:rPr lang="es-ES_tradnl" dirty="0" smtClean="0"/>
              <a:t>Costes de la empresa:</a:t>
            </a:r>
            <a:endParaRPr lang="en-US" dirty="0"/>
          </a:p>
        </p:txBody>
      </p:sp>
      <p:graphicFrame>
        <p:nvGraphicFramePr>
          <p:cNvPr id="20" name="Content Placeholder 19"/>
          <p:cNvGraphicFramePr>
            <a:graphicFrameLocks noGrp="1"/>
          </p:cNvGraphicFramePr>
          <p:nvPr>
            <p:ph sz="quarter" idx="4"/>
            <p:extLst>
              <p:ext uri="{D42A27DB-BD31-4B8C-83A1-F6EECF244321}">
                <p14:modId xmlns:p14="http://schemas.microsoft.com/office/powerpoint/2010/main" val="472561240"/>
              </p:ext>
            </p:extLst>
          </p:nvPr>
        </p:nvGraphicFramePr>
        <p:xfrm>
          <a:off x="7818438" y="1930400"/>
          <a:ext cx="3475037"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pPr algn="ctr"/>
            <a:r>
              <a:rPr lang="es-ES_tradnl" dirty="0"/>
              <a:t>Raúl García Fernández -  Aplicación web para la gestión de un repositorio</a:t>
            </a:r>
            <a:endParaRPr lang="en-US" dirty="0"/>
          </a:p>
          <a:p>
            <a:endParaRPr lang="en-US" dirty="0"/>
          </a:p>
        </p:txBody>
      </p:sp>
      <p:graphicFrame>
        <p:nvGraphicFramePr>
          <p:cNvPr id="19" name="Content Placeholder 19"/>
          <p:cNvGraphicFramePr>
            <a:graphicFrameLocks noGrp="1"/>
          </p:cNvGraphicFramePr>
          <p:nvPr>
            <p:ph sz="half" idx="2"/>
            <p:extLst>
              <p:ext uri="{D42A27DB-BD31-4B8C-83A1-F6EECF244321}">
                <p14:modId xmlns:p14="http://schemas.microsoft.com/office/powerpoint/2010/main" val="3816935913"/>
              </p:ext>
            </p:extLst>
          </p:nvPr>
        </p:nvGraphicFramePr>
        <p:xfrm>
          <a:off x="3694922" y="1930400"/>
          <a:ext cx="3890866" cy="40318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1" name="Picture 4" descr="Resultado de imagen de Epigijón logo transparen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805202" y="119430"/>
            <a:ext cx="877062" cy="10044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sp>
        <p:nvSpPr>
          <p:cNvPr id="23" name="Right Arrow 22"/>
          <p:cNvSpPr/>
          <p:nvPr/>
        </p:nvSpPr>
        <p:spPr>
          <a:xfrm>
            <a:off x="3953754" y="4376056"/>
            <a:ext cx="3303036" cy="41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smtClean="0"/>
              <a:t>Tiempo del proyecto</a:t>
            </a:r>
            <a:endParaRPr lang="en-US" dirty="0"/>
          </a:p>
        </p:txBody>
      </p:sp>
    </p:spTree>
    <p:extLst>
      <p:ext uri="{BB962C8B-B14F-4D97-AF65-F5344CB8AC3E}">
        <p14:creationId xmlns:p14="http://schemas.microsoft.com/office/powerpoint/2010/main" val="762919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s-ES_tradnl" dirty="0" smtClean="0"/>
              <a:t>Contenidos</a:t>
            </a:r>
            <a:endParaRPr lang="en-US" dirty="0"/>
          </a:p>
        </p:txBody>
      </p:sp>
      <p:sp>
        <p:nvSpPr>
          <p:cNvPr id="8" name="Content Placeholder 7"/>
          <p:cNvSpPr>
            <a:spLocks noGrp="1"/>
          </p:cNvSpPr>
          <p:nvPr>
            <p:ph sz="half" idx="1"/>
          </p:nvPr>
        </p:nvSpPr>
        <p:spPr>
          <a:xfrm>
            <a:off x="3867911" y="868680"/>
            <a:ext cx="7002605" cy="5120640"/>
          </a:xfrm>
        </p:spPr>
        <p:txBody>
          <a:bodyPr/>
          <a:lstStyle/>
          <a:p>
            <a:r>
              <a:rPr lang="es-ES_tradnl" dirty="0" smtClean="0"/>
              <a:t>Planteamiento del problema</a:t>
            </a:r>
          </a:p>
          <a:p>
            <a:r>
              <a:rPr lang="es-ES_tradnl" b="1" dirty="0" smtClean="0"/>
              <a:t>Objetivos del TFG</a:t>
            </a:r>
          </a:p>
          <a:p>
            <a:r>
              <a:rPr lang="es-ES_tradnl" dirty="0" smtClean="0"/>
              <a:t>Estructura de la solución</a:t>
            </a:r>
          </a:p>
          <a:p>
            <a:r>
              <a:rPr lang="es-ES_tradnl" dirty="0" smtClean="0"/>
              <a:t>Descripción de la solución</a:t>
            </a:r>
          </a:p>
          <a:p>
            <a:r>
              <a:rPr lang="es-ES_tradnl" dirty="0" smtClean="0"/>
              <a:t>Presupuesto</a:t>
            </a:r>
          </a:p>
          <a:p>
            <a:r>
              <a:rPr lang="es-ES_tradnl" dirty="0" smtClean="0"/>
              <a:t>Problemas</a:t>
            </a:r>
          </a:p>
          <a:p>
            <a:r>
              <a:rPr lang="es-ES_tradnl" dirty="0" smtClean="0"/>
              <a:t>Ampliaciones</a:t>
            </a:r>
          </a:p>
          <a:p>
            <a:r>
              <a:rPr lang="es-ES_tradnl" dirty="0" smtClean="0"/>
              <a:t>Conclusiones</a:t>
            </a:r>
            <a:endParaRPr lang="en-US" dirty="0"/>
          </a:p>
        </p:txBody>
      </p:sp>
      <p:sp>
        <p:nvSpPr>
          <p:cNvPr id="4" name="Footer Placeholder 3"/>
          <p:cNvSpPr>
            <a:spLocks noGrp="1"/>
          </p:cNvSpPr>
          <p:nvPr>
            <p:ph type="ftr" sz="quarter" idx="11"/>
          </p:nvPr>
        </p:nvSpPr>
        <p:spPr/>
        <p:txBody>
          <a:bodyPr/>
          <a:lstStyle/>
          <a:p>
            <a:pPr algn="ctr"/>
            <a:r>
              <a:rPr lang="es-ES_tradnl" dirty="0"/>
              <a:t>Raúl García Fernández -  Aplicación web para la gestión de un repositorio</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359" y="6161494"/>
            <a:ext cx="1660601" cy="631120"/>
          </a:xfrm>
          <a:prstGeom prst="rect">
            <a:avLst/>
          </a:prstGeom>
        </p:spPr>
      </p:pic>
      <p:pic>
        <p:nvPicPr>
          <p:cNvPr id="10" name="Picture 4" descr="Resultado de imagen de Epigijón logo transparen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30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Objetivos del Trabajo Fin de Grado</a:t>
            </a:r>
            <a:endParaRPr lang="en-US" dirty="0"/>
          </a:p>
        </p:txBody>
      </p:sp>
      <p:sp>
        <p:nvSpPr>
          <p:cNvPr id="5" name="Footer Placeholder 4"/>
          <p:cNvSpPr>
            <a:spLocks noGrp="1"/>
          </p:cNvSpPr>
          <p:nvPr>
            <p:ph type="ftr" sz="quarter" idx="11"/>
          </p:nvPr>
        </p:nvSpPr>
        <p:spPr/>
        <p:txBody>
          <a:bodyPr/>
          <a:lstStyle/>
          <a:p>
            <a:pPr algn="ctr"/>
            <a:r>
              <a:rPr lang="es-ES_tradnl" dirty="0" smtClean="0"/>
              <a:t>Raúl García Fernández -  </a:t>
            </a:r>
            <a:r>
              <a:rPr lang="es-ES_tradnl" dirty="0"/>
              <a:t>Aplicación web para la gestión de un </a:t>
            </a:r>
            <a:r>
              <a:rPr lang="es-ES_tradnl" dirty="0" smtClean="0"/>
              <a:t>repositorio</a:t>
            </a:r>
            <a:endParaRPr lang="en-US" dirty="0"/>
          </a:p>
        </p:txBody>
      </p:sp>
      <p:sp>
        <p:nvSpPr>
          <p:cNvPr id="11" name="Content Placeholder 10"/>
          <p:cNvSpPr>
            <a:spLocks noGrp="1"/>
          </p:cNvSpPr>
          <p:nvPr>
            <p:ph idx="1"/>
          </p:nvPr>
        </p:nvSpPr>
        <p:spPr>
          <a:xfrm>
            <a:off x="3869268" y="2188396"/>
            <a:ext cx="7315200" cy="3863083"/>
          </a:xfrm>
        </p:spPr>
        <p:txBody>
          <a:bodyPr>
            <a:normAutofit lnSpcReduction="10000"/>
          </a:bodyPr>
          <a:lstStyle/>
          <a:p>
            <a:r>
              <a:rPr lang="es-ES_tradnl" dirty="0"/>
              <a:t>Reducción del coste y el tiempo en la realización de </a:t>
            </a:r>
            <a:r>
              <a:rPr lang="es-ES_tradnl" dirty="0" smtClean="0"/>
              <a:t>proyectos de integración</a:t>
            </a:r>
          </a:p>
          <a:p>
            <a:r>
              <a:rPr lang="es-ES_tradnl" dirty="0"/>
              <a:t>Entorno de ejecución genérico para diversos </a:t>
            </a:r>
            <a:r>
              <a:rPr lang="es-ES_tradnl" dirty="0" smtClean="0"/>
              <a:t>lenguajes</a:t>
            </a:r>
          </a:p>
          <a:p>
            <a:r>
              <a:rPr lang="es-ES_tradnl" dirty="0" smtClean="0"/>
              <a:t>Aplicación web con interacción simple para el usuario</a:t>
            </a:r>
          </a:p>
          <a:p>
            <a:r>
              <a:rPr lang="es-ES_tradnl" dirty="0" smtClean="0"/>
              <a:t>Método de integración simple con otras aplicaciones web</a:t>
            </a:r>
          </a:p>
          <a:p>
            <a:r>
              <a:rPr lang="es-ES_tradnl" dirty="0" smtClean="0"/>
              <a:t>Jerarquía de proyectos y almacenado de resultados de ejecuciones</a:t>
            </a:r>
          </a:p>
          <a:p>
            <a:r>
              <a:rPr lang="es-ES_tradnl" dirty="0" smtClean="0"/>
              <a:t>Gestión de acceso del usuario y aplicaciones</a:t>
            </a:r>
          </a:p>
          <a:p>
            <a:r>
              <a:rPr lang="es-ES_tradnl" dirty="0" smtClean="0"/>
              <a:t>Sistema de gestión de permisos a proyectos y contenedores</a:t>
            </a:r>
          </a:p>
          <a:p>
            <a:r>
              <a:rPr lang="es-ES_tradnl" dirty="0" smtClean="0"/>
              <a:t>Sistema abierto a futuras mejoras y ampliaciones</a:t>
            </a:r>
          </a:p>
          <a:p>
            <a:r>
              <a:rPr lang="es-ES_tradnl" dirty="0" smtClean="0"/>
              <a:t>El uso de un método de persistencia orientado a grafos</a:t>
            </a:r>
          </a:p>
          <a:p>
            <a:endParaRPr lang="es-ES_tradnl" dirty="0" smtClean="0"/>
          </a:p>
          <a:p>
            <a:pPr marL="0" indent="0">
              <a:buNone/>
            </a:pPr>
            <a:endParaRPr lang="es-ES_tradnl" dirty="0" smtClean="0"/>
          </a:p>
          <a:p>
            <a:endParaRPr lang="es-ES_tradnl" dirty="0" smtClean="0"/>
          </a:p>
          <a:p>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35" y="6223352"/>
            <a:ext cx="1660601" cy="631120"/>
          </a:xfrm>
          <a:prstGeom prst="rect">
            <a:avLst/>
          </a:prstGeom>
        </p:spPr>
      </p:pic>
      <p:pic>
        <p:nvPicPr>
          <p:cNvPr id="13" name="Picture 4" descr="Resultado de imagen de Epigijón logo transparen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0516" y="119430"/>
            <a:ext cx="877062" cy="100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51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403</TotalTime>
  <Words>1443</Words>
  <Application>Microsoft Office PowerPoint</Application>
  <PresentationFormat>Panorámica</PresentationFormat>
  <Paragraphs>201</Paragraphs>
  <Slides>19</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Calibri</vt:lpstr>
      <vt:lpstr>Corbel</vt:lpstr>
      <vt:lpstr>Wingdings 2</vt:lpstr>
      <vt:lpstr>Frame</vt:lpstr>
      <vt:lpstr>Aplicación web para la gestión de un repositorio</vt:lpstr>
      <vt:lpstr>Contenidos</vt:lpstr>
      <vt:lpstr>Contenidos</vt:lpstr>
      <vt:lpstr>Planteamiento del problema</vt:lpstr>
      <vt:lpstr>Planteamiento del problema</vt:lpstr>
      <vt:lpstr>Planteamiento del problema</vt:lpstr>
      <vt:lpstr>Planteamiento del problema</vt:lpstr>
      <vt:lpstr>Contenidos</vt:lpstr>
      <vt:lpstr>Objetivos del Trabajo Fin de Grado</vt:lpstr>
      <vt:lpstr>Contenidos</vt:lpstr>
      <vt:lpstr>Estructura de la solución</vt:lpstr>
      <vt:lpstr>Estructura de la solución</vt:lpstr>
      <vt:lpstr>Estructura de la solución</vt:lpstr>
      <vt:lpstr>Contenidos</vt:lpstr>
      <vt:lpstr>Descripción de la solución</vt:lpstr>
      <vt:lpstr>Demostración</vt:lpstr>
      <vt:lpstr>Preguntas</vt:lpstr>
      <vt:lpstr>Gracias por su atención </vt:lpstr>
      <vt:lpstr>Aplicación web para la gestión de un repositorio</vt:lpstr>
    </vt:vector>
  </TitlesOfParts>
  <Company>CSC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gestión de un repositorio</dc:title>
  <dc:creator>Windows SOE Manager</dc:creator>
  <cp:lastModifiedBy>Raul García Fernández</cp:lastModifiedBy>
  <cp:revision>50</cp:revision>
  <dcterms:created xsi:type="dcterms:W3CDTF">2017-06-14T07:43:43Z</dcterms:created>
  <dcterms:modified xsi:type="dcterms:W3CDTF">2017-06-15T18:15:56Z</dcterms:modified>
</cp:coreProperties>
</file>