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8" r:id="rId3"/>
    <p:sldId id="299" r:id="rId4"/>
    <p:sldId id="304" r:id="rId5"/>
    <p:sldId id="300" r:id="rId6"/>
    <p:sldId id="305" r:id="rId7"/>
    <p:sldId id="306" r:id="rId8"/>
    <p:sldId id="307" r:id="rId9"/>
    <p:sldId id="263" r:id="rId10"/>
    <p:sldId id="309" r:id="rId11"/>
    <p:sldId id="265" r:id="rId12"/>
    <p:sldId id="268" r:id="rId13"/>
    <p:sldId id="301" r:id="rId14"/>
    <p:sldId id="269" r:id="rId15"/>
    <p:sldId id="271" r:id="rId16"/>
    <p:sldId id="273" r:id="rId17"/>
    <p:sldId id="274" r:id="rId18"/>
    <p:sldId id="275" r:id="rId19"/>
    <p:sldId id="310" r:id="rId20"/>
    <p:sldId id="294" r:id="rId21"/>
    <p:sldId id="311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C481E-7E32-4A46-A153-A6C748CB0AD7}" v="11" dt="2022-01-15T20:01:43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0"/>
    <p:restoredTop sz="73552" autoAdjust="0"/>
  </p:normalViewPr>
  <p:slideViewPr>
    <p:cSldViewPr snapToGrid="0" snapToObjects="1">
      <p:cViewPr varScale="1">
        <p:scale>
          <a:sx n="69" d="100"/>
          <a:sy n="69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Loza Pacheco" userId="07b5b4e04d5a6b64" providerId="LiveId" clId="{1D9F9360-A556-BA49-94A6-3B6ACA644261}"/>
    <pc:docChg chg="custSel addSld modSld">
      <pc:chgData name="Eduardo Loza Pacheco" userId="07b5b4e04d5a6b64" providerId="LiveId" clId="{1D9F9360-A556-BA49-94A6-3B6ACA644261}" dt="2021-11-01T17:48:43.586" v="579" actId="20577"/>
      <pc:docMkLst>
        <pc:docMk/>
      </pc:docMkLst>
      <pc:sldChg chg="modSp mod">
        <pc:chgData name="Eduardo Loza Pacheco" userId="07b5b4e04d5a6b64" providerId="LiveId" clId="{1D9F9360-A556-BA49-94A6-3B6ACA644261}" dt="2021-11-01T17:41:10.707" v="10" actId="20577"/>
        <pc:sldMkLst>
          <pc:docMk/>
          <pc:sldMk cId="3480126645" sldId="293"/>
        </pc:sldMkLst>
        <pc:spChg chg="mod">
          <ac:chgData name="Eduardo Loza Pacheco" userId="07b5b4e04d5a6b64" providerId="LiveId" clId="{1D9F9360-A556-BA49-94A6-3B6ACA644261}" dt="2021-11-01T17:41:10.707" v="10" actId="20577"/>
          <ac:spMkLst>
            <pc:docMk/>
            <pc:sldMk cId="3480126645" sldId="293"/>
            <ac:spMk id="2" creationId="{DE25E051-3763-2540-A59A-30B408E7DC48}"/>
          </ac:spMkLst>
        </pc:spChg>
      </pc:sldChg>
      <pc:sldChg chg="modSp mod">
        <pc:chgData name="Eduardo Loza Pacheco" userId="07b5b4e04d5a6b64" providerId="LiveId" clId="{1D9F9360-A556-BA49-94A6-3B6ACA644261}" dt="2021-11-01T17:48:43.586" v="579" actId="20577"/>
        <pc:sldMkLst>
          <pc:docMk/>
          <pc:sldMk cId="3825343791" sldId="294"/>
        </pc:sldMkLst>
        <pc:spChg chg="mod">
          <ac:chgData name="Eduardo Loza Pacheco" userId="07b5b4e04d5a6b64" providerId="LiveId" clId="{1D9F9360-A556-BA49-94A6-3B6ACA644261}" dt="2021-11-01T17:48:43.586" v="579" actId="20577"/>
          <ac:spMkLst>
            <pc:docMk/>
            <pc:sldMk cId="3825343791" sldId="294"/>
            <ac:spMk id="3" creationId="{C1A4046E-82DE-664B-B0F2-3F343AA450E8}"/>
          </ac:spMkLst>
        </pc:spChg>
      </pc:sldChg>
      <pc:sldChg chg="modSp new mod">
        <pc:chgData name="Eduardo Loza Pacheco" userId="07b5b4e04d5a6b64" providerId="LiveId" clId="{1D9F9360-A556-BA49-94A6-3B6ACA644261}" dt="2021-11-01T17:41:53.343" v="86" actId="5793"/>
        <pc:sldMkLst>
          <pc:docMk/>
          <pc:sldMk cId="17750271" sldId="295"/>
        </pc:sldMkLst>
        <pc:spChg chg="mod">
          <ac:chgData name="Eduardo Loza Pacheco" userId="07b5b4e04d5a6b64" providerId="LiveId" clId="{1D9F9360-A556-BA49-94A6-3B6ACA644261}" dt="2021-11-01T17:41:27.533" v="30" actId="20577"/>
          <ac:spMkLst>
            <pc:docMk/>
            <pc:sldMk cId="17750271" sldId="295"/>
            <ac:spMk id="2" creationId="{92708708-7BDB-4242-8EE8-EEDD0D90BCAA}"/>
          </ac:spMkLst>
        </pc:spChg>
        <pc:spChg chg="mod">
          <ac:chgData name="Eduardo Loza Pacheco" userId="07b5b4e04d5a6b64" providerId="LiveId" clId="{1D9F9360-A556-BA49-94A6-3B6ACA644261}" dt="2021-11-01T17:41:53.343" v="86" actId="5793"/>
          <ac:spMkLst>
            <pc:docMk/>
            <pc:sldMk cId="17750271" sldId="295"/>
            <ac:spMk id="3" creationId="{59F19290-A742-6F4D-914A-EE3DD7EFEDD2}"/>
          </ac:spMkLst>
        </pc:spChg>
      </pc:sldChg>
    </pc:docChg>
  </pc:docChgLst>
  <pc:docChgLst>
    <pc:chgData name="Eduardo Loza Pacheco" userId="07b5b4e04d5a6b64" providerId="LiveId" clId="{493C481E-7E32-4A46-A153-A6C748CB0AD7}"/>
    <pc:docChg chg="undo custSel addSld delSld modSld">
      <pc:chgData name="Eduardo Loza Pacheco" userId="07b5b4e04d5a6b64" providerId="LiveId" clId="{493C481E-7E32-4A46-A153-A6C748CB0AD7}" dt="2022-01-15T20:01:55.660" v="703" actId="20577"/>
      <pc:docMkLst>
        <pc:docMk/>
      </pc:docMkLst>
      <pc:sldChg chg="modSp mod">
        <pc:chgData name="Eduardo Loza Pacheco" userId="07b5b4e04d5a6b64" providerId="LiveId" clId="{493C481E-7E32-4A46-A153-A6C748CB0AD7}" dt="2022-01-15T19:13:01.329" v="2" actId="20577"/>
        <pc:sldMkLst>
          <pc:docMk/>
          <pc:sldMk cId="3400235429" sldId="257"/>
        </pc:sldMkLst>
        <pc:spChg chg="mod">
          <ac:chgData name="Eduardo Loza Pacheco" userId="07b5b4e04d5a6b64" providerId="LiveId" clId="{493C481E-7E32-4A46-A153-A6C748CB0AD7}" dt="2022-01-15T19:13:01.329" v="2" actId="20577"/>
          <ac:spMkLst>
            <pc:docMk/>
            <pc:sldMk cId="3400235429" sldId="257"/>
            <ac:spMk id="3" creationId="{1389B1CD-E990-7D4D-8CA9-6127CBBA7F72}"/>
          </ac:spMkLst>
        </pc:spChg>
      </pc:sldChg>
      <pc:sldChg chg="modSp mod">
        <pc:chgData name="Eduardo Loza Pacheco" userId="07b5b4e04d5a6b64" providerId="LiveId" clId="{493C481E-7E32-4A46-A153-A6C748CB0AD7}" dt="2022-01-15T19:13:12.187" v="4" actId="20577"/>
        <pc:sldMkLst>
          <pc:docMk/>
          <pc:sldMk cId="2849294315" sldId="259"/>
        </pc:sldMkLst>
        <pc:spChg chg="mod">
          <ac:chgData name="Eduardo Loza Pacheco" userId="07b5b4e04d5a6b64" providerId="LiveId" clId="{493C481E-7E32-4A46-A153-A6C748CB0AD7}" dt="2022-01-15T19:13:12.187" v="4" actId="20577"/>
          <ac:spMkLst>
            <pc:docMk/>
            <pc:sldMk cId="2849294315" sldId="259"/>
            <ac:spMk id="3" creationId="{05857350-D3EF-E14F-B32F-A690F25449FA}"/>
          </ac:spMkLst>
        </pc:spChg>
      </pc:sldChg>
      <pc:sldChg chg="modSp mod">
        <pc:chgData name="Eduardo Loza Pacheco" userId="07b5b4e04d5a6b64" providerId="LiveId" clId="{493C481E-7E32-4A46-A153-A6C748CB0AD7}" dt="2022-01-15T19:14:27.029" v="97" actId="20577"/>
        <pc:sldMkLst>
          <pc:docMk/>
          <pc:sldMk cId="396337930" sldId="262"/>
        </pc:sldMkLst>
        <pc:spChg chg="mod">
          <ac:chgData name="Eduardo Loza Pacheco" userId="07b5b4e04d5a6b64" providerId="LiveId" clId="{493C481E-7E32-4A46-A153-A6C748CB0AD7}" dt="2022-01-15T19:14:27.029" v="97" actId="20577"/>
          <ac:spMkLst>
            <pc:docMk/>
            <pc:sldMk cId="396337930" sldId="262"/>
            <ac:spMk id="3" creationId="{F24A365C-D6BF-CB40-AFD7-6DFDD765E459}"/>
          </ac:spMkLst>
        </pc:spChg>
      </pc:sldChg>
      <pc:sldChg chg="modSp mod">
        <pc:chgData name="Eduardo Loza Pacheco" userId="07b5b4e04d5a6b64" providerId="LiveId" clId="{493C481E-7E32-4A46-A153-A6C748CB0AD7}" dt="2022-01-15T19:18:50.739" v="105" actId="207"/>
        <pc:sldMkLst>
          <pc:docMk/>
          <pc:sldMk cId="3919092508" sldId="264"/>
        </pc:sldMkLst>
        <pc:spChg chg="mod">
          <ac:chgData name="Eduardo Loza Pacheco" userId="07b5b4e04d5a6b64" providerId="LiveId" clId="{493C481E-7E32-4A46-A153-A6C748CB0AD7}" dt="2022-01-15T19:18:50.739" v="105" actId="207"/>
          <ac:spMkLst>
            <pc:docMk/>
            <pc:sldMk cId="3919092508" sldId="264"/>
            <ac:spMk id="2" creationId="{18E29F3E-A324-B04F-8840-8359CFA10869}"/>
          </ac:spMkLst>
        </pc:spChg>
      </pc:sldChg>
      <pc:sldChg chg="modSp mod">
        <pc:chgData name="Eduardo Loza Pacheco" userId="07b5b4e04d5a6b64" providerId="LiveId" clId="{493C481E-7E32-4A46-A153-A6C748CB0AD7}" dt="2022-01-15T19:19:12.016" v="109" actId="20577"/>
        <pc:sldMkLst>
          <pc:docMk/>
          <pc:sldMk cId="2015928168" sldId="265"/>
        </pc:sldMkLst>
        <pc:spChg chg="mod">
          <ac:chgData name="Eduardo Loza Pacheco" userId="07b5b4e04d5a6b64" providerId="LiveId" clId="{493C481E-7E32-4A46-A153-A6C748CB0AD7}" dt="2022-01-15T19:19:12.016" v="109" actId="20577"/>
          <ac:spMkLst>
            <pc:docMk/>
            <pc:sldMk cId="2015928168" sldId="265"/>
            <ac:spMk id="3" creationId="{00200931-6C1E-F848-A4F6-FE8B95E107AE}"/>
          </ac:spMkLst>
        </pc:spChg>
      </pc:sldChg>
      <pc:sldChg chg="modSp mod">
        <pc:chgData name="Eduardo Loza Pacheco" userId="07b5b4e04d5a6b64" providerId="LiveId" clId="{493C481E-7E32-4A46-A153-A6C748CB0AD7}" dt="2022-01-15T19:19:36.867" v="111" actId="20577"/>
        <pc:sldMkLst>
          <pc:docMk/>
          <pc:sldMk cId="1832590869" sldId="268"/>
        </pc:sldMkLst>
        <pc:spChg chg="mod">
          <ac:chgData name="Eduardo Loza Pacheco" userId="07b5b4e04d5a6b64" providerId="LiveId" clId="{493C481E-7E32-4A46-A153-A6C748CB0AD7}" dt="2022-01-15T19:19:36.867" v="111" actId="20577"/>
          <ac:spMkLst>
            <pc:docMk/>
            <pc:sldMk cId="1832590869" sldId="268"/>
            <ac:spMk id="3" creationId="{6755F92B-3258-3945-BA60-C4546AC6DAA0}"/>
          </ac:spMkLst>
        </pc:spChg>
      </pc:sldChg>
      <pc:sldChg chg="modSp mod">
        <pc:chgData name="Eduardo Loza Pacheco" userId="07b5b4e04d5a6b64" providerId="LiveId" clId="{493C481E-7E32-4A46-A153-A6C748CB0AD7}" dt="2022-01-15T19:19:51.679" v="114" actId="6549"/>
        <pc:sldMkLst>
          <pc:docMk/>
          <pc:sldMk cId="3150663377" sldId="269"/>
        </pc:sldMkLst>
        <pc:spChg chg="mod">
          <ac:chgData name="Eduardo Loza Pacheco" userId="07b5b4e04d5a6b64" providerId="LiveId" clId="{493C481E-7E32-4A46-A153-A6C748CB0AD7}" dt="2022-01-15T19:19:51.679" v="114" actId="6549"/>
          <ac:spMkLst>
            <pc:docMk/>
            <pc:sldMk cId="3150663377" sldId="269"/>
            <ac:spMk id="3" creationId="{F127D16D-B198-6C45-BF05-959BB3E063AA}"/>
          </ac:spMkLst>
        </pc:spChg>
      </pc:sldChg>
      <pc:sldChg chg="modSp mod">
        <pc:chgData name="Eduardo Loza Pacheco" userId="07b5b4e04d5a6b64" providerId="LiveId" clId="{493C481E-7E32-4A46-A153-A6C748CB0AD7}" dt="2022-01-15T19:20:04.237" v="117" actId="20577"/>
        <pc:sldMkLst>
          <pc:docMk/>
          <pc:sldMk cId="4123307323" sldId="270"/>
        </pc:sldMkLst>
        <pc:spChg chg="mod">
          <ac:chgData name="Eduardo Loza Pacheco" userId="07b5b4e04d5a6b64" providerId="LiveId" clId="{493C481E-7E32-4A46-A153-A6C748CB0AD7}" dt="2022-01-15T19:20:04.237" v="117" actId="20577"/>
          <ac:spMkLst>
            <pc:docMk/>
            <pc:sldMk cId="4123307323" sldId="270"/>
            <ac:spMk id="3" creationId="{24F2B97B-6FD0-B143-8268-A8E6B754B46B}"/>
          </ac:spMkLst>
        </pc:spChg>
      </pc:sldChg>
      <pc:sldChg chg="modSp mod">
        <pc:chgData name="Eduardo Loza Pacheco" userId="07b5b4e04d5a6b64" providerId="LiveId" clId="{493C481E-7E32-4A46-A153-A6C748CB0AD7}" dt="2022-01-15T19:22:06.056" v="133" actId="13926"/>
        <pc:sldMkLst>
          <pc:docMk/>
          <pc:sldMk cId="71792594" sldId="274"/>
        </pc:sldMkLst>
        <pc:graphicFrameChg chg="modGraphic">
          <ac:chgData name="Eduardo Loza Pacheco" userId="07b5b4e04d5a6b64" providerId="LiveId" clId="{493C481E-7E32-4A46-A153-A6C748CB0AD7}" dt="2022-01-15T19:22:06.056" v="133" actId="13926"/>
          <ac:graphicFrameMkLst>
            <pc:docMk/>
            <pc:sldMk cId="71792594" sldId="274"/>
            <ac:graphicFrameMk id="4" creationId="{BA99AABF-DC00-854D-B575-B39F1D3B146C}"/>
          </ac:graphicFrameMkLst>
        </pc:graphicFrameChg>
      </pc:sldChg>
      <pc:sldChg chg="modSp mod">
        <pc:chgData name="Eduardo Loza Pacheco" userId="07b5b4e04d5a6b64" providerId="LiveId" clId="{493C481E-7E32-4A46-A153-A6C748CB0AD7}" dt="2022-01-15T19:22:48.323" v="136" actId="13926"/>
        <pc:sldMkLst>
          <pc:docMk/>
          <pc:sldMk cId="1993646291" sldId="275"/>
        </pc:sldMkLst>
        <pc:graphicFrameChg chg="modGraphic">
          <ac:chgData name="Eduardo Loza Pacheco" userId="07b5b4e04d5a6b64" providerId="LiveId" clId="{493C481E-7E32-4A46-A153-A6C748CB0AD7}" dt="2022-01-15T19:22:42.641" v="134" actId="13926"/>
          <ac:graphicFrameMkLst>
            <pc:docMk/>
            <pc:sldMk cId="1993646291" sldId="275"/>
            <ac:graphicFrameMk id="3" creationId="{7DDA2D37-D6A8-8B49-9E95-E3F9E9B998BD}"/>
          </ac:graphicFrameMkLst>
        </pc:graphicFrameChg>
        <pc:graphicFrameChg chg="modGraphic">
          <ac:chgData name="Eduardo Loza Pacheco" userId="07b5b4e04d5a6b64" providerId="LiveId" clId="{493C481E-7E32-4A46-A153-A6C748CB0AD7}" dt="2022-01-15T19:22:44.857" v="135" actId="13926"/>
          <ac:graphicFrameMkLst>
            <pc:docMk/>
            <pc:sldMk cId="1993646291" sldId="275"/>
            <ac:graphicFrameMk id="4" creationId="{B534CB88-C5B1-2A48-A7C6-5C5D2862FBA2}"/>
          </ac:graphicFrameMkLst>
        </pc:graphicFrameChg>
        <pc:graphicFrameChg chg="modGraphic">
          <ac:chgData name="Eduardo Loza Pacheco" userId="07b5b4e04d5a6b64" providerId="LiveId" clId="{493C481E-7E32-4A46-A153-A6C748CB0AD7}" dt="2022-01-15T19:22:48.323" v="136" actId="13926"/>
          <ac:graphicFrameMkLst>
            <pc:docMk/>
            <pc:sldMk cId="1993646291" sldId="275"/>
            <ac:graphicFrameMk id="5" creationId="{92A2C8EB-AD6C-DE41-8862-D6ECBD29CEC0}"/>
          </ac:graphicFrameMkLst>
        </pc:graphicFrameChg>
      </pc:sldChg>
      <pc:sldChg chg="addSp modSp mod">
        <pc:chgData name="Eduardo Loza Pacheco" userId="07b5b4e04d5a6b64" providerId="LiveId" clId="{493C481E-7E32-4A46-A153-A6C748CB0AD7}" dt="2022-01-15T19:50:05.337" v="360" actId="1076"/>
        <pc:sldMkLst>
          <pc:docMk/>
          <pc:sldMk cId="3360691567" sldId="276"/>
        </pc:sldMkLst>
        <pc:spChg chg="add mod">
          <ac:chgData name="Eduardo Loza Pacheco" userId="07b5b4e04d5a6b64" providerId="LiveId" clId="{493C481E-7E32-4A46-A153-A6C748CB0AD7}" dt="2022-01-15T19:50:05.337" v="360" actId="1076"/>
          <ac:spMkLst>
            <pc:docMk/>
            <pc:sldMk cId="3360691567" sldId="276"/>
            <ac:spMk id="2" creationId="{B777DCE2-8CBA-8649-9D93-BFA7595F4495}"/>
          </ac:spMkLst>
        </pc:spChg>
      </pc:sldChg>
      <pc:sldChg chg="addSp delSp modSp mod">
        <pc:chgData name="Eduardo Loza Pacheco" userId="07b5b4e04d5a6b64" providerId="LiveId" clId="{493C481E-7E32-4A46-A153-A6C748CB0AD7}" dt="2022-01-15T19:54:26.352" v="438" actId="20577"/>
        <pc:sldMkLst>
          <pc:docMk/>
          <pc:sldMk cId="63045447" sldId="278"/>
        </pc:sldMkLst>
        <pc:spChg chg="add del mod">
          <ac:chgData name="Eduardo Loza Pacheco" userId="07b5b4e04d5a6b64" providerId="LiveId" clId="{493C481E-7E32-4A46-A153-A6C748CB0AD7}" dt="2022-01-15T19:26:26.762" v="160" actId="478"/>
          <ac:spMkLst>
            <pc:docMk/>
            <pc:sldMk cId="63045447" sldId="278"/>
            <ac:spMk id="2" creationId="{54632F53-5F19-F64E-A376-4E2C61BEC4CC}"/>
          </ac:spMkLst>
        </pc:spChg>
        <pc:spChg chg="add mod">
          <ac:chgData name="Eduardo Loza Pacheco" userId="07b5b4e04d5a6b64" providerId="LiveId" clId="{493C481E-7E32-4A46-A153-A6C748CB0AD7}" dt="2022-01-15T19:48:25.697" v="186" actId="20577"/>
          <ac:spMkLst>
            <pc:docMk/>
            <pc:sldMk cId="63045447" sldId="278"/>
            <ac:spMk id="5" creationId="{C4E96919-7D18-0940-80BB-C1E98F58FCDE}"/>
          </ac:spMkLst>
        </pc:spChg>
        <pc:spChg chg="add mod">
          <ac:chgData name="Eduardo Loza Pacheco" userId="07b5b4e04d5a6b64" providerId="LiveId" clId="{493C481E-7E32-4A46-A153-A6C748CB0AD7}" dt="2022-01-15T19:54:26.352" v="438" actId="20577"/>
          <ac:spMkLst>
            <pc:docMk/>
            <pc:sldMk cId="63045447" sldId="278"/>
            <ac:spMk id="6" creationId="{7C44C3DA-8C93-A14D-AF7B-0971C9FFDA76}"/>
          </ac:spMkLst>
        </pc:spChg>
      </pc:sldChg>
      <pc:sldChg chg="modSp mod">
        <pc:chgData name="Eduardo Loza Pacheco" userId="07b5b4e04d5a6b64" providerId="LiveId" clId="{493C481E-7E32-4A46-A153-A6C748CB0AD7}" dt="2022-01-15T19:50:16.330" v="370" actId="20577"/>
        <pc:sldMkLst>
          <pc:docMk/>
          <pc:sldMk cId="1944792989" sldId="281"/>
        </pc:sldMkLst>
        <pc:spChg chg="mod">
          <ac:chgData name="Eduardo Loza Pacheco" userId="07b5b4e04d5a6b64" providerId="LiveId" clId="{493C481E-7E32-4A46-A153-A6C748CB0AD7}" dt="2022-01-15T19:50:16.330" v="370" actId="20577"/>
          <ac:spMkLst>
            <pc:docMk/>
            <pc:sldMk cId="1944792989" sldId="281"/>
            <ac:spMk id="9" creationId="{F2F2E831-B4D2-4094-ABC0-DC5F8CB5ACBC}"/>
          </ac:spMkLst>
        </pc:spChg>
      </pc:sldChg>
      <pc:sldChg chg="modSp mod">
        <pc:chgData name="Eduardo Loza Pacheco" userId="07b5b4e04d5a6b64" providerId="LiveId" clId="{493C481E-7E32-4A46-A153-A6C748CB0AD7}" dt="2022-01-15T19:51:42.882" v="374" actId="20577"/>
        <pc:sldMkLst>
          <pc:docMk/>
          <pc:sldMk cId="1149987172" sldId="283"/>
        </pc:sldMkLst>
        <pc:spChg chg="mod">
          <ac:chgData name="Eduardo Loza Pacheco" userId="07b5b4e04d5a6b64" providerId="LiveId" clId="{493C481E-7E32-4A46-A153-A6C748CB0AD7}" dt="2022-01-15T19:51:42.882" v="374" actId="20577"/>
          <ac:spMkLst>
            <pc:docMk/>
            <pc:sldMk cId="1149987172" sldId="283"/>
            <ac:spMk id="3" creationId="{6205C482-0C1A-FE44-944C-194F0EAE52CE}"/>
          </ac:spMkLst>
        </pc:spChg>
      </pc:sldChg>
      <pc:sldChg chg="modSp mod">
        <pc:chgData name="Eduardo Loza Pacheco" userId="07b5b4e04d5a6b64" providerId="LiveId" clId="{493C481E-7E32-4A46-A153-A6C748CB0AD7}" dt="2022-01-15T19:52:16.954" v="389" actId="20577"/>
        <pc:sldMkLst>
          <pc:docMk/>
          <pc:sldMk cId="3105249965" sldId="286"/>
        </pc:sldMkLst>
        <pc:spChg chg="mod">
          <ac:chgData name="Eduardo Loza Pacheco" userId="07b5b4e04d5a6b64" providerId="LiveId" clId="{493C481E-7E32-4A46-A153-A6C748CB0AD7}" dt="2022-01-15T19:52:16.954" v="389" actId="20577"/>
          <ac:spMkLst>
            <pc:docMk/>
            <pc:sldMk cId="3105249965" sldId="286"/>
            <ac:spMk id="2" creationId="{25A94589-871A-2C49-A4D5-6981E2B2C927}"/>
          </ac:spMkLst>
        </pc:spChg>
      </pc:sldChg>
      <pc:sldChg chg="modSp mod">
        <pc:chgData name="Eduardo Loza Pacheco" userId="07b5b4e04d5a6b64" providerId="LiveId" clId="{493C481E-7E32-4A46-A153-A6C748CB0AD7}" dt="2022-01-15T19:57:52.805" v="545" actId="20577"/>
        <pc:sldMkLst>
          <pc:docMk/>
          <pc:sldMk cId="4033178353" sldId="287"/>
        </pc:sldMkLst>
        <pc:spChg chg="mod">
          <ac:chgData name="Eduardo Loza Pacheco" userId="07b5b4e04d5a6b64" providerId="LiveId" clId="{493C481E-7E32-4A46-A153-A6C748CB0AD7}" dt="2022-01-15T19:57:52.805" v="545" actId="20577"/>
          <ac:spMkLst>
            <pc:docMk/>
            <pc:sldMk cId="4033178353" sldId="287"/>
            <ac:spMk id="3" creationId="{98F7C757-5F00-DE4A-A332-FE36EC3DFA5B}"/>
          </ac:spMkLst>
        </pc:spChg>
      </pc:sldChg>
      <pc:sldChg chg="addSp delSp modSp mod">
        <pc:chgData name="Eduardo Loza Pacheco" userId="07b5b4e04d5a6b64" providerId="LiveId" clId="{493C481E-7E32-4A46-A153-A6C748CB0AD7}" dt="2022-01-15T20:01:55.660" v="703" actId="20577"/>
        <pc:sldMkLst>
          <pc:docMk/>
          <pc:sldMk cId="622427443" sldId="289"/>
        </pc:sldMkLst>
        <pc:spChg chg="mod">
          <ac:chgData name="Eduardo Loza Pacheco" userId="07b5b4e04d5a6b64" providerId="LiveId" clId="{493C481E-7E32-4A46-A153-A6C748CB0AD7}" dt="2022-01-15T19:56:55.351" v="454" actId="20577"/>
          <ac:spMkLst>
            <pc:docMk/>
            <pc:sldMk cId="622427443" sldId="289"/>
            <ac:spMk id="2" creationId="{58A0FE17-4F8D-6345-BDEC-6BBB61923150}"/>
          </ac:spMkLst>
        </pc:spChg>
        <pc:spChg chg="add mod">
          <ac:chgData name="Eduardo Loza Pacheco" userId="07b5b4e04d5a6b64" providerId="LiveId" clId="{493C481E-7E32-4A46-A153-A6C748CB0AD7}" dt="2022-01-15T20:01:05.355" v="598" actId="14100"/>
          <ac:spMkLst>
            <pc:docMk/>
            <pc:sldMk cId="622427443" sldId="289"/>
            <ac:spMk id="3" creationId="{5598F16D-550A-3C43-97C1-600231D7D650}"/>
          </ac:spMkLst>
        </pc:spChg>
        <pc:spChg chg="add mod">
          <ac:chgData name="Eduardo Loza Pacheco" userId="07b5b4e04d5a6b64" providerId="LiveId" clId="{493C481E-7E32-4A46-A153-A6C748CB0AD7}" dt="2022-01-15T20:01:32.589" v="662" actId="20577"/>
          <ac:spMkLst>
            <pc:docMk/>
            <pc:sldMk cId="622427443" sldId="289"/>
            <ac:spMk id="4" creationId="{315ED00E-732B-E743-A648-37C43CEC15DF}"/>
          </ac:spMkLst>
        </pc:spChg>
        <pc:spChg chg="add del mod">
          <ac:chgData name="Eduardo Loza Pacheco" userId="07b5b4e04d5a6b64" providerId="LiveId" clId="{493C481E-7E32-4A46-A153-A6C748CB0AD7}" dt="2022-01-15T20:00:39.585" v="594"/>
          <ac:spMkLst>
            <pc:docMk/>
            <pc:sldMk cId="622427443" sldId="289"/>
            <ac:spMk id="7" creationId="{2C77650E-68EE-2E43-B442-1F5C2592A721}"/>
          </ac:spMkLst>
        </pc:spChg>
        <pc:spChg chg="add mod">
          <ac:chgData name="Eduardo Loza Pacheco" userId="07b5b4e04d5a6b64" providerId="LiveId" clId="{493C481E-7E32-4A46-A153-A6C748CB0AD7}" dt="2022-01-15T20:01:55.660" v="703" actId="20577"/>
          <ac:spMkLst>
            <pc:docMk/>
            <pc:sldMk cId="622427443" sldId="289"/>
            <ac:spMk id="12" creationId="{4E61FA61-A0D3-A04E-BCA9-8C72DF4C7A50}"/>
          </ac:spMkLst>
        </pc:spChg>
        <pc:picChg chg="del">
          <ac:chgData name="Eduardo Loza Pacheco" userId="07b5b4e04d5a6b64" providerId="LiveId" clId="{493C481E-7E32-4A46-A153-A6C748CB0AD7}" dt="2022-01-15T20:00:23.887" v="593" actId="478"/>
          <ac:picMkLst>
            <pc:docMk/>
            <pc:sldMk cId="622427443" sldId="289"/>
            <ac:picMk id="5" creationId="{3F4D4482-6495-824D-9C02-C15F3D4D7047}"/>
          </ac:picMkLst>
        </pc:picChg>
        <pc:picChg chg="add mod">
          <ac:chgData name="Eduardo Loza Pacheco" userId="07b5b4e04d5a6b64" providerId="LiveId" clId="{493C481E-7E32-4A46-A153-A6C748CB0AD7}" dt="2022-01-15T20:00:39.585" v="594"/>
          <ac:picMkLst>
            <pc:docMk/>
            <pc:sldMk cId="622427443" sldId="289"/>
            <ac:picMk id="9" creationId="{2067F0E1-D89C-A04B-A37C-3969EAA73D22}"/>
          </ac:picMkLst>
        </pc:picChg>
        <pc:cxnChg chg="add">
          <ac:chgData name="Eduardo Loza Pacheco" userId="07b5b4e04d5a6b64" providerId="LiveId" clId="{493C481E-7E32-4A46-A153-A6C748CB0AD7}" dt="2022-01-15T20:01:40.056" v="663" actId="11529"/>
          <ac:cxnSpMkLst>
            <pc:docMk/>
            <pc:sldMk cId="622427443" sldId="289"/>
            <ac:cxnSpMk id="11" creationId="{D51987EB-ECBE-2A41-9F97-F170B1A1D86C}"/>
          </ac:cxnSpMkLst>
        </pc:cxnChg>
      </pc:sldChg>
      <pc:sldChg chg="modSp mod">
        <pc:chgData name="Eduardo Loza Pacheco" userId="07b5b4e04d5a6b64" providerId="LiveId" clId="{493C481E-7E32-4A46-A153-A6C748CB0AD7}" dt="2022-01-15T19:55:36.558" v="443" actId="20577"/>
        <pc:sldMkLst>
          <pc:docMk/>
          <pc:sldMk cId="1809823191" sldId="292"/>
        </pc:sldMkLst>
        <pc:spChg chg="mod">
          <ac:chgData name="Eduardo Loza Pacheco" userId="07b5b4e04d5a6b64" providerId="LiveId" clId="{493C481E-7E32-4A46-A153-A6C748CB0AD7}" dt="2022-01-15T19:55:36.558" v="443" actId="20577"/>
          <ac:spMkLst>
            <pc:docMk/>
            <pc:sldMk cId="1809823191" sldId="292"/>
            <ac:spMk id="3" creationId="{1D4D4C38-F2E2-D141-839D-87517979FA03}"/>
          </ac:spMkLst>
        </pc:spChg>
      </pc:sldChg>
      <pc:sldChg chg="modSp mod">
        <pc:chgData name="Eduardo Loza Pacheco" userId="07b5b4e04d5a6b64" providerId="LiveId" clId="{493C481E-7E32-4A46-A153-A6C748CB0AD7}" dt="2022-01-15T19:57:11.126" v="467" actId="20577"/>
        <pc:sldMkLst>
          <pc:docMk/>
          <pc:sldMk cId="3480126645" sldId="293"/>
        </pc:sldMkLst>
        <pc:spChg chg="mod">
          <ac:chgData name="Eduardo Loza Pacheco" userId="07b5b4e04d5a6b64" providerId="LiveId" clId="{493C481E-7E32-4A46-A153-A6C748CB0AD7}" dt="2022-01-15T19:57:11.126" v="467" actId="20577"/>
          <ac:spMkLst>
            <pc:docMk/>
            <pc:sldMk cId="3480126645" sldId="293"/>
            <ac:spMk id="3" creationId="{14B9AFEC-2CA4-4843-A84C-5604ABF1A8F0}"/>
          </ac:spMkLst>
        </pc:spChg>
      </pc:sldChg>
      <pc:sldChg chg="modSp mod">
        <pc:chgData name="Eduardo Loza Pacheco" userId="07b5b4e04d5a6b64" providerId="LiveId" clId="{493C481E-7E32-4A46-A153-A6C748CB0AD7}" dt="2022-01-15T19:23:23.798" v="156" actId="20577"/>
        <pc:sldMkLst>
          <pc:docMk/>
          <pc:sldMk cId="17750271" sldId="295"/>
        </pc:sldMkLst>
        <pc:spChg chg="mod">
          <ac:chgData name="Eduardo Loza Pacheco" userId="07b5b4e04d5a6b64" providerId="LiveId" clId="{493C481E-7E32-4A46-A153-A6C748CB0AD7}" dt="2022-01-15T19:23:23.798" v="156" actId="20577"/>
          <ac:spMkLst>
            <pc:docMk/>
            <pc:sldMk cId="17750271" sldId="295"/>
            <ac:spMk id="2" creationId="{92708708-7BDB-4242-8EE8-EEDD0D90BCAA}"/>
          </ac:spMkLst>
        </pc:spChg>
      </pc:sldChg>
      <pc:sldChg chg="modSp new mod">
        <pc:chgData name="Eduardo Loza Pacheco" userId="07b5b4e04d5a6b64" providerId="LiveId" clId="{493C481E-7E32-4A46-A153-A6C748CB0AD7}" dt="2022-01-15T19:13:43.337" v="87" actId="20577"/>
        <pc:sldMkLst>
          <pc:docMk/>
          <pc:sldMk cId="2730522829" sldId="296"/>
        </pc:sldMkLst>
        <pc:spChg chg="mod">
          <ac:chgData name="Eduardo Loza Pacheco" userId="07b5b4e04d5a6b64" providerId="LiveId" clId="{493C481E-7E32-4A46-A153-A6C748CB0AD7}" dt="2022-01-15T19:13:43.337" v="87" actId="20577"/>
          <ac:spMkLst>
            <pc:docMk/>
            <pc:sldMk cId="2730522829" sldId="296"/>
            <ac:spMk id="2" creationId="{31926762-B9DE-E64A-9707-0C756020BD01}"/>
          </ac:spMkLst>
        </pc:spChg>
      </pc:sldChg>
      <pc:sldChg chg="delSp modSp new mod">
        <pc:chgData name="Eduardo Loza Pacheco" userId="07b5b4e04d5a6b64" providerId="LiveId" clId="{493C481E-7E32-4A46-A153-A6C748CB0AD7}" dt="2022-01-15T19:49:16.322" v="326" actId="1076"/>
        <pc:sldMkLst>
          <pc:docMk/>
          <pc:sldMk cId="1131713794" sldId="297"/>
        </pc:sldMkLst>
        <pc:spChg chg="mod">
          <ac:chgData name="Eduardo Loza Pacheco" userId="07b5b4e04d5a6b64" providerId="LiveId" clId="{493C481E-7E32-4A46-A153-A6C748CB0AD7}" dt="2022-01-15T19:49:16.322" v="326" actId="1076"/>
          <ac:spMkLst>
            <pc:docMk/>
            <pc:sldMk cId="1131713794" sldId="297"/>
            <ac:spMk id="2" creationId="{59952463-A556-8E43-90C7-5DF123FA089F}"/>
          </ac:spMkLst>
        </pc:spChg>
        <pc:spChg chg="del">
          <ac:chgData name="Eduardo Loza Pacheco" userId="07b5b4e04d5a6b64" providerId="LiveId" clId="{493C481E-7E32-4A46-A153-A6C748CB0AD7}" dt="2022-01-15T19:49:13.193" v="325" actId="478"/>
          <ac:spMkLst>
            <pc:docMk/>
            <pc:sldMk cId="1131713794" sldId="297"/>
            <ac:spMk id="3" creationId="{FFA228BD-DD02-8744-AFAB-7EB01694C3C5}"/>
          </ac:spMkLst>
        </pc:spChg>
      </pc:sldChg>
      <pc:sldChg chg="modSp new del mod">
        <pc:chgData name="Eduardo Loza Pacheco" userId="07b5b4e04d5a6b64" providerId="LiveId" clId="{493C481E-7E32-4A46-A153-A6C748CB0AD7}" dt="2022-01-15T19:49:47.165" v="334" actId="680"/>
        <pc:sldMkLst>
          <pc:docMk/>
          <pc:sldMk cId="973130374" sldId="298"/>
        </pc:sldMkLst>
        <pc:spChg chg="mod">
          <ac:chgData name="Eduardo Loza Pacheco" userId="07b5b4e04d5a6b64" providerId="LiveId" clId="{493C481E-7E32-4A46-A153-A6C748CB0AD7}" dt="2022-01-15T19:49:46.690" v="333" actId="20577"/>
          <ac:spMkLst>
            <pc:docMk/>
            <pc:sldMk cId="973130374" sldId="298"/>
            <ac:spMk id="3" creationId="{EA7E6F72-B1A5-554F-837D-B904967671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E7C5E-E8C9-442A-8C8D-D6B98108513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4ABA1-DF06-4C54-8F8A-485E8FE1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b="1" dirty="0" err="1">
                <a:effectLst/>
              </a:rPr>
              <a:t>OpenCV</a:t>
            </a:r>
            <a:r>
              <a:rPr lang="es-ES" dirty="0">
                <a:effectLst/>
              </a:rPr>
              <a:t> (Open </a:t>
            </a:r>
            <a:r>
              <a:rPr lang="es-ES" dirty="0" err="1">
                <a:effectLst/>
              </a:rPr>
              <a:t>Source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Computer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Vision</a:t>
            </a:r>
            <a:r>
              <a:rPr lang="es-ES" dirty="0">
                <a:effectLst/>
              </a:rPr>
              <a:t>) comenzó como un proyecto de investigación en Intel. Actualmente es la </a:t>
            </a:r>
            <a:r>
              <a:rPr lang="es-ES" b="1" dirty="0">
                <a:effectLst/>
              </a:rPr>
              <a:t>biblioteca de visión por computadora</a:t>
            </a:r>
            <a:r>
              <a:rPr lang="es-ES" dirty="0">
                <a:effectLst/>
              </a:rPr>
              <a:t> más grande en términos de funciones poseídas.</a:t>
            </a:r>
          </a:p>
          <a:p>
            <a:pPr algn="just"/>
            <a:r>
              <a:rPr lang="es-ES" dirty="0">
                <a:effectLst/>
              </a:rPr>
              <a:t>Actualmente, </a:t>
            </a:r>
            <a:r>
              <a:rPr lang="es-ES" dirty="0" err="1">
                <a:effectLst/>
              </a:rPr>
              <a:t>OpenCV</a:t>
            </a:r>
            <a:r>
              <a:rPr lang="es-ES" dirty="0">
                <a:effectLst/>
              </a:rPr>
              <a:t> contiene implementaciones de </a:t>
            </a:r>
            <a:r>
              <a:rPr lang="es-ES" b="1" dirty="0">
                <a:effectLst/>
              </a:rPr>
              <a:t>más de 2500 algoritmos</a:t>
            </a:r>
            <a:r>
              <a:rPr lang="es-ES" dirty="0">
                <a:effectLst/>
              </a:rPr>
              <a:t>. Además está disponible de forma </a:t>
            </a:r>
            <a:r>
              <a:rPr lang="es-ES" b="1" dirty="0">
                <a:effectLst/>
              </a:rPr>
              <a:t>gratuita</a:t>
            </a:r>
            <a:r>
              <a:rPr lang="es-ES" dirty="0">
                <a:effectLst/>
              </a:rPr>
              <a:t> para fines comerciales y académicos.</a:t>
            </a:r>
          </a:p>
          <a:p>
            <a:pPr algn="just"/>
            <a:r>
              <a:rPr lang="es-ES" dirty="0">
                <a:effectLst/>
              </a:rPr>
              <a:t>Esta gran biblioteca tiene interfaces para </a:t>
            </a:r>
            <a:r>
              <a:rPr lang="es-ES" b="1" dirty="0">
                <a:effectLst/>
              </a:rPr>
              <a:t>múltiples lenguajes</a:t>
            </a:r>
            <a:r>
              <a:rPr lang="es-ES" dirty="0">
                <a:effectLst/>
              </a:rPr>
              <a:t>, incluidos Python, Java y C++.</a:t>
            </a:r>
          </a:p>
          <a:p>
            <a:pPr algn="just"/>
            <a:r>
              <a:rPr lang="es-ES" dirty="0">
                <a:effectLst/>
              </a:rPr>
              <a:t>La primera versión de </a:t>
            </a:r>
            <a:r>
              <a:rPr lang="es-ES" dirty="0" err="1">
                <a:effectLst/>
              </a:rPr>
              <a:t>OpenCV</a:t>
            </a:r>
            <a:r>
              <a:rPr lang="es-ES" dirty="0">
                <a:effectLst/>
              </a:rPr>
              <a:t>, 1.0, se lanzó en 2006 y la </a:t>
            </a:r>
            <a:r>
              <a:rPr lang="es-ES" b="1" dirty="0">
                <a:effectLst/>
              </a:rPr>
              <a:t>comunidad</a:t>
            </a:r>
            <a:r>
              <a:rPr lang="es-ES" dirty="0">
                <a:effectLst/>
              </a:rPr>
              <a:t> de </a:t>
            </a:r>
            <a:r>
              <a:rPr lang="es-ES" dirty="0" err="1">
                <a:effectLst/>
              </a:rPr>
              <a:t>OpenCV</a:t>
            </a:r>
            <a:r>
              <a:rPr lang="es-ES" dirty="0">
                <a:effectLst/>
              </a:rPr>
              <a:t> ha crecido a pasos agigantados desde entonces.</a:t>
            </a:r>
          </a:p>
          <a:p>
            <a:pPr algn="just"/>
            <a:r>
              <a:rPr lang="es-ES" b="1" dirty="0" err="1">
                <a:effectLst/>
              </a:rPr>
              <a:t>OpenCV</a:t>
            </a:r>
            <a:r>
              <a:rPr lang="es-ES" b="1" dirty="0">
                <a:effectLst/>
              </a:rPr>
              <a:t>-Python</a:t>
            </a:r>
            <a:r>
              <a:rPr lang="es-ES" dirty="0">
                <a:effectLst/>
              </a:rPr>
              <a:t> es la </a:t>
            </a:r>
            <a:r>
              <a:rPr lang="es-ES" b="1" dirty="0">
                <a:effectLst/>
              </a:rPr>
              <a:t>API</a:t>
            </a:r>
            <a:r>
              <a:rPr lang="es-ES" dirty="0">
                <a:effectLst/>
              </a:rPr>
              <a:t> de Python para </a:t>
            </a:r>
            <a:r>
              <a:rPr lang="es-ES" dirty="0" err="1">
                <a:effectLst/>
              </a:rPr>
              <a:t>OpenCV</a:t>
            </a:r>
            <a:r>
              <a:rPr lang="es-ES" dirty="0">
                <a:effectLst/>
              </a:rPr>
              <a:t>. Además es compatible con las plataformas más utilizadas, Windows, Mac OS y Linux.</a:t>
            </a:r>
          </a:p>
          <a:p>
            <a:pPr algn="just"/>
            <a:r>
              <a:rPr lang="es-ES" dirty="0">
                <a:effectLst/>
              </a:rPr>
              <a:t>Hay que tener en cuenta que para poder usar esta librería de manera óptima, se deben tener conocimientos en: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Librería </a:t>
            </a:r>
            <a:r>
              <a:rPr lang="es-ES" b="1" dirty="0" err="1">
                <a:effectLst/>
              </a:rPr>
              <a:t>Numpy</a:t>
            </a:r>
            <a:r>
              <a:rPr lang="en-US" dirty="0"/>
              <a:t>: es una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que da </a:t>
            </a:r>
            <a:r>
              <a:rPr lang="en-US" dirty="0" err="1"/>
              <a:t>soporte</a:t>
            </a:r>
            <a:r>
              <a:rPr lang="en-US" dirty="0"/>
              <a:t> a </a:t>
            </a:r>
            <a:r>
              <a:rPr lang="en-US" dirty="0" err="1"/>
              <a:t>vectores</a:t>
            </a:r>
            <a:r>
              <a:rPr lang="en-US" dirty="0"/>
              <a:t> y arrays para Python.</a:t>
            </a:r>
            <a:endParaRPr lang="es-E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Librería </a:t>
            </a:r>
            <a:r>
              <a:rPr lang="es-ES" b="1" dirty="0" err="1">
                <a:effectLst/>
              </a:rPr>
              <a:t>Matplotlib</a:t>
            </a:r>
            <a:r>
              <a:rPr lang="es-ES" dirty="0"/>
              <a:t>: es una biblioteca de código abierto para la generación de gráficos a partir de vectores y </a:t>
            </a:r>
            <a:r>
              <a:rPr lang="es-ES" dirty="0" err="1"/>
              <a:t>arrays</a:t>
            </a:r>
            <a:r>
              <a:rPr lang="es-ES" dirty="0"/>
              <a:t>.</a:t>
            </a:r>
            <a:endParaRPr lang="es-E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 pensar que los píxeles son pequeños bloques de información dispuestos en forma de una cuadrícula 2D, y la profundidad de un píxel se refiere a la información de color presente en ella.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</a:rPr>
              <a:t>La </a:t>
            </a:r>
            <a:r>
              <a:rPr lang="en-US" sz="1200" dirty="0" err="1">
                <a:effectLst/>
              </a:rPr>
              <a:t>siguiente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tabla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muestra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dicha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relación</a:t>
            </a:r>
            <a:r>
              <a:rPr lang="en-US" sz="1200" dirty="0">
                <a:effectLst/>
              </a:rPr>
              <a:t> de forma </a:t>
            </a:r>
            <a:r>
              <a:rPr lang="en-US" sz="1200" dirty="0" err="1">
                <a:effectLst/>
              </a:rPr>
              <a:t>más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clara</a:t>
            </a:r>
            <a:r>
              <a:rPr lang="en-US" sz="1200" dirty="0">
                <a:effectLst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</a:rPr>
              <a:t>El negro </a:t>
            </a:r>
            <a:r>
              <a:rPr lang="en-US" sz="1200" dirty="0" err="1">
                <a:effectLst/>
              </a:rPr>
              <a:t>está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representado</a:t>
            </a:r>
            <a:r>
              <a:rPr lang="en-US" sz="1200" dirty="0">
                <a:effectLst/>
              </a:rPr>
              <a:t> por </a:t>
            </a:r>
            <a:r>
              <a:rPr lang="en-US" sz="1200" dirty="0" err="1">
                <a:effectLst/>
              </a:rPr>
              <a:t>el</a:t>
            </a:r>
            <a:r>
              <a:rPr lang="en-US" sz="1200" dirty="0">
                <a:effectLst/>
              </a:rPr>
              <a:t> valor 0 </a:t>
            </a:r>
            <a:r>
              <a:rPr lang="en-US" sz="1200" dirty="0" err="1">
                <a:effectLst/>
              </a:rPr>
              <a:t>mientras</a:t>
            </a:r>
            <a:r>
              <a:rPr lang="en-US" sz="1200" dirty="0">
                <a:effectLst/>
              </a:rPr>
              <a:t> que </a:t>
            </a:r>
            <a:r>
              <a:rPr lang="en-US" sz="1200" dirty="0" err="1">
                <a:effectLst/>
              </a:rPr>
              <a:t>el</a:t>
            </a:r>
            <a:r>
              <a:rPr lang="en-US" sz="1200" dirty="0">
                <a:effectLst/>
              </a:rPr>
              <a:t> 1 </a:t>
            </a:r>
            <a:r>
              <a:rPr lang="en-US" sz="1200" dirty="0" err="1">
                <a:effectLst/>
              </a:rPr>
              <a:t>representa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el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blanco</a:t>
            </a:r>
            <a:r>
              <a:rPr lang="en-US" sz="1200" dirty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>
                <a:effectLst/>
              </a:rPr>
              <a:t>Por ejemplo, la imagen a continuación muestra una imagen en escala de grises representada en forma de matriz.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ejemplo en una imagen en escala de grises, cada pixel almacena un nivel de gris de 0 a 255. Para cuando son 8 bits.</a:t>
            </a:r>
          </a:p>
          <a:p>
            <a:r>
              <a:rPr lang="es-MX" dirty="0"/>
              <a:t>Cada intensidad es cuantificada utilizando 2</a:t>
            </a:r>
            <a:r>
              <a:rPr lang="es-MX" baseline="30000" dirty="0"/>
              <a:t>B</a:t>
            </a:r>
            <a:r>
              <a:rPr lang="es-MX" dirty="0"/>
              <a:t> niveles, donde B corresponde al numero de bits por pixel (Se le. Llama profundidad de la imagen)</a:t>
            </a:r>
          </a:p>
          <a:p>
            <a:r>
              <a:rPr lang="es-MX" dirty="0"/>
              <a:t>Cuando la intensidad es de cero el nivel de gris es negro.</a:t>
            </a:r>
          </a:p>
          <a:p>
            <a:r>
              <a:rPr lang="es-MX" dirty="0"/>
              <a:t>Cuando la intensidad es máxima el nivel de gris es blanco es 255</a:t>
            </a:r>
          </a:p>
          <a:p>
            <a:r>
              <a:rPr lang="es-MX" dirty="0"/>
              <a:t>La intensidad media 128-129 son grises medios.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Veamos la famosa imagen coloreada de un mandril que se ha citado en muchos ejemplos de </a:t>
            </a:r>
            <a:r>
              <a:rPr lang="es-ES" b="1" dirty="0"/>
              <a:t>procesamiento de imágenes</a:t>
            </a:r>
            <a:r>
              <a:rPr lang="es-ES" dirty="0"/>
              <a:t>. </a:t>
            </a:r>
            <a:r>
              <a:rPr lang="es-ES" dirty="0">
                <a:effectLst/>
              </a:rPr>
              <a:t>Si comprobáramos la forma de la imagen, obtendríamos: </a:t>
            </a:r>
            <a:r>
              <a:rPr lang="es-ES" dirty="0"/>
              <a:t>Esto significa que se representa la imagen en forma de una matriz tridimensional.</a:t>
            </a:r>
            <a:endParaRPr lang="es-E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4ABA1-DF06-4C54-8F8A-485E8FE1BE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B9A1-27CD-7349-A0BB-ADB70603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196FF-152F-9243-86CC-35479054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82CCA-67A0-D84C-BA3B-6A58A391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4347C-6C6E-A64D-ADC6-3264108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79F24-0C95-5445-9672-B4B46C86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6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F3F83-9A2D-8E4B-A54C-EC1EEFAB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20277C-D3DB-8A48-8E10-37F5FC961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18F61-2212-FA43-A468-6B6B8F9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2D61D-3A8D-1644-9760-B93B7ADB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8B8B4-3AF7-D948-8B9C-5B4352B1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B7D035-A3B2-AC4B-A612-5B24DFA57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8EF518-09BB-3947-8AE6-C2268479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62E67-CF51-0E49-A0E7-7219561B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8953D-6835-224D-B179-8D392AC0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FD611-8BA7-864F-9D38-49BDF40F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20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4E80-D783-1346-B72D-6FCB4FDF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F8D7F-FACD-D94A-9789-308A6A91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D7D9C-44F8-644D-9963-20037A3B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7274D-DF8B-0948-AC33-58ABD4B0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E1215-B5C6-6448-87F2-DFD8D652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60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DB3F-2023-7F47-AB70-A1A4E8FB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88ED8-EC23-E742-ADC0-DD180E03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2F10E-2007-3A4C-9CC0-FE717D43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F4E79-01F9-1447-9F53-E36C54C7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61938-A031-114F-AD32-78496DA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4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9C336-8AA3-1645-B45D-22ECAC23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4CB5A-584A-B64B-A7D6-99064414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355F8F-6A34-C14B-BFF4-24C0983C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EE560-1CAD-CA4F-828F-145EB729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394D6-D30A-AC44-BE3E-E8195EAB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6DA122-080E-A14A-9F27-63D417F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18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43539-3F09-C249-BD0C-C1D4ADC8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A615E-45FF-F744-86EF-9BA33CBD6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4727B-FB2D-614D-8CB9-2E843A50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01F9B4-FC2E-5544-B937-81B699AD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D0955A-65FF-8C44-ACA1-749B1503E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8C7C28-4852-4D45-8FDC-571F1022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85739D-FC61-4E4B-98DB-36BC0C6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2F310B-4531-8C4F-8A4E-1FB93F2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9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990D4-3ADE-274A-93F2-A0458B8C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CAA8C8-61FC-5640-9A5F-AFA4AA9B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EAA15F-60C1-3E45-AF95-55B7F095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BFC20-0A6F-8C4D-B49D-5994F9C1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0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AC0EEC-DE21-8945-BCB9-7C2B4C2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EA8526-EB97-8143-9B91-4BF6C6CF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63296D-7E55-C34E-8FCD-D888741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6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4DBA7-C906-374A-A9E6-D363A77F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D961D-46CB-DA49-BCA1-AF517D8E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8E36F5-1A04-B64B-A8DC-1779F51C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BD785-EFA0-4248-B805-558B6E3C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F389D-2951-3146-AC0A-5B7AE590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C24C1B-1B18-2447-9399-16A35686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67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C2FA0-31B2-0D48-9E75-9F7477DE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A4AF92-AAFA-4541-9A76-B0AD8438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837A7-D1E5-244B-AD71-F7E5D4B5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B13ED0-D82B-7647-8DE4-BE0C76F2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97C81E-D446-E64F-9EB1-3D5DDF57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0B86F-7848-E54E-8765-E925BFF6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71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CE32B9-F356-CC43-B88C-B9C7E1B0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87A853-A5E5-EB48-8830-E362E561F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990B6-ECC4-7A45-8E3E-746243446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BCB6-35AB-5C4E-9F4D-4BC7BC9EEE78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7ADD4-1CE6-F24D-ABAB-8B8EF9F35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61EA3-11BA-724F-8A55-CA76D64B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3E0F-17DD-FD49-8AE6-3ED283FBD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digital.inesem.es/informatica-y-tics/opencv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ired.com/story/finding-lena-the-patron-saint-of-jpeg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1">
            <a:extLst>
              <a:ext uri="{FF2B5EF4-FFF2-40B4-BE49-F238E27FC236}">
                <a16:creationId xmlns:a16="http://schemas.microsoft.com/office/drawing/2014/main" id="{8A37BB3E-46C5-4866-AA2D-8AB09C4EA63C}"/>
              </a:ext>
            </a:extLst>
          </p:cNvPr>
          <p:cNvSpPr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Reconocimiento de Patrones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0DDED-90B1-0A42-B155-589A226D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Laboratorio 2: Representación de una imagen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2403B-46F8-4A5E-BF5B-15B75BCD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color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E6AA-DF5E-4A1F-801B-8AE02CB8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effectLst/>
              </a:rPr>
              <a:t>Las </a:t>
            </a:r>
            <a:r>
              <a:rPr lang="en-US" sz="2400" dirty="0" err="1">
                <a:effectLst/>
              </a:rPr>
              <a:t>imágenes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color se </a:t>
            </a:r>
            <a:r>
              <a:rPr lang="en-US" sz="2400" dirty="0" err="1">
                <a:effectLst/>
              </a:rPr>
              <a:t>representan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como</a:t>
            </a:r>
            <a:r>
              <a:rPr lang="en-US" sz="2400" dirty="0">
                <a:effectLst/>
              </a:rPr>
              <a:t> una </a:t>
            </a:r>
            <a:r>
              <a:rPr lang="en-US" sz="2400" dirty="0" err="1">
                <a:effectLst/>
              </a:rPr>
              <a:t>combinación</a:t>
            </a:r>
            <a:r>
              <a:rPr lang="en-US" sz="2400" dirty="0">
                <a:effectLst/>
              </a:rPr>
              <a:t> lineal de </a:t>
            </a:r>
            <a:r>
              <a:rPr lang="en-US" sz="2400" dirty="0">
                <a:solidFill>
                  <a:srgbClr val="FF0000"/>
                </a:solidFill>
                <a:effectLst/>
              </a:rPr>
              <a:t>rojo</a:t>
            </a:r>
            <a:r>
              <a:rPr lang="en-US" sz="2400" dirty="0">
                <a:effectLst/>
              </a:rPr>
              <a:t> </a:t>
            </a:r>
            <a:r>
              <a:rPr lang="es-ES" sz="2400" dirty="0">
                <a:effectLst/>
              </a:rPr>
              <a:t>(𝜆 onda larga)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effectLst/>
              </a:rPr>
              <a:t>verde</a:t>
            </a:r>
            <a:r>
              <a:rPr lang="en-US" sz="2400" dirty="0">
                <a:effectLst/>
              </a:rPr>
              <a:t> </a:t>
            </a:r>
            <a:r>
              <a:rPr lang="es-ES" sz="2400" dirty="0">
                <a:effectLst/>
              </a:rPr>
              <a:t>(𝜆 onda  media) y </a:t>
            </a:r>
            <a:r>
              <a:rPr lang="es-ES" sz="2400" dirty="0">
                <a:solidFill>
                  <a:schemeClr val="accent1"/>
                </a:solidFill>
                <a:effectLst/>
              </a:rPr>
              <a:t>azul</a:t>
            </a:r>
            <a:r>
              <a:rPr lang="es-ES" sz="2400" dirty="0">
                <a:effectLst/>
              </a:rPr>
              <a:t> ( 𝜆 onda corta)</a:t>
            </a:r>
            <a:r>
              <a:rPr lang="en-US" sz="2400" dirty="0">
                <a:effectLst/>
              </a:rPr>
              <a:t>, y </a:t>
            </a:r>
            <a:r>
              <a:rPr lang="en-US" sz="2400" dirty="0" err="1">
                <a:effectLst/>
              </a:rPr>
              <a:t>todos</a:t>
            </a:r>
            <a:r>
              <a:rPr lang="en-US" sz="2400" dirty="0">
                <a:effectLst/>
              </a:rPr>
              <a:t> los </a:t>
            </a:r>
            <a:r>
              <a:rPr lang="en-US" sz="2400" dirty="0" err="1">
                <a:effectLst/>
              </a:rPr>
              <a:t>demás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colores</a:t>
            </a:r>
            <a:r>
              <a:rPr lang="en-US" sz="2400" dirty="0">
                <a:effectLst/>
              </a:rPr>
              <a:t> se </a:t>
            </a:r>
            <a:r>
              <a:rPr lang="en-US" sz="2400" dirty="0" err="1">
                <a:effectLst/>
              </a:rPr>
              <a:t>pueden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lograr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mezclando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estos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colores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primarios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las </a:t>
            </a:r>
            <a:r>
              <a:rPr lang="en-US" sz="2400" dirty="0" err="1">
                <a:effectLst/>
              </a:rPr>
              <a:t>proporciones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correctas</a:t>
            </a:r>
            <a:r>
              <a:rPr lang="en-US" sz="2400" dirty="0">
                <a:effectLst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venn diagram&#10;&#10;Description automatically generated">
            <a:extLst>
              <a:ext uri="{FF2B5EF4-FFF2-40B4-BE49-F238E27FC236}">
                <a16:creationId xmlns:a16="http://schemas.microsoft.com/office/drawing/2014/main" id="{0C968DDC-2D70-4163-BE51-CFB60296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2173" y="650494"/>
            <a:ext cx="5619147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A1F26-0700-0341-9A0B-9030D07A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s-MX" sz="4800"/>
              <a:t>Imágenes a Color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🥇▷【 Apuntes de Teoría del Color - Gimp 2.6.10 】">
            <a:extLst>
              <a:ext uri="{FF2B5EF4-FFF2-40B4-BE49-F238E27FC236}">
                <a16:creationId xmlns:a16="http://schemas.microsoft.com/office/drawing/2014/main" id="{A91F6CF3-3019-4E66-B22D-ECC13390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5" y="3351781"/>
            <a:ext cx="5150277" cy="20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00931-6C1E-F848-A4F6-FE8B95E1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367" y="2599509"/>
            <a:ext cx="5565337" cy="3639450"/>
          </a:xfrm>
        </p:spPr>
        <p:txBody>
          <a:bodyPr anchor="ctr">
            <a:normAutofit fontScale="85000" lnSpcReduction="10000"/>
          </a:bodyPr>
          <a:lstStyle/>
          <a:p>
            <a:pPr algn="just"/>
            <a:r>
              <a:rPr lang="es-ES" sz="2400" dirty="0"/>
              <a:t>Una imagen en color también consta de 8 bits por píxel. Como resultado, se pueden representar 256 tonos de colores diferentes con 0 que denota negro y 255 blanco.</a:t>
            </a:r>
          </a:p>
          <a:p>
            <a:pPr algn="just"/>
            <a:r>
              <a:rPr lang="es-MX" sz="2400" dirty="0"/>
              <a:t>Cada pixel almacena un color. Los colores pueden representarse en diferentes espacio de color.</a:t>
            </a:r>
          </a:p>
          <a:p>
            <a:pPr algn="just"/>
            <a:r>
              <a:rPr lang="es-MX" sz="2400" dirty="0"/>
              <a:t>Espacio RGB</a:t>
            </a:r>
          </a:p>
          <a:p>
            <a:pPr algn="just"/>
            <a:r>
              <a:rPr lang="es-MX" sz="2400" dirty="0"/>
              <a:t>Como vemos que tenemos tres colores primarios entonces vamos a tener tres matrices superpuestas que corresponden a cada color, o bien se le llama tres dimensiones.</a:t>
            </a:r>
          </a:p>
          <a:p>
            <a:pPr algn="just"/>
            <a:r>
              <a:rPr lang="es-MX" sz="2400" dirty="0"/>
              <a:t>Representamos la suma del espectro visible.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5F92B-3258-3945-BA60-C4546AC6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1476375"/>
          </a:xfrm>
        </p:spPr>
        <p:txBody>
          <a:bodyPr/>
          <a:lstStyle/>
          <a:p>
            <a:pPr algn="just"/>
            <a:r>
              <a:rPr lang="es-MX" dirty="0"/>
              <a:t>Por ejemplo tenemos el cubo RGB donde podemos representar los niveles de color como un conjunto de tuplas (0,0,0) para negro hasta (1,1,1) para el blanco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53191F-4B5D-B441-94B1-A6F6CCC0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08" y="2133600"/>
            <a:ext cx="6157784" cy="315125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BE73FEC-D1A4-4B10-8D8B-925B62E930A2}"/>
              </a:ext>
            </a:extLst>
          </p:cNvPr>
          <p:cNvSpPr txBox="1">
            <a:spLocks/>
          </p:cNvSpPr>
          <p:nvPr/>
        </p:nvSpPr>
        <p:spPr>
          <a:xfrm>
            <a:off x="977900" y="5713484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tal motivo, el valor de un pixel se representa como v=(</a:t>
            </a:r>
            <a:r>
              <a:rPr lang="es-MX" dirty="0" err="1"/>
              <a:t>v</a:t>
            </a:r>
            <a:r>
              <a:rPr lang="es-MX" baseline="-25000" dirty="0" err="1"/>
              <a:t>r</a:t>
            </a:r>
            <a:r>
              <a:rPr lang="es-MX" dirty="0" err="1"/>
              <a:t>,v</a:t>
            </a:r>
            <a:r>
              <a:rPr lang="es-MX" baseline="-25000" dirty="0" err="1"/>
              <a:t>g</a:t>
            </a:r>
            <a:r>
              <a:rPr lang="es-MX" dirty="0" err="1"/>
              <a:t>,v</a:t>
            </a:r>
            <a:r>
              <a:rPr lang="es-MX" baseline="-25000" dirty="0" err="1"/>
              <a:t>b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259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mammal, primate, monkey, eyes&#10;&#10;Description automatically generated">
            <a:extLst>
              <a:ext uri="{FF2B5EF4-FFF2-40B4-BE49-F238E27FC236}">
                <a16:creationId xmlns:a16="http://schemas.microsoft.com/office/drawing/2014/main" id="{DCF00638-5913-4CBC-B1CA-A4C7EA19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89" y="650497"/>
            <a:ext cx="5571066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19829E2-2D05-4F02-B73C-5DC66ED5D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163" y="643467"/>
            <a:ext cx="2982365" cy="2475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347B82A-2D0A-4AE7-B025-DAF389626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655" y="3643447"/>
            <a:ext cx="4180332" cy="27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098" name="Picture 2" descr="HSL and HSV - Wikipedia">
            <a:extLst>
              <a:ext uri="{FF2B5EF4-FFF2-40B4-BE49-F238E27FC236}">
                <a16:creationId xmlns:a16="http://schemas.microsoft.com/office/drawing/2014/main" id="{409BB69D-34AD-2442-B623-482F55AB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173" y="2197152"/>
            <a:ext cx="3267942" cy="24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7D16D-B198-6C45-BF05-959BB3E0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744469"/>
            <a:ext cx="5383652" cy="54324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Existen de igual manera otros espacios de color. Por ejemplo el </a:t>
            </a:r>
            <a:r>
              <a:rPr lang="es-MX" sz="2400" b="1" i="1" dirty="0" err="1"/>
              <a:t>Hue</a:t>
            </a:r>
            <a:r>
              <a:rPr lang="es-MX" sz="2400" b="1" i="1" dirty="0"/>
              <a:t> </a:t>
            </a:r>
            <a:r>
              <a:rPr lang="es-MX" sz="2400" b="1" i="1" dirty="0" err="1"/>
              <a:t>Saturation</a:t>
            </a:r>
            <a:r>
              <a:rPr lang="es-MX" sz="2400" b="1" i="1" dirty="0"/>
              <a:t> </a:t>
            </a:r>
            <a:r>
              <a:rPr lang="es-MX" sz="2400" b="1" i="1" dirty="0" err="1"/>
              <a:t>Intensity</a:t>
            </a:r>
            <a:r>
              <a:rPr lang="es-MX" sz="2400" dirty="0"/>
              <a:t>. Cada uno es utilizado según el tipo de problema que se nos presenta.</a:t>
            </a:r>
          </a:p>
          <a:p>
            <a:pPr algn="just"/>
            <a:r>
              <a:rPr lang="es-MX" sz="2400" dirty="0"/>
              <a:t>Tono (</a:t>
            </a:r>
            <a:r>
              <a:rPr lang="es-MX" sz="2400" dirty="0" err="1"/>
              <a:t>Hue</a:t>
            </a:r>
            <a:r>
              <a:rPr lang="es-MX" sz="2400" dirty="0"/>
              <a:t>): Es el color de acuerdo a la longitud de onda. Que puede ser verdes, azul, amarillo, azul, rojo.</a:t>
            </a:r>
          </a:p>
          <a:p>
            <a:pPr algn="just"/>
            <a:r>
              <a:rPr lang="es-MX" sz="2400" dirty="0"/>
              <a:t>Saturación: es la cantidad presente del color. Así nos permite distinguir entre un rojo y un rosado.</a:t>
            </a:r>
          </a:p>
          <a:p>
            <a:pPr algn="just"/>
            <a:r>
              <a:rPr lang="es-MX" sz="2400" dirty="0"/>
              <a:t>Intensidad: es la cantidad de luz, por ejemplo distinguir entre un rojo oscuro y un claro.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506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lors as Hue, Saturation and Brightness">
            <a:extLst>
              <a:ext uri="{FF2B5EF4-FFF2-40B4-BE49-F238E27FC236}">
                <a16:creationId xmlns:a16="http://schemas.microsoft.com/office/drawing/2014/main" id="{1FF15EC0-D0AD-4252-9BCB-FF4D10E5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93008"/>
            <a:ext cx="5294716" cy="28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ip 2: Understand Hue, Saturation, and Value (HSV) | Six Tips for Creating  Beautiful Color Palettes | Peachpit">
            <a:extLst>
              <a:ext uri="{FF2B5EF4-FFF2-40B4-BE49-F238E27FC236}">
                <a16:creationId xmlns:a16="http://schemas.microsoft.com/office/drawing/2014/main" id="{AF85A6A9-3FA1-7C41-9071-9EDD577F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781642"/>
            <a:ext cx="5294715" cy="52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52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09955-2A6F-244E-8D00-4AE3EFB7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Conversión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espacios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34B114-C625-FD49-929F-EBB5C475B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963" y="1574019"/>
            <a:ext cx="7377053" cy="34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A295D-EE59-2448-9A79-5663C3E2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acceder a los miembros de la matriz en el caso de una escala de grises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A99AABF-DC00-854D-B575-B39F1D3B1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05912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20023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5127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34914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711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Fila\Columna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1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1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183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B73AD96-264C-E34A-B9F7-0B1DDC167D63}"/>
              </a:ext>
            </a:extLst>
          </p:cNvPr>
          <p:cNvSpPr txBox="1"/>
          <p:nvPr/>
        </p:nvSpPr>
        <p:spPr>
          <a:xfrm>
            <a:off x="3793524" y="4312508"/>
            <a:ext cx="1689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de 3X3. </a:t>
            </a:r>
          </a:p>
          <a:p>
            <a:r>
              <a:rPr lang="es-MX" dirty="0"/>
              <a:t>v(0,0)=2</a:t>
            </a:r>
          </a:p>
          <a:p>
            <a:r>
              <a:rPr lang="es-MX" dirty="0"/>
              <a:t>V(0,1)=5</a:t>
            </a:r>
          </a:p>
        </p:txBody>
      </p:sp>
    </p:spTree>
    <p:extLst>
      <p:ext uri="{BB962C8B-B14F-4D97-AF65-F5344CB8AC3E}">
        <p14:creationId xmlns:p14="http://schemas.microsoft.com/office/powerpoint/2010/main" val="7179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56FB92-5F84-C94C-A40A-F051A51E50BA}"/>
              </a:ext>
            </a:extLst>
          </p:cNvPr>
          <p:cNvSpPr txBox="1"/>
          <p:nvPr/>
        </p:nvSpPr>
        <p:spPr>
          <a:xfrm>
            <a:off x="1668162" y="902043"/>
            <a:ext cx="26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Para el caso de los colores.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DA2D37-D6A8-8B49-9E95-E3F9E9B99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9128"/>
              </p:ext>
            </p:extLst>
          </p:nvPr>
        </p:nvGraphicFramePr>
        <p:xfrm>
          <a:off x="121509" y="1422065"/>
          <a:ext cx="105156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20023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5127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34914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711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1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1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1839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534CB88-C5B1-2A48-A7C6-5C5D2862F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15170"/>
              </p:ext>
            </p:extLst>
          </p:nvPr>
        </p:nvGraphicFramePr>
        <p:xfrm>
          <a:off x="838200" y="2905425"/>
          <a:ext cx="105156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20023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5127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34914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711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1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1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183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2A2C8EB-AD6C-DE41-8862-D6ECBD29C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5569"/>
              </p:ext>
            </p:extLst>
          </p:nvPr>
        </p:nvGraphicFramePr>
        <p:xfrm>
          <a:off x="1270686" y="4410072"/>
          <a:ext cx="105156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20023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5127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34914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711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5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1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1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183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1705BEF-8B58-DE46-86F2-305DA8B7A3B7}"/>
              </a:ext>
            </a:extLst>
          </p:cNvPr>
          <p:cNvSpPr txBox="1"/>
          <p:nvPr/>
        </p:nvSpPr>
        <p:spPr>
          <a:xfrm>
            <a:off x="5090984" y="630194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V(0,0)= (2,244,34)</a:t>
            </a:r>
          </a:p>
        </p:txBody>
      </p:sp>
    </p:spTree>
    <p:extLst>
      <p:ext uri="{BB962C8B-B14F-4D97-AF65-F5344CB8AC3E}">
        <p14:creationId xmlns:p14="http://schemas.microsoft.com/office/powerpoint/2010/main" val="199364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C3BA6-15B3-46C2-85D6-A4D369C8FC3B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Imágenes y OpenCV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26077-031A-4398-999E-8C2C5BD928F0}"/>
              </a:ext>
            </a:extLst>
          </p:cNvPr>
          <p:cNvSpPr txBox="1"/>
          <p:nvPr/>
        </p:nvSpPr>
        <p:spPr>
          <a:xfrm>
            <a:off x="645066" y="2031101"/>
            <a:ext cx="493023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Se </a:t>
            </a:r>
            <a:r>
              <a:rPr lang="en-US" sz="2000" dirty="0" err="1">
                <a:effectLst/>
              </a:rPr>
              <a:t>puede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utilizar</a:t>
            </a:r>
            <a:r>
              <a:rPr lang="en-US" sz="2000" dirty="0">
                <a:effectLst/>
              </a:rPr>
              <a:t> OpenCV para </a:t>
            </a:r>
            <a:r>
              <a:rPr lang="en-US" sz="2000" dirty="0" err="1">
                <a:effectLst/>
              </a:rPr>
              <a:t>realizar</a:t>
            </a:r>
            <a:r>
              <a:rPr lang="en-US" sz="2000" dirty="0">
                <a:effectLst/>
              </a:rPr>
              <a:t> </a:t>
            </a:r>
            <a:r>
              <a:rPr lang="en-US" sz="2000" b="1" dirty="0" err="1">
                <a:effectLst/>
              </a:rPr>
              <a:t>operaciones</a:t>
            </a:r>
            <a:r>
              <a:rPr lang="en-US" sz="2000" b="1" dirty="0">
                <a:effectLst/>
              </a:rPr>
              <a:t> simples con </a:t>
            </a:r>
            <a:r>
              <a:rPr lang="en-US" sz="2000" b="1" dirty="0" err="1">
                <a:effectLst/>
              </a:rPr>
              <a:t>imágenes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como</a:t>
            </a:r>
            <a:r>
              <a:rPr lang="en-US" sz="2000" dirty="0">
                <a:effectLst/>
              </a:rPr>
              <a:t>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Abrir</a:t>
            </a:r>
            <a:r>
              <a:rPr lang="en-US" sz="2000" dirty="0">
                <a:effectLst/>
              </a:rPr>
              <a:t> y </a:t>
            </a:r>
            <a:r>
              <a:rPr lang="en-US" sz="2000" dirty="0" err="1">
                <a:effectLst/>
              </a:rPr>
              <a:t>guardar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imágenes</a:t>
            </a:r>
            <a:endParaRPr lang="en-US" sz="2000" dirty="0"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Dibujar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formas</a:t>
            </a:r>
            <a:r>
              <a:rPr lang="en-US" sz="2000" dirty="0">
                <a:effectLst/>
              </a:rPr>
              <a:t> simples </a:t>
            </a:r>
            <a:r>
              <a:rPr lang="en-US" sz="2000" dirty="0" err="1">
                <a:effectLst/>
              </a:rPr>
              <a:t>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imágenes</a:t>
            </a:r>
            <a:endParaRPr lang="en-US" sz="2000" dirty="0"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Escribir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imágenes</a:t>
            </a:r>
            <a:endParaRPr lang="en-US" sz="2000" dirty="0"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effectLst/>
              </a:rPr>
              <a:t>Estas</a:t>
            </a:r>
            <a:r>
              <a:rPr lang="en-US" sz="2000" dirty="0">
                <a:effectLst/>
              </a:rPr>
              <a:t> son </a:t>
            </a:r>
            <a:r>
              <a:rPr lang="en-US" sz="2000" dirty="0" err="1">
                <a:effectLst/>
              </a:rPr>
              <a:t>operaciones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básicas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necesarias</a:t>
            </a:r>
            <a:r>
              <a:rPr lang="en-US" sz="2000" dirty="0">
                <a:effectLst/>
              </a:rPr>
              <a:t> para </a:t>
            </a:r>
            <a:r>
              <a:rPr lang="en-US" sz="2000" dirty="0" err="1">
                <a:effectLst/>
              </a:rPr>
              <a:t>crear</a:t>
            </a:r>
            <a:r>
              <a:rPr lang="en-US" sz="2000" dirty="0">
                <a:effectLst/>
              </a:rPr>
              <a:t> una </a:t>
            </a:r>
            <a:r>
              <a:rPr lang="en-US" sz="2000" b="1" dirty="0">
                <a:effectLst/>
              </a:rPr>
              <a:t>base</a:t>
            </a:r>
            <a:r>
              <a:rPr lang="en-US" sz="2000" dirty="0">
                <a:effectLst/>
              </a:rPr>
              <a:t> antes de </a:t>
            </a:r>
            <a:r>
              <a:rPr lang="en-US" sz="2000" dirty="0" err="1">
                <a:effectLst/>
              </a:rPr>
              <a:t>avanzar</a:t>
            </a:r>
            <a:r>
              <a:rPr lang="en-US" sz="2000" dirty="0">
                <a:effectLst/>
              </a:rPr>
              <a:t> y </a:t>
            </a:r>
            <a:r>
              <a:rPr lang="en-US" sz="2000" dirty="0" err="1">
                <a:effectLst/>
              </a:rPr>
              <a:t>poder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utilizar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todas</a:t>
            </a:r>
            <a:r>
              <a:rPr lang="en-US" sz="2000" dirty="0">
                <a:effectLst/>
              </a:rPr>
              <a:t> las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funciones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avanzadas</a:t>
            </a:r>
            <a:r>
              <a:rPr lang="en-US" sz="2000" dirty="0">
                <a:effectLst/>
              </a:rPr>
              <a:t> que OpenCV </a:t>
            </a:r>
            <a:r>
              <a:rPr lang="en-US" sz="2000" dirty="0" err="1">
                <a:effectLst/>
              </a:rPr>
              <a:t>ofrece</a:t>
            </a:r>
            <a:r>
              <a:rPr lang="en-US" sz="2000" dirty="0">
                <a:effectLst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EDDFF26-1589-499A-AB27-D54A2B3F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66370"/>
            <a:ext cx="5628018" cy="32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5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58E11-05B4-4491-BD1E-21F93D57B140}"/>
              </a:ext>
            </a:extLst>
          </p:cNvPr>
          <p:cNvSpPr txBox="1"/>
          <p:nvPr/>
        </p:nvSpPr>
        <p:spPr>
          <a:xfrm>
            <a:off x="590719" y="2330505"/>
            <a:ext cx="5762144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La </a:t>
            </a:r>
            <a:r>
              <a:rPr lang="en-US" sz="2400" b="1" dirty="0" err="1">
                <a:effectLst/>
              </a:rPr>
              <a:t>visión</a:t>
            </a:r>
            <a:r>
              <a:rPr lang="en-US" sz="2400" b="1" dirty="0">
                <a:effectLst/>
              </a:rPr>
              <a:t> artificial</a:t>
            </a:r>
            <a:r>
              <a:rPr lang="en-US" sz="2400" dirty="0">
                <a:effectLst/>
              </a:rPr>
              <a:t> o por </a:t>
            </a:r>
            <a:r>
              <a:rPr lang="en-US" sz="2400" dirty="0" err="1">
                <a:effectLst/>
              </a:rPr>
              <a:t>computadora</a:t>
            </a:r>
            <a:r>
              <a:rPr lang="en-US" sz="2400" dirty="0">
                <a:effectLst/>
              </a:rPr>
              <a:t> se </a:t>
            </a:r>
            <a:r>
              <a:rPr lang="en-US" sz="2400" dirty="0" err="1">
                <a:effectLst/>
              </a:rPr>
              <a:t>está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utilizando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cada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vez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más</a:t>
            </a:r>
            <a:r>
              <a:rPr lang="en-US" sz="2400" dirty="0">
                <a:effectLst/>
              </a:rPr>
              <a:t> para </a:t>
            </a:r>
            <a:r>
              <a:rPr lang="en-US" sz="2400" dirty="0" err="1">
                <a:effectLst/>
              </a:rPr>
              <a:t>el</a:t>
            </a:r>
            <a:r>
              <a:rPr lang="en-US" sz="2400" dirty="0">
                <a:effectLst/>
              </a:rPr>
              <a:t> </a:t>
            </a:r>
            <a:r>
              <a:rPr lang="en-US" sz="2400" b="1" dirty="0" err="1">
                <a:effectLst/>
              </a:rPr>
              <a:t>análisis</a:t>
            </a:r>
            <a:r>
              <a:rPr lang="en-US" sz="2400" b="1" dirty="0">
                <a:effectLst/>
              </a:rPr>
              <a:t> y </a:t>
            </a:r>
            <a:r>
              <a:rPr lang="en-US" sz="2400" b="1" dirty="0" err="1">
                <a:effectLst/>
              </a:rPr>
              <a:t>tratamiento</a:t>
            </a:r>
            <a:r>
              <a:rPr lang="en-US" sz="2400" b="1" dirty="0">
                <a:effectLst/>
              </a:rPr>
              <a:t> de </a:t>
            </a:r>
            <a:r>
              <a:rPr lang="en-US" sz="2400" b="1" dirty="0" err="1">
                <a:effectLst/>
              </a:rPr>
              <a:t>imágenes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mediante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algoritmos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inteligencia</a:t>
            </a:r>
            <a:r>
              <a:rPr lang="en-US" sz="2400" dirty="0">
                <a:effectLst/>
              </a:rPr>
              <a:t> artificial.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Uno de los </a:t>
            </a:r>
            <a:r>
              <a:rPr lang="en-US" sz="2400" dirty="0" err="1">
                <a:effectLst/>
              </a:rPr>
              <a:t>usos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más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importantes</a:t>
            </a:r>
            <a:r>
              <a:rPr lang="en-US" sz="2400" dirty="0">
                <a:effectLst/>
              </a:rPr>
              <a:t> de OpenCV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la </a:t>
            </a:r>
            <a:r>
              <a:rPr lang="en-US" sz="2400" dirty="0" err="1">
                <a:effectLst/>
              </a:rPr>
              <a:t>visión</a:t>
            </a:r>
            <a:r>
              <a:rPr lang="en-US" sz="2400" dirty="0">
                <a:effectLst/>
              </a:rPr>
              <a:t> por </a:t>
            </a:r>
            <a:r>
              <a:rPr lang="en-US" sz="2400" dirty="0" err="1">
                <a:effectLst/>
              </a:rPr>
              <a:t>computadora</a:t>
            </a:r>
            <a:r>
              <a:rPr lang="en-US" sz="2400" dirty="0">
                <a:effectLst/>
              </a:rPr>
              <a:t> es la </a:t>
            </a:r>
            <a:r>
              <a:rPr lang="en-US" sz="2400" b="1" dirty="0" err="1">
                <a:effectLst/>
              </a:rPr>
              <a:t>detección</a:t>
            </a:r>
            <a:r>
              <a:rPr lang="en-US" sz="2400" b="1" dirty="0">
                <a:effectLst/>
              </a:rPr>
              <a:t> de </a:t>
            </a:r>
            <a:r>
              <a:rPr lang="en-US" sz="2400" b="1" dirty="0" err="1">
                <a:effectLst/>
              </a:rPr>
              <a:t>rostros</a:t>
            </a:r>
            <a:r>
              <a:rPr lang="en-US" sz="2400" b="1" dirty="0">
                <a:effectLst/>
              </a:rPr>
              <a:t> y </a:t>
            </a:r>
            <a:r>
              <a:rPr lang="en-US" sz="2400" b="1" dirty="0" err="1">
                <a:effectLst/>
              </a:rPr>
              <a:t>objetos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sobre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todo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ámbitos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como</a:t>
            </a:r>
            <a:r>
              <a:rPr lang="en-US" sz="2400" dirty="0">
                <a:effectLst/>
              </a:rPr>
              <a:t> la </a:t>
            </a:r>
            <a:r>
              <a:rPr lang="en-US" sz="2400" dirty="0" err="1">
                <a:effectLst/>
              </a:rPr>
              <a:t>fotografía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el</a:t>
            </a:r>
            <a:r>
              <a:rPr lang="en-US" sz="2400" dirty="0">
                <a:effectLst/>
              </a:rPr>
              <a:t> marketing o la </a:t>
            </a:r>
            <a:r>
              <a:rPr lang="en-US" sz="2400" dirty="0" err="1">
                <a:effectLst/>
              </a:rPr>
              <a:t>seguridad</a:t>
            </a:r>
            <a:r>
              <a:rPr lang="en-US" sz="2400" dirty="0">
                <a:effectLst/>
              </a:rPr>
              <a:t>.</a:t>
            </a: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0A22AD-7A13-4DEF-B021-2D2CFDA0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76" y="581892"/>
            <a:ext cx="4197926" cy="2518756"/>
          </a:xfrm>
          <a:prstGeom prst="rect">
            <a:avLst/>
          </a:prstGeom>
        </p:spPr>
      </p:pic>
      <p:sp>
        <p:nvSpPr>
          <p:cNvPr id="84" name="Rectangle 6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982B05F-3D72-473D-80ED-A6972464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03" y="3707894"/>
            <a:ext cx="403000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9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BED598-19CA-8247-B25F-292ECD90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4046E-82DE-664B-B0F2-3F343AA4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/>
              <a:t>Las imágenes en escala de grises son útiles puesto que es más fácil trabajar con ellas porque solo tiene una dimensión, y la capacidad de procesamiento es menor que la de una se tres dimensiones.</a:t>
            </a:r>
          </a:p>
          <a:p>
            <a:pPr algn="just"/>
            <a:r>
              <a:rPr lang="es-MX" sz="2000" dirty="0"/>
              <a:t>En el caso de las imágenes binarias es útil trabajar con ellas porque podemos resaltar objetos que son de nuestro interés.</a:t>
            </a:r>
          </a:p>
          <a:p>
            <a:pPr algn="just"/>
            <a:r>
              <a:rPr lang="es-ES" sz="2000" dirty="0"/>
              <a:t>Las posibilidades de análisis y tratamiento de imágenes con la biblioteca </a:t>
            </a:r>
            <a:r>
              <a:rPr lang="es-ES" sz="2000" dirty="0" err="1"/>
              <a:t>OpenCV</a:t>
            </a:r>
            <a:r>
              <a:rPr lang="es-ES" sz="2000" dirty="0"/>
              <a:t> son inmensas, desde detectar caras y clasificarlas según género hasta crear modelos de realidad aumentada o usar clasificadores para detectar objetos.</a:t>
            </a:r>
          </a:p>
          <a:p>
            <a:pPr algn="just"/>
            <a:r>
              <a:rPr lang="es-ES" sz="2000" dirty="0"/>
              <a:t>En la página oficial de </a:t>
            </a:r>
            <a:r>
              <a:rPr lang="es-ES" sz="2000" dirty="0" err="1"/>
              <a:t>OpenCV</a:t>
            </a:r>
            <a:r>
              <a:rPr lang="es-ES" sz="2000" dirty="0"/>
              <a:t> (</a:t>
            </a:r>
            <a:r>
              <a:rPr lang="es-ES" sz="2000" dirty="0">
                <a:hlinkClick r:id="rId2"/>
              </a:rPr>
              <a:t>https://opencv.org/</a:t>
            </a:r>
            <a:r>
              <a:rPr lang="es-ES" sz="2000" dirty="0"/>
              <a:t>) encontrarás documentación, tutoriales, foros y multitud de funcionalidades más de gran utilidad.</a:t>
            </a:r>
          </a:p>
          <a:p>
            <a:pPr algn="just"/>
            <a:r>
              <a:rPr lang="es-ES" sz="2000" dirty="0"/>
              <a:t>El movimiento se demuestra andando y para aprender todas las posibilidades de esta gran biblioteca solo existe un camino, practicar y practicar “picando” código.</a:t>
            </a:r>
          </a:p>
        </p:txBody>
      </p:sp>
    </p:spTree>
    <p:extLst>
      <p:ext uri="{BB962C8B-B14F-4D97-AF65-F5344CB8AC3E}">
        <p14:creationId xmlns:p14="http://schemas.microsoft.com/office/powerpoint/2010/main" val="382534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138C9-E550-4A28-93D1-0A787238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1071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Lecturas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CC87-B366-4C06-9EF9-3004F006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230920"/>
            <a:ext cx="7644627" cy="288084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oficial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OpenCV. Disponible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https://opencv.org/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OpenCV?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Instalación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y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básicos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Disponible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https://revistadigital.inesem.es/informatica-y-tics/opencv/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Lena, the Patron Saint of JPEGs. Disponible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https://www.wired.com/story/finding-lena-the-patron-saint-of-jpegs/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55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932D3-85B2-4D64-975D-1DC1A1295767}"/>
              </a:ext>
            </a:extLst>
          </p:cNvPr>
          <p:cNvSpPr txBox="1"/>
          <p:nvPr/>
        </p:nvSpPr>
        <p:spPr>
          <a:xfrm>
            <a:off x="457201" y="834280"/>
            <a:ext cx="6161566" cy="51894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OpenCV</a:t>
            </a:r>
            <a:r>
              <a:rPr lang="en-US" sz="2400" dirty="0">
                <a:effectLst/>
              </a:rPr>
              <a:t> (Open Source Computer Vision) </a:t>
            </a:r>
            <a:r>
              <a:rPr lang="en-US" sz="2400" dirty="0" err="1">
                <a:effectLst/>
              </a:rPr>
              <a:t>comenzó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como</a:t>
            </a:r>
            <a:r>
              <a:rPr lang="en-US" sz="2400" dirty="0">
                <a:effectLst/>
              </a:rPr>
              <a:t> un </a:t>
            </a:r>
            <a:r>
              <a:rPr lang="en-US" sz="2400" dirty="0" err="1">
                <a:effectLst/>
              </a:rPr>
              <a:t>proyecto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investigación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Intel. </a:t>
            </a:r>
            <a:r>
              <a:rPr lang="en-US" sz="2400" dirty="0" err="1">
                <a:effectLst/>
              </a:rPr>
              <a:t>Actualmente</a:t>
            </a:r>
            <a:r>
              <a:rPr lang="en-US" sz="2400" dirty="0">
                <a:effectLst/>
              </a:rPr>
              <a:t> es la </a:t>
            </a:r>
            <a:r>
              <a:rPr lang="en-US" sz="2400" b="1" dirty="0" err="1">
                <a:effectLst/>
              </a:rPr>
              <a:t>biblioteca</a:t>
            </a:r>
            <a:r>
              <a:rPr lang="en-US" sz="2400" b="1" dirty="0">
                <a:effectLst/>
              </a:rPr>
              <a:t> de </a:t>
            </a:r>
            <a:r>
              <a:rPr lang="en-US" sz="2400" b="1" dirty="0" err="1">
                <a:effectLst/>
              </a:rPr>
              <a:t>visión</a:t>
            </a:r>
            <a:r>
              <a:rPr lang="en-US" sz="2400" b="1" dirty="0">
                <a:effectLst/>
              </a:rPr>
              <a:t> por </a:t>
            </a:r>
            <a:r>
              <a:rPr lang="en-US" sz="2400" b="1" dirty="0" err="1">
                <a:effectLst/>
              </a:rPr>
              <a:t>computadora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más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grande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términos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funciones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poseídas</a:t>
            </a:r>
            <a:r>
              <a:rPr lang="en-US" sz="2400" dirty="0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Contiene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implementaciones</a:t>
            </a:r>
            <a:r>
              <a:rPr lang="en-US" sz="2400" dirty="0">
                <a:effectLst/>
              </a:rPr>
              <a:t> de </a:t>
            </a:r>
            <a:r>
              <a:rPr lang="en-US" sz="2400" b="1" dirty="0" err="1">
                <a:effectLst/>
              </a:rPr>
              <a:t>más</a:t>
            </a:r>
            <a:r>
              <a:rPr lang="en-US" sz="2400" b="1" dirty="0">
                <a:effectLst/>
              </a:rPr>
              <a:t> de 2500 </a:t>
            </a:r>
            <a:r>
              <a:rPr lang="en-US" sz="2400" b="1" dirty="0" err="1">
                <a:effectLst/>
              </a:rPr>
              <a:t>algoritmos</a:t>
            </a:r>
            <a:r>
              <a:rPr lang="en-US" sz="2400" dirty="0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Tiene interfaces para </a:t>
            </a:r>
            <a:r>
              <a:rPr lang="en-US" sz="2400" b="1" dirty="0" err="1">
                <a:effectLst/>
              </a:rPr>
              <a:t>múltiples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lenguajes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incluidos</a:t>
            </a:r>
            <a:r>
              <a:rPr lang="en-US" sz="2400" dirty="0">
                <a:effectLst/>
              </a:rPr>
              <a:t> Python, Java y C++.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OpenCV-Python</a:t>
            </a:r>
            <a:r>
              <a:rPr lang="en-US" sz="2400" dirty="0">
                <a:effectLst/>
              </a:rPr>
              <a:t> es la </a:t>
            </a:r>
            <a:r>
              <a:rPr lang="en-US" sz="2400" b="1" dirty="0">
                <a:effectLst/>
              </a:rPr>
              <a:t>API</a:t>
            </a:r>
            <a:r>
              <a:rPr lang="en-US" sz="2400" dirty="0">
                <a:effectLst/>
              </a:rPr>
              <a:t> de Python para OpenCV. Compatible con las </a:t>
            </a:r>
            <a:r>
              <a:rPr lang="en-US" sz="2400" dirty="0" err="1">
                <a:effectLst/>
              </a:rPr>
              <a:t>plataformas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más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utilizadas</a:t>
            </a:r>
            <a:r>
              <a:rPr lang="en-US" sz="2400" dirty="0">
                <a:effectLst/>
              </a:rPr>
              <a:t>,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Para </a:t>
            </a:r>
            <a:r>
              <a:rPr lang="en-US" sz="2400" dirty="0" err="1">
                <a:effectLst/>
              </a:rPr>
              <a:t>poder</a:t>
            </a:r>
            <a:r>
              <a:rPr lang="en-US" sz="2400" dirty="0">
                <a:effectLst/>
              </a:rPr>
              <a:t> usar </a:t>
            </a:r>
            <a:r>
              <a:rPr lang="en-US" sz="2400" dirty="0" err="1">
                <a:effectLst/>
              </a:rPr>
              <a:t>esta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librería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manera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óptima</a:t>
            </a:r>
            <a:r>
              <a:rPr lang="en-US" sz="2400" dirty="0">
                <a:effectLst/>
              </a:rPr>
              <a:t>, se </a:t>
            </a:r>
            <a:r>
              <a:rPr lang="en-US" sz="2400" dirty="0" err="1">
                <a:effectLst/>
              </a:rPr>
              <a:t>deben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tener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conocimientos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:</a:t>
            </a:r>
          </a:p>
          <a:p>
            <a:pPr marL="571500" lvl="1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effectLst/>
              </a:rPr>
              <a:t>Librería</a:t>
            </a:r>
            <a:r>
              <a:rPr lang="en-US" sz="2400" dirty="0">
                <a:effectLst/>
              </a:rPr>
              <a:t> </a:t>
            </a:r>
            <a:r>
              <a:rPr lang="en-US" sz="2400" b="1" dirty="0" err="1">
                <a:effectLst/>
              </a:rPr>
              <a:t>Numpy</a:t>
            </a:r>
            <a:endParaRPr lang="en-US" sz="2400" dirty="0">
              <a:effectLst/>
            </a:endParaRPr>
          </a:p>
          <a:p>
            <a:pPr marL="571500" lvl="1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effectLst/>
              </a:rPr>
              <a:t>Librería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Matplotlib</a:t>
            </a:r>
            <a:endParaRPr lang="en-US" sz="2400" dirty="0">
              <a:effectLst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A89F235B-BCA5-45FD-A4BD-2613A8B3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2053032"/>
            <a:ext cx="4170530" cy="27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728-E61E-42C1-943C-48A85F2E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3313"/>
            <a:ext cx="4893439" cy="757825"/>
          </a:xfrm>
        </p:spPr>
        <p:txBody>
          <a:bodyPr/>
          <a:lstStyle/>
          <a:p>
            <a:r>
              <a:rPr lang="en-US" b="1" dirty="0" err="1">
                <a:effectLst/>
              </a:rPr>
              <a:t>Imágenes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como</a:t>
            </a:r>
            <a:r>
              <a:rPr lang="en-US" b="1" dirty="0">
                <a:effectLst/>
              </a:rPr>
              <a:t> matrices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C42E79-022A-4507-B9A9-ECE307E5C8EE}"/>
              </a:ext>
            </a:extLst>
          </p:cNvPr>
          <p:cNvGrpSpPr/>
          <p:nvPr/>
        </p:nvGrpSpPr>
        <p:grpSpPr>
          <a:xfrm>
            <a:off x="6364532" y="2191061"/>
            <a:ext cx="5200067" cy="3380398"/>
            <a:chOff x="119270" y="0"/>
            <a:chExt cx="11056730" cy="6827644"/>
          </a:xfrm>
        </p:grpSpPr>
        <p:pic>
          <p:nvPicPr>
            <p:cNvPr id="6" name="Imagen 1">
              <a:extLst>
                <a:ext uri="{FF2B5EF4-FFF2-40B4-BE49-F238E27FC236}">
                  <a16:creationId xmlns:a16="http://schemas.microsoft.com/office/drawing/2014/main" id="{8DFD1EA7-8F1A-45FC-89C1-53B853F40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000" y="609600"/>
              <a:ext cx="10160000" cy="5638800"/>
            </a:xfrm>
            <a:prstGeom prst="rect">
              <a:avLst/>
            </a:prstGeom>
          </p:spPr>
        </p:pic>
        <p:cxnSp>
          <p:nvCxnSpPr>
            <p:cNvPr id="7" name="Conector recto de flecha 3">
              <a:extLst>
                <a:ext uri="{FF2B5EF4-FFF2-40B4-BE49-F238E27FC236}">
                  <a16:creationId xmlns:a16="http://schemas.microsoft.com/office/drawing/2014/main" id="{36EF3027-A39D-4B22-8AF3-3B6C0D74F234}"/>
                </a:ext>
              </a:extLst>
            </p:cNvPr>
            <p:cNvCxnSpPr/>
            <p:nvPr/>
          </p:nvCxnSpPr>
          <p:spPr>
            <a:xfrm>
              <a:off x="1013254" y="358346"/>
              <a:ext cx="10046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4">
              <a:extLst>
                <a:ext uri="{FF2B5EF4-FFF2-40B4-BE49-F238E27FC236}">
                  <a16:creationId xmlns:a16="http://schemas.microsoft.com/office/drawing/2014/main" id="{939B513C-77E7-4EF4-8C46-F8541F9323B5}"/>
                </a:ext>
              </a:extLst>
            </p:cNvPr>
            <p:cNvSpPr txBox="1"/>
            <p:nvPr/>
          </p:nvSpPr>
          <p:spPr>
            <a:xfrm>
              <a:off x="5466522" y="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X</a:t>
              </a:r>
            </a:p>
          </p:txBody>
        </p:sp>
        <p:cxnSp>
          <p:nvCxnSpPr>
            <p:cNvPr id="9" name="Conector recto de flecha 6">
              <a:extLst>
                <a:ext uri="{FF2B5EF4-FFF2-40B4-BE49-F238E27FC236}">
                  <a16:creationId xmlns:a16="http://schemas.microsoft.com/office/drawing/2014/main" id="{440CC973-0FC4-40A1-8BB3-1AADBF0A11FD}"/>
                </a:ext>
              </a:extLst>
            </p:cNvPr>
            <p:cNvCxnSpPr/>
            <p:nvPr/>
          </p:nvCxnSpPr>
          <p:spPr>
            <a:xfrm>
              <a:off x="655983" y="609600"/>
              <a:ext cx="0" cy="563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7">
              <a:extLst>
                <a:ext uri="{FF2B5EF4-FFF2-40B4-BE49-F238E27FC236}">
                  <a16:creationId xmlns:a16="http://schemas.microsoft.com/office/drawing/2014/main" id="{FE7033B7-73EB-4DD1-9C6B-FEE12D126738}"/>
                </a:ext>
              </a:extLst>
            </p:cNvPr>
            <p:cNvSpPr txBox="1"/>
            <p:nvPr/>
          </p:nvSpPr>
          <p:spPr>
            <a:xfrm>
              <a:off x="119270" y="267362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Y</a:t>
              </a:r>
            </a:p>
          </p:txBody>
        </p:sp>
        <p:sp>
          <p:nvSpPr>
            <p:cNvPr id="11" name="CuadroTexto 8">
              <a:extLst>
                <a:ext uri="{FF2B5EF4-FFF2-40B4-BE49-F238E27FC236}">
                  <a16:creationId xmlns:a16="http://schemas.microsoft.com/office/drawing/2014/main" id="{10E064E0-9DA7-491F-AFE8-F4299D74A885}"/>
                </a:ext>
              </a:extLst>
            </p:cNvPr>
            <p:cNvSpPr txBox="1"/>
            <p:nvPr/>
          </p:nvSpPr>
          <p:spPr>
            <a:xfrm>
              <a:off x="4818364" y="6458312"/>
              <a:ext cx="1601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Matriz de MXN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32A08-416B-4848-B3A7-4B0F690EA27C}"/>
              </a:ext>
            </a:extLst>
          </p:cNvPr>
          <p:cNvSpPr/>
          <p:nvPr/>
        </p:nvSpPr>
        <p:spPr>
          <a:xfrm>
            <a:off x="424804" y="1448699"/>
            <a:ext cx="5775619" cy="488015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/>
              <a:t>Una </a:t>
            </a:r>
            <a:r>
              <a:rPr lang="es-ES" sz="2400" b="1" dirty="0"/>
              <a:t>imagen</a:t>
            </a:r>
            <a:r>
              <a:rPr lang="es-ES" sz="2400" dirty="0"/>
              <a:t> no es más que una </a:t>
            </a:r>
            <a:r>
              <a:rPr lang="es-ES" sz="2400" b="1" dirty="0"/>
              <a:t>matriz</a:t>
            </a:r>
            <a:r>
              <a:rPr lang="es-ES" sz="2400" dirty="0"/>
              <a:t> estándar de </a:t>
            </a:r>
            <a:r>
              <a:rPr lang="es-ES" sz="2400" dirty="0" err="1"/>
              <a:t>Numpy</a:t>
            </a:r>
            <a:r>
              <a:rPr lang="es-ES" sz="2400" dirty="0"/>
              <a:t> que contiene </a:t>
            </a:r>
            <a:r>
              <a:rPr lang="es-ES" sz="2400" b="1" dirty="0"/>
              <a:t>píxeles de puntos de datos</a:t>
            </a:r>
            <a:r>
              <a:rPr lang="es-ES" sz="2400" dirty="0"/>
              <a:t>. Cuanto mayor sea el número de píxeles en una imagen, mejor es su resolución.</a:t>
            </a:r>
          </a:p>
          <a:p>
            <a:pPr marL="342900" lvl="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Una imagen es una función de dos variables que nos arroja un valor. Puede verse como una matriz bidimensional que esta descrita como: Imagen: </a:t>
            </a:r>
            <a:r>
              <a:rPr lang="es-ES" sz="2400" dirty="0" err="1"/>
              <a:t>fila</a:t>
            </a:r>
            <a:r>
              <a:rPr lang="es-ES" sz="2400" i="1" dirty="0" err="1"/>
              <a:t>X</a:t>
            </a:r>
            <a:r>
              <a:rPr lang="es-ES" sz="2400" dirty="0" err="1"/>
              <a:t>columna</a:t>
            </a:r>
            <a:r>
              <a:rPr lang="es-ES" sz="2400" dirty="0"/>
              <a:t>-&gt;valor (cada uno de los valores se le conoce como pixel)</a:t>
            </a:r>
            <a:endParaRPr lang="en-US" sz="2400" dirty="0"/>
          </a:p>
          <a:p>
            <a:pPr marL="342900" lvl="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El numero de pixeles de una imagen determina su resolución.</a:t>
            </a:r>
          </a:p>
        </p:txBody>
      </p:sp>
    </p:spTree>
    <p:extLst>
      <p:ext uri="{BB962C8B-B14F-4D97-AF65-F5344CB8AC3E}">
        <p14:creationId xmlns:p14="http://schemas.microsoft.com/office/powerpoint/2010/main" val="76287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7F1B-AD75-49E3-AA62-737AFB872612}"/>
              </a:ext>
            </a:extLst>
          </p:cNvPr>
          <p:cNvSpPr txBox="1"/>
          <p:nvPr/>
        </p:nvSpPr>
        <p:spPr>
          <a:xfrm>
            <a:off x="358509" y="1841326"/>
            <a:ext cx="5203047" cy="391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Para ser </a:t>
            </a:r>
            <a:r>
              <a:rPr lang="en-US" sz="2200" dirty="0" err="1">
                <a:effectLst/>
              </a:rPr>
              <a:t>procesado</a:t>
            </a:r>
            <a:r>
              <a:rPr lang="en-US" sz="2200" dirty="0">
                <a:effectLst/>
              </a:rPr>
              <a:t> por una </a:t>
            </a:r>
            <a:r>
              <a:rPr lang="en-US" sz="2200" dirty="0" err="1">
                <a:effectLst/>
              </a:rPr>
              <a:t>computadora</a:t>
            </a:r>
            <a:r>
              <a:rPr lang="en-US" sz="2200" dirty="0">
                <a:effectLst/>
              </a:rPr>
              <a:t>, una imagen debe </a:t>
            </a:r>
            <a:r>
              <a:rPr lang="en-US" sz="2200" dirty="0" err="1">
                <a:effectLst/>
              </a:rPr>
              <a:t>convertirse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en</a:t>
            </a:r>
            <a:r>
              <a:rPr lang="en-US" sz="2200" dirty="0">
                <a:effectLst/>
              </a:rPr>
              <a:t> una </a:t>
            </a:r>
            <a:r>
              <a:rPr lang="en-US" sz="2200" b="1" dirty="0">
                <a:effectLst/>
              </a:rPr>
              <a:t>forma </a:t>
            </a:r>
            <a:r>
              <a:rPr lang="en-US" sz="2200" b="1" dirty="0" err="1">
                <a:effectLst/>
              </a:rPr>
              <a:t>binaria</a:t>
            </a:r>
            <a:r>
              <a:rPr lang="en-US" sz="2200" dirty="0">
                <a:effectLst/>
              </a:rPr>
              <a:t>. El color de una imagen se </a:t>
            </a:r>
            <a:r>
              <a:rPr lang="en-US" sz="2200" dirty="0" err="1">
                <a:effectLst/>
              </a:rPr>
              <a:t>puede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calcular</a:t>
            </a:r>
            <a:r>
              <a:rPr lang="en-US" sz="2200" dirty="0">
                <a:effectLst/>
              </a:rPr>
              <a:t> de la </a:t>
            </a:r>
            <a:r>
              <a:rPr lang="en-US" sz="2200" dirty="0" err="1">
                <a:effectLst/>
              </a:rPr>
              <a:t>siguiente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manera</a:t>
            </a:r>
            <a:r>
              <a:rPr lang="en-US" sz="2200" dirty="0">
                <a:effectLst/>
              </a:rPr>
              <a:t>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200" i="1" dirty="0" err="1">
                <a:effectLst/>
              </a:rPr>
              <a:t>Número</a:t>
            </a:r>
            <a:r>
              <a:rPr lang="en-US" sz="2200" i="1" dirty="0">
                <a:effectLst/>
              </a:rPr>
              <a:t> de </a:t>
            </a:r>
            <a:r>
              <a:rPr lang="en-US" sz="2200" i="1" dirty="0" err="1">
                <a:effectLst/>
              </a:rPr>
              <a:t>colores</a:t>
            </a:r>
            <a:r>
              <a:rPr lang="en-US" sz="2200" i="1" dirty="0">
                <a:effectLst/>
              </a:rPr>
              <a:t> / sombras = 2^bpp (</a:t>
            </a:r>
            <a:r>
              <a:rPr lang="en-US" sz="2200" i="1" dirty="0" err="1">
                <a:effectLst/>
              </a:rPr>
              <a:t>donde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bpp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representa</a:t>
            </a:r>
            <a:r>
              <a:rPr lang="en-US" sz="2200" i="1" dirty="0">
                <a:effectLst/>
              </a:rPr>
              <a:t> bits por pixel)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200" dirty="0"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Por lo tanto, </a:t>
            </a:r>
            <a:r>
              <a:rPr lang="en-US" sz="2200" dirty="0" err="1">
                <a:effectLst/>
              </a:rPr>
              <a:t>cuanta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más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cantidad</a:t>
            </a:r>
            <a:r>
              <a:rPr lang="en-US" sz="2200" dirty="0">
                <a:effectLst/>
              </a:rPr>
              <a:t> de bits/</a:t>
            </a:r>
            <a:r>
              <a:rPr lang="en-US" sz="2200" dirty="0" err="1">
                <a:effectLst/>
              </a:rPr>
              <a:t>píxel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más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colores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posibles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en</a:t>
            </a:r>
            <a:r>
              <a:rPr lang="en-US" sz="2200" dirty="0">
                <a:effectLst/>
              </a:rPr>
              <a:t> las </a:t>
            </a:r>
            <a:r>
              <a:rPr lang="en-US" sz="2200" dirty="0" err="1">
                <a:effectLst/>
              </a:rPr>
              <a:t>imágenes</a:t>
            </a:r>
            <a:r>
              <a:rPr lang="en-US" sz="2200" dirty="0">
                <a:effectLst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CAA488-72B4-45E1-8CD8-3332D0AE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680639"/>
            <a:ext cx="5628018" cy="52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10B9-FA10-4A1D-81FC-A86A1560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Representación de los diferentes tipos de imágenes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1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2403B-46F8-4A5E-BF5B-15B75BCD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 binaria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E6AA-DF5E-4A1F-801B-8AE02CB8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244" y="2031101"/>
            <a:ext cx="4465553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effectLst/>
              </a:rPr>
              <a:t>Una imagen </a:t>
            </a:r>
            <a:r>
              <a:rPr lang="en-US" sz="2400" dirty="0" err="1">
                <a:effectLst/>
              </a:rPr>
              <a:t>binaria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consta</a:t>
            </a:r>
            <a:r>
              <a:rPr lang="en-US" sz="2400" dirty="0">
                <a:effectLst/>
              </a:rPr>
              <a:t> de 1 bit/</a:t>
            </a:r>
            <a:r>
              <a:rPr lang="en-US" sz="2400" dirty="0" err="1">
                <a:effectLst/>
              </a:rPr>
              <a:t>píxel</a:t>
            </a:r>
            <a:r>
              <a:rPr lang="en-US" sz="2400" dirty="0">
                <a:effectLst/>
              </a:rPr>
              <a:t> y, por lo tanto, solo </a:t>
            </a:r>
            <a:r>
              <a:rPr lang="en-US" sz="2400" dirty="0" err="1">
                <a:effectLst/>
              </a:rPr>
              <a:t>puede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tener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dos </a:t>
            </a:r>
            <a:r>
              <a:rPr lang="en-US" sz="2400" b="1" dirty="0" err="1">
                <a:effectLst/>
              </a:rPr>
              <a:t>colores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posibles</a:t>
            </a:r>
            <a:r>
              <a:rPr lang="en-US" sz="2400" dirty="0">
                <a:effectLst/>
              </a:rPr>
              <a:t>, es </a:t>
            </a:r>
            <a:r>
              <a:rPr lang="en-US" sz="2400" dirty="0" err="1">
                <a:effectLst/>
              </a:rPr>
              <a:t>decir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blanco</a:t>
            </a:r>
            <a:r>
              <a:rPr lang="en-US" sz="2400" dirty="0">
                <a:effectLst/>
              </a:rPr>
              <a:t> (1) o negro (0).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27A729-12F7-4D19-8C5F-D7AE84D1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2265" y="1595239"/>
            <a:ext cx="5894028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2403B-46F8-4A5E-BF5B-15B75BCD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 en escala de grises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E6AA-DF5E-4A1F-801B-8AE02CB8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51" y="2031101"/>
            <a:ext cx="4628392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effectLst/>
              </a:rPr>
              <a:t>Una imagen </a:t>
            </a:r>
            <a:r>
              <a:rPr lang="en-US" sz="2400" dirty="0" err="1">
                <a:effectLst/>
              </a:rPr>
              <a:t>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escala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grises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consta</a:t>
            </a:r>
            <a:r>
              <a:rPr lang="en-US" sz="2400" dirty="0">
                <a:effectLst/>
              </a:rPr>
              <a:t> de 8 bits por </a:t>
            </a:r>
            <a:r>
              <a:rPr lang="en-US" sz="2400" dirty="0" err="1">
                <a:effectLst/>
              </a:rPr>
              <a:t>píxel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Esto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significa</a:t>
            </a:r>
            <a:r>
              <a:rPr lang="en-US" sz="2400" dirty="0">
                <a:effectLst/>
              </a:rPr>
              <a:t> que </a:t>
            </a:r>
            <a:r>
              <a:rPr lang="en-US" sz="2400" dirty="0" err="1">
                <a:effectLst/>
              </a:rPr>
              <a:t>puede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tener</a:t>
            </a:r>
            <a:r>
              <a:rPr lang="en-US" sz="2400" dirty="0">
                <a:effectLst/>
              </a:rPr>
              <a:t> </a:t>
            </a:r>
            <a:r>
              <a:rPr lang="en-US" sz="2400" b="1" dirty="0">
                <a:effectLst/>
              </a:rPr>
              <a:t>256 sombras </a:t>
            </a:r>
            <a:r>
              <a:rPr lang="en-US" sz="2400" b="1" dirty="0" err="1">
                <a:effectLst/>
              </a:rPr>
              <a:t>diferentes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donde</a:t>
            </a:r>
            <a:r>
              <a:rPr lang="en-US" sz="2400" dirty="0">
                <a:effectLst/>
              </a:rPr>
              <a:t> 0 </a:t>
            </a:r>
            <a:r>
              <a:rPr lang="en-US" sz="2400" dirty="0" err="1">
                <a:effectLst/>
              </a:rPr>
              <a:t>píxeles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representarán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el</a:t>
            </a:r>
            <a:r>
              <a:rPr lang="en-US" sz="2400" dirty="0">
                <a:effectLst/>
              </a:rPr>
              <a:t> color negro </a:t>
            </a:r>
            <a:r>
              <a:rPr lang="en-US" sz="2400" dirty="0" err="1">
                <a:effectLst/>
              </a:rPr>
              <a:t>mientras</a:t>
            </a:r>
            <a:r>
              <a:rPr lang="en-US" sz="2400" dirty="0">
                <a:effectLst/>
              </a:rPr>
              <a:t> 255 </a:t>
            </a:r>
            <a:r>
              <a:rPr lang="en-US" sz="2400" dirty="0" err="1">
                <a:effectLst/>
              </a:rPr>
              <a:t>denota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el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blanco</a:t>
            </a:r>
            <a:r>
              <a:rPr lang="en-US" sz="2400" dirty="0">
                <a:effectLst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C28C9F8B-1CD8-4C47-96F9-064ABE3A0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7738" y="820157"/>
            <a:ext cx="5628018" cy="49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Escala de grises | Guías Prácticas.com">
            <a:extLst>
              <a:ext uri="{FF2B5EF4-FFF2-40B4-BE49-F238E27FC236}">
                <a16:creationId xmlns:a16="http://schemas.microsoft.com/office/drawing/2014/main" id="{AD8049C4-AAD5-7A47-938C-A1AEBA565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578" y="1998911"/>
            <a:ext cx="9664846" cy="26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049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1474</Words>
  <Application>Microsoft Office PowerPoint</Application>
  <PresentationFormat>Widescreen</PresentationFormat>
  <Paragraphs>157</Paragraphs>
  <Slides>21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de Office</vt:lpstr>
      <vt:lpstr>PowerPoint Presentation</vt:lpstr>
      <vt:lpstr>PowerPoint Presentation</vt:lpstr>
      <vt:lpstr>PowerPoint Presentation</vt:lpstr>
      <vt:lpstr>Imágenes como matrices</vt:lpstr>
      <vt:lpstr>PowerPoint Presentation</vt:lpstr>
      <vt:lpstr>Representación de los diferentes tipos de imágenes</vt:lpstr>
      <vt:lpstr>Imagen binaria</vt:lpstr>
      <vt:lpstr>Imagen en escala de grises</vt:lpstr>
      <vt:lpstr>PowerPoint Presentation</vt:lpstr>
      <vt:lpstr>Imagen en color</vt:lpstr>
      <vt:lpstr>Imágenes a Color</vt:lpstr>
      <vt:lpstr>PowerPoint Presentation</vt:lpstr>
      <vt:lpstr>PowerPoint Presentation</vt:lpstr>
      <vt:lpstr>PowerPoint Presentation</vt:lpstr>
      <vt:lpstr>PowerPoint Presentation</vt:lpstr>
      <vt:lpstr>Conversión entre espacios</vt:lpstr>
      <vt:lpstr>Para acceder a los miembros de la matriz en el caso de una escala de grises</vt:lpstr>
      <vt:lpstr>PowerPoint Presentation</vt:lpstr>
      <vt:lpstr>PowerPoint Presentation</vt:lpstr>
      <vt:lpstr>Conclusiones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Representacion de una imagen</dc:title>
  <dc:creator>Eduardo Loza Pacheco</dc:creator>
  <cp:lastModifiedBy>LUIS ENRIQUE ARGOTA VEGA</cp:lastModifiedBy>
  <cp:revision>8</cp:revision>
  <dcterms:created xsi:type="dcterms:W3CDTF">2021-10-29T21:07:11Z</dcterms:created>
  <dcterms:modified xsi:type="dcterms:W3CDTF">2022-03-07T18:10:18Z</dcterms:modified>
</cp:coreProperties>
</file>