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56b3ae65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56b3ae6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156b3ae65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156b3ae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156b3ae65_2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156b3ae6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156b3ae65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156b3ae6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56b3ae65_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56b3ae65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156b3ae65_2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156b3ae6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56b3ae65_2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56b3ae6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156b3ae65_2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156b3ae6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56b3ae65_2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156b3ae6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56b3ae65_2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56b3ae6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156b3ae6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156b3ae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56b3ae65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56b3ae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56b3ae65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56b3ae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9d37a65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9d37a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56b3ae65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56b3ae6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eb.archive.org/web/20210818090425/http://www.red3d.com/cwr/boids/" TargetMode="External"/><Relationship Id="rId4" Type="http://schemas.openxmlformats.org/officeDocument/2006/relationships/hyperlink" Target="https://ccl.northwestern.edu/netlogo/models/Flocking" TargetMode="External"/><Relationship Id="rId5" Type="http://schemas.openxmlformats.org/officeDocument/2006/relationships/hyperlink" Target="https://doi.org/10.1016/j.physrep.2012.03.004" TargetMode="External"/><Relationship Id="rId6" Type="http://schemas.openxmlformats.org/officeDocument/2006/relationships/hyperlink" Target="https://doi.org/10.1038/s41598-018-34208-x" TargetMode="External"/><Relationship Id="rId7" Type="http://schemas.openxmlformats.org/officeDocument/2006/relationships/hyperlink" Target="https://www.kaggle.com/deepcontractor/swarm-behaviour-classif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hyperlink" Target="http://www.netlogoweb.org/launch#http://ccl.northwestern.edu/netlogo/models/models/Sample%20Models/Biology/Flocking.nlog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26600" y="1871550"/>
            <a:ext cx="6831000" cy="14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de patrones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02400" y="4024325"/>
            <a:ext cx="3969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González Alvarado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Exploración de los datos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Preprocesamiento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Tuneo de hiperparámetros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Importancia de atributos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de los datos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10425"/>
            <a:ext cx="63627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Rango de los datos</a:t>
            </a:r>
            <a:endParaRPr sz="20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94" y="1502919"/>
            <a:ext cx="4422676" cy="11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126" y="1574937"/>
            <a:ext cx="4113073" cy="11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50" y="3155643"/>
            <a:ext cx="4422675" cy="123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397" y="3270668"/>
            <a:ext cx="3861797" cy="1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de los datos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10425"/>
            <a:ext cx="63627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Balanceo de clases</a:t>
            </a:r>
            <a:endParaRPr sz="20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75" y="1220425"/>
            <a:ext cx="5003375" cy="3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10425"/>
            <a:ext cx="63627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Balanceo de datos usando sobre muestreo</a:t>
            </a:r>
            <a:endParaRPr sz="20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350" y="3465725"/>
            <a:ext cx="3589700" cy="13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350" y="174238"/>
            <a:ext cx="34194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75750" y="2906625"/>
            <a:ext cx="5340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Métrica de orden en los modelos de boids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Promedio de la norma del vector velocidad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v₀ es la velocidad absoluta promedio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vᵢ es la velocidad del individuo </a:t>
            </a:r>
            <a:r>
              <a:rPr i="1" lang="es" sz="2000"/>
              <a:t>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s" sz="2000"/>
              <a:t>T</a:t>
            </a:r>
            <a:r>
              <a:rPr lang="es" sz="2000"/>
              <a:t> tiempo donde se estabiliza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10425"/>
            <a:ext cx="82242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Para cada población se calculó la varianza de cada atributo</a:t>
            </a:r>
            <a:endParaRPr sz="20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" y="1871663"/>
            <a:ext cx="91154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82425" y="3637150"/>
            <a:ext cx="4206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Conjunto de entrenamiento 75%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Conjunto de prueba 25%</a:t>
            </a:r>
            <a:endParaRPr sz="20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841525" y="3637150"/>
            <a:ext cx="42060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MinMaxScaler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StandardScaler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OneHotEncoder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10425"/>
            <a:ext cx="8224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Regresión logística, con datos normalizados [0,1]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Árbol de decisión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Bosque aleatorio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Máquina de soporte vectorial, con datos estandarizados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Perceptrón multicapa, con datos normalizados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Hiperparámetros por defecto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Arquitectura 12relu-6relu-2softmax entrenado con adam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Seed para replicabilidad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(evaluación)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10425"/>
            <a:ext cx="82242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Datos de prueba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Matríz de confusión: accuracy y recall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Modelos seleccionados: Árbol de decisión, SVM</a:t>
            </a:r>
            <a:endParaRPr sz="20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75" y="2228850"/>
            <a:ext cx="29908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563" y="2257425"/>
            <a:ext cx="27527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Hiperparámetros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10425"/>
            <a:ext cx="82242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GridSearchCV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5-fold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Score: accuracy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Árbol de decisión: criterion (entropía, gini), max_depth, max_features, min_samples_split, max_leaf_nodes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SVM: kernel (poly, rbf), degree, C, gamma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 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atributos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10425"/>
            <a:ext cx="82242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Árbol de decisión: atributo </a:t>
            </a:r>
            <a:r>
              <a:rPr i="1" lang="es" sz="2000"/>
              <a:t>feature_importances_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SVM: mezcla de columnas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Velocidad, Alineación, Cohesión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Reentrenamiento de los modelos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Segunda selección de atributos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Accuracy de los modelos: 91%-92%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Árbol tuneado = SVM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feature_importances_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shuffle_attribs</a:t>
            </a:r>
            <a:endParaRPr sz="1600"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800" y="232700"/>
            <a:ext cx="3872500" cy="31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675" y="2148700"/>
            <a:ext cx="23526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950" y="3410075"/>
            <a:ext cx="25241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4652" y="4682325"/>
            <a:ext cx="5091074" cy="3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10238" y="4036024"/>
            <a:ext cx="39999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Árbol de decisión tuneado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60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clase en modelo de boids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71675"/>
            <a:ext cx="3215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Entrenamiento sin velocidad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375" y="445023"/>
            <a:ext cx="5369476" cy="3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2071125"/>
            <a:ext cx="32154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Conclusiones: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Modelo que se ajusta al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Capturan la velocidad como atributo importante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Es posible clasificar sin la velocidad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Aurelien Geron - Hands-on Machine Learning with Scikit-Learn, Keras, and TensorFlow O’reilly (2019).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Artículo de Craig Reynolds: </a:t>
            </a: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https://web.archive.org/web/20210818090425/http://www.red3d.com/cwr/boids/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NetLogo web - Flocking: </a:t>
            </a: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https://ccl.northwestern.edu/netlogo/models/Flocking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Vicsek, T. &amp; Zafeiris, A. Collective motion. Phys. Reports 517, 71–140, </a:t>
            </a: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https://doi.org/10.1016/j.physrep.2012.03.004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(2012).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Zumaya, M., Larralde, H. &amp; Aldana, M. Delay in the dispersal of flocks moving in unbounded space using long-range interactions. Sci Rep 8, 15872 (2018). </a:t>
            </a: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https://doi.org/10.1038/s41598-018-34208-x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Dataset usado: </a:t>
            </a: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https://www.kaggle.com/deepcontractor/swarm-behaviour-classification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 colectivo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47250"/>
            <a:ext cx="52728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Presente en biología, química y física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Sistema complejo compuesto de unidades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Reglas simples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Interacciones entre unidades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Comportamiento emergente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845" y="0"/>
            <a:ext cx="32471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63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boids (Craig Reynolds 1986)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74975" y="1046475"/>
            <a:ext cx="59952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Comportamiento individual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Separación</a:t>
            </a:r>
            <a:r>
              <a:rPr lang="es" sz="2000"/>
              <a:t>: Para no estar muy cerca de otros individuos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Alineación</a:t>
            </a:r>
            <a:r>
              <a:rPr lang="es" sz="2000"/>
              <a:t>: Cambia su dirección dependiendo de su vecindad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Cohesión</a:t>
            </a:r>
            <a:r>
              <a:rPr lang="es" sz="2000"/>
              <a:t>: Para no estar muy lejos de otros individuos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Vecinos</a:t>
            </a:r>
            <a:r>
              <a:rPr lang="es" sz="2000"/>
              <a:t>: Individuos dentro de un radio 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500" y="825525"/>
            <a:ext cx="21526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46975" y="212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boids (Craig Reynolds)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50" y="981350"/>
            <a:ext cx="3254700" cy="32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850" y="997471"/>
            <a:ext cx="3254700" cy="32351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46975" y="4404600"/>
            <a:ext cx="88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http://www.netlogoweb.org/launch#http://ccl.northwestern.edu/netlogo/models/models/Sample%20Models/Biology/Flocking.nlogo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01475" y="187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- Swarm Behaviour Classification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01325" y="906750"/>
            <a:ext cx="51201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Clasificación binaria: flock y no flock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23309 poblaciones (filas)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200 individuos por población</a:t>
            </a:r>
            <a:endParaRPr sz="20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425" y="1050900"/>
            <a:ext cx="1916225" cy="38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100" y="1050912"/>
            <a:ext cx="1862051" cy="38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01325" y="2033050"/>
            <a:ext cx="51201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Atributos por cada individuo: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x, 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xVel, yVel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xA, yA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xS, yS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xC, yC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nAC, 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/>
              <a:t>-  Etiqueta objetivo: Swarm_Behaviour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01475" y="187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- Swarm Behaviour Classification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717525"/>
            <a:ext cx="91154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88" y="3189351"/>
            <a:ext cx="9025624" cy="14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437950" y="2117700"/>
            <a:ext cx="6357900" cy="90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latin typeface="Old Standard TT"/>
                <a:ea typeface="Old Standard TT"/>
                <a:cs typeface="Old Standard TT"/>
                <a:sym typeface="Old Standard TT"/>
              </a:rPr>
              <a:t>¡Tiene 2400 columnas!</a:t>
            </a:r>
            <a:endParaRPr b="1" sz="4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90250" y="526350"/>
            <a:ext cx="83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Objetivos: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Encontrar un modelo que clasifique los datos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s" sz="3100"/>
              <a:t>Qué atributos son los más importantes en la predicción de clase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