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598" autoAdjust="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1/9/2023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1/9/2023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1/9/2023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2355CE-4751-85D7-790F-39297B2434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Batalha naval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6FFA03-5365-C8E7-D46E-BEA44EA4A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412202"/>
            <a:ext cx="8991600" cy="2246050"/>
          </a:xfrm>
        </p:spPr>
        <p:txBody>
          <a:bodyPr>
            <a:normAutofit/>
          </a:bodyPr>
          <a:lstStyle/>
          <a:p>
            <a:r>
              <a:rPr lang="pt-PT" dirty="0"/>
              <a:t>Aplicação </a:t>
            </a:r>
            <a:r>
              <a:rPr lang="pt-PT" dirty="0" err="1"/>
              <a:t>Front-end</a:t>
            </a:r>
            <a:endParaRPr lang="pt-PT" dirty="0"/>
          </a:p>
          <a:p>
            <a:r>
              <a:rPr lang="pt-PT" dirty="0"/>
              <a:t>LEIC51N</a:t>
            </a:r>
          </a:p>
          <a:p>
            <a:r>
              <a:rPr lang="pt-PT" dirty="0"/>
              <a:t>Grupo 05</a:t>
            </a:r>
          </a:p>
          <a:p>
            <a:r>
              <a:rPr lang="pt-PT" dirty="0"/>
              <a:t>42525 Tiago Duarte</a:t>
            </a:r>
          </a:p>
          <a:p>
            <a:r>
              <a:rPr lang="pt-PT" dirty="0"/>
              <a:t>44806 Raul Santos</a:t>
            </a:r>
          </a:p>
        </p:txBody>
      </p:sp>
    </p:spTree>
    <p:extLst>
      <p:ext uri="{BB962C8B-B14F-4D97-AF65-F5344CB8AC3E}">
        <p14:creationId xmlns:p14="http://schemas.microsoft.com/office/powerpoint/2010/main" val="190349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58833C-6911-492D-12DA-7CB962721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Reformação de API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D872BE8-E1EA-01CF-CFBC-597A61642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Após a entrega da fase 1 tivemos de refazer a API integralmente para dar suporte ao </a:t>
            </a:r>
            <a:r>
              <a:rPr lang="pt-PT" dirty="0" err="1"/>
              <a:t>front-end</a:t>
            </a:r>
            <a:r>
              <a:rPr lang="pt-PT" dirty="0"/>
              <a:t> em REACT e também para suportar os requisitos da aplicação móvel de PDM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2BEAAB8-FD34-7729-73FD-9DC917795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146" y="4189790"/>
            <a:ext cx="2207654" cy="115776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398C1B6-A747-17F7-1301-7690F65031BD}"/>
              </a:ext>
            </a:extLst>
          </p:cNvPr>
          <p:cNvSpPr txBox="1"/>
          <p:nvPr/>
        </p:nvSpPr>
        <p:spPr>
          <a:xfrm>
            <a:off x="2669146" y="5600700"/>
            <a:ext cx="2207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Exemplo de resposta com problema</a:t>
            </a:r>
          </a:p>
        </p:txBody>
      </p:sp>
    </p:spTree>
    <p:extLst>
      <p:ext uri="{BB962C8B-B14F-4D97-AF65-F5344CB8AC3E}">
        <p14:creationId xmlns:p14="http://schemas.microsoft.com/office/powerpoint/2010/main" val="2113492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E78317-920A-3D16-6595-D21E5462A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973570"/>
            <a:ext cx="7729728" cy="1188720"/>
          </a:xfrm>
        </p:spPr>
        <p:txBody>
          <a:bodyPr/>
          <a:lstStyle/>
          <a:p>
            <a:r>
              <a:rPr lang="pt-PT" dirty="0"/>
              <a:t>Principais funcionalidades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800E4D8-0310-DF5A-5FAA-3094316F3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5" y="2638044"/>
            <a:ext cx="7729729" cy="2901622"/>
          </a:xfrm>
        </p:spPr>
        <p:txBody>
          <a:bodyPr>
            <a:normAutofit fontScale="85000" lnSpcReduction="20000"/>
          </a:bodyPr>
          <a:lstStyle/>
          <a:p>
            <a:r>
              <a:rPr lang="pt-PT" dirty="0"/>
              <a:t>Gestão de estado</a:t>
            </a:r>
          </a:p>
          <a:p>
            <a:pPr lvl="1"/>
            <a:r>
              <a:rPr lang="pt-PT" dirty="0"/>
              <a:t>Exemplo:  Processo de autenticação, estado do jogo e </a:t>
            </a:r>
            <a:r>
              <a:rPr lang="pt-PT" dirty="0" err="1"/>
              <a:t>Polling</a:t>
            </a:r>
            <a:endParaRPr lang="pt-PT" dirty="0"/>
          </a:p>
          <a:p>
            <a:r>
              <a:rPr lang="pt-PT" dirty="0"/>
              <a:t>Implementação de cookies-</a:t>
            </a:r>
            <a:r>
              <a:rPr lang="pt-PT" dirty="0" err="1"/>
              <a:t>based</a:t>
            </a:r>
            <a:r>
              <a:rPr lang="pt-PT" dirty="0"/>
              <a:t> </a:t>
            </a:r>
            <a:r>
              <a:rPr lang="pt-PT" dirty="0" err="1"/>
              <a:t>authorization</a:t>
            </a:r>
            <a:endParaRPr lang="pt-PT" dirty="0"/>
          </a:p>
          <a:p>
            <a:r>
              <a:rPr lang="pt-PT" dirty="0"/>
              <a:t>Utilização de </a:t>
            </a:r>
            <a:r>
              <a:rPr lang="pt-PT" dirty="0" err="1"/>
              <a:t>Polling</a:t>
            </a:r>
            <a:r>
              <a:rPr lang="pt-PT" dirty="0"/>
              <a:t> para funcionalidade multijogador</a:t>
            </a:r>
          </a:p>
          <a:p>
            <a:pPr lvl="1"/>
            <a:r>
              <a:rPr lang="pt-PT" dirty="0"/>
              <a:t>Técnica usada para obter os dados do servidor através do envio repetido de pedidos HTTP a um intervalo especifico</a:t>
            </a:r>
          </a:p>
          <a:p>
            <a:r>
              <a:rPr lang="pt-PT" dirty="0"/>
              <a:t>Implementação de mecânicas de jogo</a:t>
            </a:r>
          </a:p>
          <a:p>
            <a:pPr lvl="1"/>
            <a:r>
              <a:rPr lang="pt-PT" dirty="0"/>
              <a:t>Exemplo: Definir a frota, disparar.</a:t>
            </a:r>
          </a:p>
          <a:p>
            <a:r>
              <a:rPr lang="pt-PT" dirty="0"/>
              <a:t>Experiencia de design para o utilizador</a:t>
            </a:r>
          </a:p>
          <a:p>
            <a:pPr lvl="1"/>
            <a:r>
              <a:rPr lang="pt-PT" dirty="0"/>
              <a:t>Desenhar uma aplicação que seja suave e divertida para o utilizador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48498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F34B7F-30A9-6199-636D-28A4489B2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16915"/>
            <a:ext cx="7729728" cy="1188720"/>
          </a:xfrm>
        </p:spPr>
        <p:txBody>
          <a:bodyPr/>
          <a:lstStyle/>
          <a:p>
            <a:r>
              <a:rPr lang="pt-PT" dirty="0" err="1"/>
              <a:t>EsTRUTURA</a:t>
            </a:r>
            <a:r>
              <a:rPr lang="pt-PT" dirty="0"/>
              <a:t> DOS FICHEIROS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6FD8D95D-418C-371B-8FA9-D8DA283007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0334" y="1361046"/>
            <a:ext cx="2971065" cy="5380039"/>
          </a:xfrm>
        </p:spPr>
      </p:pic>
    </p:spTree>
    <p:extLst>
      <p:ext uri="{BB962C8B-B14F-4D97-AF65-F5344CB8AC3E}">
        <p14:creationId xmlns:p14="http://schemas.microsoft.com/office/powerpoint/2010/main" val="744226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D2019C-E296-3813-9962-1D565AA10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Começar com a demo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A603B63-9875-DB7B-9524-06F640461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638044"/>
            <a:ext cx="9960864" cy="181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711190"/>
      </p:ext>
    </p:extLst>
  </p:cSld>
  <p:clrMapOvr>
    <a:masterClrMapping/>
  </p:clrMapOvr>
</p:sld>
</file>

<file path=ppt/theme/theme1.xml><?xml version="1.0" encoding="utf-8"?>
<a:theme xmlns:a="http://schemas.openxmlformats.org/drawingml/2006/main" name="Paco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TM10001115[[fn=Pacote]]</Template>
  <TotalTime>35</TotalTime>
  <Words>133</Words>
  <Application>Microsoft Office PowerPoint</Application>
  <PresentationFormat>Ecrã Panorâmico</PresentationFormat>
  <Paragraphs>21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Pacote</vt:lpstr>
      <vt:lpstr>Batalha naval</vt:lpstr>
      <vt:lpstr>Reformação de API</vt:lpstr>
      <vt:lpstr>Principais funcionalidades</vt:lpstr>
      <vt:lpstr>EsTRUTURA DOS FICHEIROS</vt:lpstr>
      <vt:lpstr>Começar com a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Batalha naval</dc:title>
  <dc:creator>Raul Santos</dc:creator>
  <cp:lastModifiedBy>Raul Santos</cp:lastModifiedBy>
  <cp:revision>1</cp:revision>
  <dcterms:created xsi:type="dcterms:W3CDTF">2023-01-09T19:55:58Z</dcterms:created>
  <dcterms:modified xsi:type="dcterms:W3CDTF">2023-01-09T20:31:32Z</dcterms:modified>
</cp:coreProperties>
</file>