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9" r:id="rId3"/>
    <p:sldId id="258" r:id="rId4"/>
    <p:sldId id="264" r:id="rId5"/>
    <p:sldId id="261" r:id="rId6"/>
    <p:sldId id="315" r:id="rId7"/>
    <p:sldId id="316" r:id="rId8"/>
    <p:sldId id="317" r:id="rId9"/>
    <p:sldId id="318" r:id="rId10"/>
    <p:sldId id="319" r:id="rId11"/>
  </p:sldIdLst>
  <p:sldSz cx="9144000" cy="5143500" type="screen16x9"/>
  <p:notesSz cx="6858000" cy="9144000"/>
  <p:embeddedFontLst>
    <p:embeddedFont>
      <p:font typeface="Playfair Display Black" panose="00000A00000000000000" pitchFamily="2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86F966-03CF-4D42-A697-1D1FE369A52A}">
  <a:tblStyle styleId="{8A86F966-03CF-4D42-A697-1D1FE369A5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5b43284f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5b43284f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4b7ac326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4b7ac326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4b7ac326b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4b7ac326b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65375" y="872150"/>
            <a:ext cx="47775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77525" y="2222150"/>
            <a:ext cx="4153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6624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481600" y="4495800"/>
            <a:ext cx="6624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81600" y="0"/>
            <a:ext cx="6624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495800"/>
            <a:ext cx="6624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425050" y="2326226"/>
            <a:ext cx="42939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727550"/>
            <a:ext cx="3150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391900" y="3008849"/>
            <a:ext cx="4360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6624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481600" y="0"/>
            <a:ext cx="6624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5800"/>
            <a:ext cx="6624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8481600" y="4495800"/>
            <a:ext cx="6624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3289025" y="1659450"/>
            <a:ext cx="4755900" cy="4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245525" y="2314050"/>
            <a:ext cx="48429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0" y="989625"/>
            <a:ext cx="9144000" cy="415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662400" y="2281700"/>
            <a:ext cx="2603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 hasCustomPrompt="1"/>
          </p:nvPr>
        </p:nvSpPr>
        <p:spPr>
          <a:xfrm>
            <a:off x="662388" y="1891295"/>
            <a:ext cx="8739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662400" y="2629102"/>
            <a:ext cx="2603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/>
          </p:nvPr>
        </p:nvSpPr>
        <p:spPr>
          <a:xfrm>
            <a:off x="662400" y="1229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/>
          </p:nvPr>
        </p:nvSpPr>
        <p:spPr>
          <a:xfrm>
            <a:off x="3270150" y="2281700"/>
            <a:ext cx="2603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3270138" y="1891295"/>
            <a:ext cx="8739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6"/>
          </p:nvPr>
        </p:nvSpPr>
        <p:spPr>
          <a:xfrm>
            <a:off x="3270150" y="2629102"/>
            <a:ext cx="2603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/>
          </p:nvPr>
        </p:nvSpPr>
        <p:spPr>
          <a:xfrm>
            <a:off x="5877900" y="2281700"/>
            <a:ext cx="2603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8" hasCustomPrompt="1"/>
          </p:nvPr>
        </p:nvSpPr>
        <p:spPr>
          <a:xfrm>
            <a:off x="5877888" y="1891295"/>
            <a:ext cx="8739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9"/>
          </p:nvPr>
        </p:nvSpPr>
        <p:spPr>
          <a:xfrm>
            <a:off x="5877900" y="2629102"/>
            <a:ext cx="2603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3"/>
          </p:nvPr>
        </p:nvSpPr>
        <p:spPr>
          <a:xfrm>
            <a:off x="662400" y="3663600"/>
            <a:ext cx="2603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388" y="3273195"/>
            <a:ext cx="8739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5"/>
          </p:nvPr>
        </p:nvSpPr>
        <p:spPr>
          <a:xfrm>
            <a:off x="662400" y="4011002"/>
            <a:ext cx="2603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6"/>
          </p:nvPr>
        </p:nvSpPr>
        <p:spPr>
          <a:xfrm>
            <a:off x="3270150" y="3663600"/>
            <a:ext cx="2603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7" hasCustomPrompt="1"/>
          </p:nvPr>
        </p:nvSpPr>
        <p:spPr>
          <a:xfrm>
            <a:off x="3270138" y="3273195"/>
            <a:ext cx="8739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8"/>
          </p:nvPr>
        </p:nvSpPr>
        <p:spPr>
          <a:xfrm>
            <a:off x="3270150" y="4011002"/>
            <a:ext cx="2603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9"/>
          </p:nvPr>
        </p:nvSpPr>
        <p:spPr>
          <a:xfrm>
            <a:off x="5877900" y="3663600"/>
            <a:ext cx="2603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20" hasCustomPrompt="1"/>
          </p:nvPr>
        </p:nvSpPr>
        <p:spPr>
          <a:xfrm>
            <a:off x="5877888" y="3273195"/>
            <a:ext cx="8739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1"/>
          </p:nvPr>
        </p:nvSpPr>
        <p:spPr>
          <a:xfrm>
            <a:off x="5877900" y="4011002"/>
            <a:ext cx="2603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0" y="4755900"/>
            <a:ext cx="384000" cy="38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8760000" y="4755900"/>
            <a:ext cx="384000" cy="38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642381" y="1827736"/>
            <a:ext cx="19749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642381" y="2116975"/>
            <a:ext cx="197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 idx="3"/>
          </p:nvPr>
        </p:nvSpPr>
        <p:spPr>
          <a:xfrm>
            <a:off x="642381" y="3168386"/>
            <a:ext cx="19749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4"/>
          </p:nvPr>
        </p:nvSpPr>
        <p:spPr>
          <a:xfrm>
            <a:off x="642381" y="3457625"/>
            <a:ext cx="197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5"/>
          </p:nvPr>
        </p:nvSpPr>
        <p:spPr>
          <a:xfrm>
            <a:off x="4796056" y="1827736"/>
            <a:ext cx="19749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6"/>
          </p:nvPr>
        </p:nvSpPr>
        <p:spPr>
          <a:xfrm>
            <a:off x="4796056" y="2116975"/>
            <a:ext cx="197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7"/>
          </p:nvPr>
        </p:nvSpPr>
        <p:spPr>
          <a:xfrm>
            <a:off x="4796056" y="3168386"/>
            <a:ext cx="19749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8"/>
          </p:nvPr>
        </p:nvSpPr>
        <p:spPr>
          <a:xfrm>
            <a:off x="4796056" y="3457625"/>
            <a:ext cx="197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/>
          <p:nvPr/>
        </p:nvSpPr>
        <p:spPr>
          <a:xfrm rot="10800000" flipH="1">
            <a:off x="0" y="0"/>
            <a:ext cx="9144000" cy="2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 rot="10800000" flipH="1">
            <a:off x="0" y="4795500"/>
            <a:ext cx="384000" cy="3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 rot="10800000" flipH="1">
            <a:off x="8760000" y="4795500"/>
            <a:ext cx="384000" cy="3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/>
          <p:nvPr/>
        </p:nvSpPr>
        <p:spPr>
          <a:xfrm>
            <a:off x="0" y="4902450"/>
            <a:ext cx="9144000" cy="2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0" y="0"/>
            <a:ext cx="384000" cy="38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8760000" y="0"/>
            <a:ext cx="384000" cy="38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/>
          <p:nvPr/>
        </p:nvSpPr>
        <p:spPr>
          <a:xfrm>
            <a:off x="0" y="-5400"/>
            <a:ext cx="6624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8481600" y="4490400"/>
            <a:ext cx="6624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8481600" y="-5400"/>
            <a:ext cx="6624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0" y="4490400"/>
            <a:ext cx="6624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layfair Display Black"/>
              <a:buNone/>
              <a:defRPr sz="3000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layfair Display Black"/>
              <a:buNone/>
              <a:defRPr sz="3000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layfair Display Black"/>
              <a:buNone/>
              <a:defRPr sz="3000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layfair Display Black"/>
              <a:buNone/>
              <a:defRPr sz="3000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layfair Display Black"/>
              <a:buNone/>
              <a:defRPr sz="3000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layfair Display Black"/>
              <a:buNone/>
              <a:defRPr sz="3000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layfair Display Black"/>
              <a:buNone/>
              <a:defRPr sz="3000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layfair Display Black"/>
              <a:buNone/>
              <a:defRPr sz="3000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Playfair Display Black"/>
              <a:buNone/>
              <a:defRPr sz="3000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●"/>
              <a:defRPr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○"/>
              <a:defRPr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■"/>
              <a:defRPr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●"/>
              <a:defRPr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○"/>
              <a:defRPr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■"/>
              <a:defRPr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●"/>
              <a:defRPr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"/>
              <a:buChar char="○"/>
              <a:defRPr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e Vietnam"/>
              <a:buChar char="■"/>
              <a:defRPr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4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getting-started/hands-on/build-web-app-s3-lambda-api-gateway-dynamodb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642375" y="898500"/>
            <a:ext cx="5023500" cy="21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642375" y="658500"/>
            <a:ext cx="5023500" cy="21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ctrTitle"/>
          </p:nvPr>
        </p:nvSpPr>
        <p:spPr>
          <a:xfrm>
            <a:off x="765375" y="872150"/>
            <a:ext cx="47775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The Bakery </a:t>
            </a:r>
            <a:r>
              <a:rPr lang="en" sz="3200" dirty="0">
                <a:solidFill>
                  <a:schemeClr val="accent1"/>
                </a:solidFill>
              </a:rPr>
              <a:t>Serverless Web Application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67" name="Google Shape;267;p36"/>
          <p:cNvSpPr txBox="1">
            <a:spLocks noGrp="1"/>
          </p:cNvSpPr>
          <p:nvPr>
            <p:ph type="subTitle" idx="1"/>
          </p:nvPr>
        </p:nvSpPr>
        <p:spPr>
          <a:xfrm>
            <a:off x="1075170" y="2344405"/>
            <a:ext cx="4153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Raul Rodriguez</a:t>
            </a:r>
            <a:endParaRPr dirty="0"/>
          </a:p>
        </p:txBody>
      </p:sp>
      <p:sp>
        <p:nvSpPr>
          <p:cNvPr id="268" name="Google Shape;268;p36"/>
          <p:cNvSpPr/>
          <p:nvPr/>
        </p:nvSpPr>
        <p:spPr>
          <a:xfrm>
            <a:off x="2763525" y="2913075"/>
            <a:ext cx="781200" cy="77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2859428" y="3007578"/>
            <a:ext cx="589500" cy="588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36"/>
          <p:cNvGrpSpPr/>
          <p:nvPr/>
        </p:nvGrpSpPr>
        <p:grpSpPr>
          <a:xfrm>
            <a:off x="2914465" y="3069322"/>
            <a:ext cx="479412" cy="465427"/>
            <a:chOff x="5542213" y="2121900"/>
            <a:chExt cx="369375" cy="358600"/>
          </a:xfrm>
        </p:grpSpPr>
        <p:sp>
          <p:nvSpPr>
            <p:cNvPr id="271" name="Google Shape;271;p36"/>
            <p:cNvSpPr/>
            <p:nvPr/>
          </p:nvSpPr>
          <p:spPr>
            <a:xfrm>
              <a:off x="5662788" y="2215700"/>
              <a:ext cx="38325" cy="35400"/>
            </a:xfrm>
            <a:custGeom>
              <a:avLst/>
              <a:gdLst/>
              <a:ahLst/>
              <a:cxnLst/>
              <a:rect l="l" t="t" r="r" b="b"/>
              <a:pathLst>
                <a:path w="1533" h="1416" extrusionOk="0">
                  <a:moveTo>
                    <a:pt x="762" y="417"/>
                  </a:moveTo>
                  <a:cubicBezTo>
                    <a:pt x="940" y="417"/>
                    <a:pt x="1080" y="587"/>
                    <a:pt x="1045" y="763"/>
                  </a:cubicBezTo>
                  <a:cubicBezTo>
                    <a:pt x="1019" y="894"/>
                    <a:pt x="900" y="992"/>
                    <a:pt x="759" y="992"/>
                  </a:cubicBezTo>
                  <a:cubicBezTo>
                    <a:pt x="742" y="992"/>
                    <a:pt x="724" y="991"/>
                    <a:pt x="706" y="988"/>
                  </a:cubicBezTo>
                  <a:cubicBezTo>
                    <a:pt x="566" y="959"/>
                    <a:pt x="452" y="805"/>
                    <a:pt x="481" y="649"/>
                  </a:cubicBezTo>
                  <a:cubicBezTo>
                    <a:pt x="508" y="516"/>
                    <a:pt x="628" y="417"/>
                    <a:pt x="762" y="417"/>
                  </a:cubicBezTo>
                  <a:close/>
                  <a:moveTo>
                    <a:pt x="759" y="1"/>
                  </a:moveTo>
                  <a:cubicBezTo>
                    <a:pt x="430" y="1"/>
                    <a:pt x="134" y="237"/>
                    <a:pt x="72" y="571"/>
                  </a:cubicBezTo>
                  <a:cubicBezTo>
                    <a:pt x="1" y="945"/>
                    <a:pt x="254" y="1326"/>
                    <a:pt x="628" y="1404"/>
                  </a:cubicBezTo>
                  <a:cubicBezTo>
                    <a:pt x="671" y="1412"/>
                    <a:pt x="713" y="1416"/>
                    <a:pt x="754" y="1416"/>
                  </a:cubicBezTo>
                  <a:cubicBezTo>
                    <a:pt x="1088" y="1416"/>
                    <a:pt x="1392" y="1172"/>
                    <a:pt x="1461" y="841"/>
                  </a:cubicBezTo>
                  <a:cubicBezTo>
                    <a:pt x="1532" y="460"/>
                    <a:pt x="1285" y="86"/>
                    <a:pt x="898" y="15"/>
                  </a:cubicBezTo>
                  <a:cubicBezTo>
                    <a:pt x="851" y="5"/>
                    <a:pt x="805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>
              <a:off x="5718338" y="2178225"/>
              <a:ext cx="38275" cy="35325"/>
            </a:xfrm>
            <a:custGeom>
              <a:avLst/>
              <a:gdLst/>
              <a:ahLst/>
              <a:cxnLst/>
              <a:rect l="l" t="t" r="r" b="b"/>
              <a:pathLst>
                <a:path w="1531" h="1413" extrusionOk="0">
                  <a:moveTo>
                    <a:pt x="769" y="416"/>
                  </a:moveTo>
                  <a:cubicBezTo>
                    <a:pt x="785" y="416"/>
                    <a:pt x="802" y="418"/>
                    <a:pt x="818" y="420"/>
                  </a:cubicBezTo>
                  <a:cubicBezTo>
                    <a:pt x="967" y="456"/>
                    <a:pt x="1079" y="605"/>
                    <a:pt x="1045" y="759"/>
                  </a:cubicBezTo>
                  <a:cubicBezTo>
                    <a:pt x="1019" y="890"/>
                    <a:pt x="902" y="992"/>
                    <a:pt x="769" y="992"/>
                  </a:cubicBezTo>
                  <a:cubicBezTo>
                    <a:pt x="751" y="992"/>
                    <a:pt x="732" y="990"/>
                    <a:pt x="713" y="986"/>
                  </a:cubicBezTo>
                  <a:cubicBezTo>
                    <a:pt x="564" y="957"/>
                    <a:pt x="452" y="808"/>
                    <a:pt x="486" y="654"/>
                  </a:cubicBezTo>
                  <a:cubicBezTo>
                    <a:pt x="512" y="515"/>
                    <a:pt x="634" y="416"/>
                    <a:pt x="769" y="416"/>
                  </a:cubicBezTo>
                  <a:close/>
                  <a:moveTo>
                    <a:pt x="776" y="1"/>
                  </a:moveTo>
                  <a:cubicBezTo>
                    <a:pt x="446" y="1"/>
                    <a:pt x="139" y="238"/>
                    <a:pt x="72" y="569"/>
                  </a:cubicBezTo>
                  <a:cubicBezTo>
                    <a:pt x="1" y="943"/>
                    <a:pt x="254" y="1324"/>
                    <a:pt x="628" y="1400"/>
                  </a:cubicBezTo>
                  <a:cubicBezTo>
                    <a:pt x="671" y="1408"/>
                    <a:pt x="713" y="1412"/>
                    <a:pt x="756" y="1412"/>
                  </a:cubicBezTo>
                  <a:cubicBezTo>
                    <a:pt x="1086" y="1412"/>
                    <a:pt x="1398" y="1175"/>
                    <a:pt x="1459" y="844"/>
                  </a:cubicBezTo>
                  <a:cubicBezTo>
                    <a:pt x="1530" y="463"/>
                    <a:pt x="1277" y="82"/>
                    <a:pt x="903" y="13"/>
                  </a:cubicBezTo>
                  <a:cubicBezTo>
                    <a:pt x="860" y="5"/>
                    <a:pt x="818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5593863" y="2183075"/>
              <a:ext cx="38500" cy="35425"/>
            </a:xfrm>
            <a:custGeom>
              <a:avLst/>
              <a:gdLst/>
              <a:ahLst/>
              <a:cxnLst/>
              <a:rect l="l" t="t" r="r" b="b"/>
              <a:pathLst>
                <a:path w="1540" h="1417" extrusionOk="0">
                  <a:moveTo>
                    <a:pt x="769" y="424"/>
                  </a:moveTo>
                  <a:cubicBezTo>
                    <a:pt x="947" y="424"/>
                    <a:pt x="1087" y="587"/>
                    <a:pt x="1052" y="763"/>
                  </a:cubicBezTo>
                  <a:cubicBezTo>
                    <a:pt x="1027" y="892"/>
                    <a:pt x="906" y="995"/>
                    <a:pt x="772" y="995"/>
                  </a:cubicBezTo>
                  <a:cubicBezTo>
                    <a:pt x="752" y="995"/>
                    <a:pt x="733" y="992"/>
                    <a:pt x="713" y="988"/>
                  </a:cubicBezTo>
                  <a:cubicBezTo>
                    <a:pt x="566" y="961"/>
                    <a:pt x="460" y="812"/>
                    <a:pt x="488" y="656"/>
                  </a:cubicBezTo>
                  <a:cubicBezTo>
                    <a:pt x="515" y="516"/>
                    <a:pt x="636" y="424"/>
                    <a:pt x="769" y="424"/>
                  </a:cubicBezTo>
                  <a:close/>
                  <a:moveTo>
                    <a:pt x="766" y="1"/>
                  </a:moveTo>
                  <a:cubicBezTo>
                    <a:pt x="437" y="1"/>
                    <a:pt x="141" y="237"/>
                    <a:pt x="79" y="572"/>
                  </a:cubicBezTo>
                  <a:cubicBezTo>
                    <a:pt x="1" y="946"/>
                    <a:pt x="262" y="1326"/>
                    <a:pt x="636" y="1404"/>
                  </a:cubicBezTo>
                  <a:cubicBezTo>
                    <a:pt x="678" y="1412"/>
                    <a:pt x="720" y="1416"/>
                    <a:pt x="763" y="1416"/>
                  </a:cubicBezTo>
                  <a:cubicBezTo>
                    <a:pt x="1092" y="1416"/>
                    <a:pt x="1398" y="1179"/>
                    <a:pt x="1461" y="848"/>
                  </a:cubicBezTo>
                  <a:cubicBezTo>
                    <a:pt x="1539" y="460"/>
                    <a:pt x="1285" y="93"/>
                    <a:pt x="905" y="15"/>
                  </a:cubicBezTo>
                  <a:cubicBezTo>
                    <a:pt x="858" y="5"/>
                    <a:pt x="812" y="1"/>
                    <a:pt x="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5594938" y="2270875"/>
              <a:ext cx="37925" cy="35400"/>
            </a:xfrm>
            <a:custGeom>
              <a:avLst/>
              <a:gdLst/>
              <a:ahLst/>
              <a:cxnLst/>
              <a:rect l="l" t="t" r="r" b="b"/>
              <a:pathLst>
                <a:path w="1517" h="1416" extrusionOk="0">
                  <a:moveTo>
                    <a:pt x="732" y="419"/>
                  </a:moveTo>
                  <a:cubicBezTo>
                    <a:pt x="749" y="419"/>
                    <a:pt x="767" y="421"/>
                    <a:pt x="784" y="424"/>
                  </a:cubicBezTo>
                  <a:cubicBezTo>
                    <a:pt x="938" y="460"/>
                    <a:pt x="1038" y="607"/>
                    <a:pt x="1009" y="762"/>
                  </a:cubicBezTo>
                  <a:cubicBezTo>
                    <a:pt x="972" y="891"/>
                    <a:pt x="870" y="994"/>
                    <a:pt x="732" y="994"/>
                  </a:cubicBezTo>
                  <a:cubicBezTo>
                    <a:pt x="712" y="994"/>
                    <a:pt x="692" y="992"/>
                    <a:pt x="670" y="988"/>
                  </a:cubicBezTo>
                  <a:cubicBezTo>
                    <a:pt x="523" y="960"/>
                    <a:pt x="417" y="812"/>
                    <a:pt x="445" y="649"/>
                  </a:cubicBezTo>
                  <a:cubicBezTo>
                    <a:pt x="469" y="518"/>
                    <a:pt x="595" y="419"/>
                    <a:pt x="732" y="419"/>
                  </a:cubicBezTo>
                  <a:close/>
                  <a:moveTo>
                    <a:pt x="723" y="0"/>
                  </a:moveTo>
                  <a:cubicBezTo>
                    <a:pt x="394" y="0"/>
                    <a:pt x="98" y="237"/>
                    <a:pt x="36" y="571"/>
                  </a:cubicBezTo>
                  <a:cubicBezTo>
                    <a:pt x="0" y="756"/>
                    <a:pt x="36" y="945"/>
                    <a:pt x="142" y="1101"/>
                  </a:cubicBezTo>
                  <a:cubicBezTo>
                    <a:pt x="247" y="1257"/>
                    <a:pt x="410" y="1368"/>
                    <a:pt x="593" y="1404"/>
                  </a:cubicBezTo>
                  <a:cubicBezTo>
                    <a:pt x="633" y="1412"/>
                    <a:pt x="676" y="1416"/>
                    <a:pt x="718" y="1416"/>
                  </a:cubicBezTo>
                  <a:cubicBezTo>
                    <a:pt x="1014" y="1416"/>
                    <a:pt x="1331" y="1222"/>
                    <a:pt x="1418" y="840"/>
                  </a:cubicBezTo>
                  <a:cubicBezTo>
                    <a:pt x="1516" y="438"/>
                    <a:pt x="1242" y="86"/>
                    <a:pt x="862" y="14"/>
                  </a:cubicBezTo>
                  <a:cubicBezTo>
                    <a:pt x="815" y="5"/>
                    <a:pt x="769" y="0"/>
                    <a:pt x="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5542213" y="2121900"/>
              <a:ext cx="369375" cy="358600"/>
            </a:xfrm>
            <a:custGeom>
              <a:avLst/>
              <a:gdLst/>
              <a:ahLst/>
              <a:cxnLst/>
              <a:rect l="l" t="t" r="r" b="b"/>
              <a:pathLst>
                <a:path w="14775" h="14344" extrusionOk="0">
                  <a:moveTo>
                    <a:pt x="5372" y="0"/>
                  </a:moveTo>
                  <a:cubicBezTo>
                    <a:pt x="4041" y="0"/>
                    <a:pt x="2758" y="539"/>
                    <a:pt x="1806" y="1524"/>
                  </a:cubicBezTo>
                  <a:cubicBezTo>
                    <a:pt x="1666" y="1677"/>
                    <a:pt x="1813" y="1883"/>
                    <a:pt x="1971" y="1883"/>
                  </a:cubicBezTo>
                  <a:cubicBezTo>
                    <a:pt x="2019" y="1883"/>
                    <a:pt x="2067" y="1865"/>
                    <a:pt x="2109" y="1821"/>
                  </a:cubicBezTo>
                  <a:cubicBezTo>
                    <a:pt x="2976" y="916"/>
                    <a:pt x="4153" y="424"/>
                    <a:pt x="5373" y="424"/>
                  </a:cubicBezTo>
                  <a:cubicBezTo>
                    <a:pt x="5663" y="424"/>
                    <a:pt x="5957" y="452"/>
                    <a:pt x="6249" y="509"/>
                  </a:cubicBezTo>
                  <a:cubicBezTo>
                    <a:pt x="8201" y="890"/>
                    <a:pt x="9662" y="2491"/>
                    <a:pt x="9880" y="4444"/>
                  </a:cubicBezTo>
                  <a:cubicBezTo>
                    <a:pt x="9863" y="4443"/>
                    <a:pt x="9846" y="4443"/>
                    <a:pt x="9829" y="4443"/>
                  </a:cubicBezTo>
                  <a:cubicBezTo>
                    <a:pt x="7115" y="4443"/>
                    <a:pt x="4846" y="6732"/>
                    <a:pt x="4874" y="9449"/>
                  </a:cubicBezTo>
                  <a:cubicBezTo>
                    <a:pt x="4754" y="9436"/>
                    <a:pt x="4634" y="9422"/>
                    <a:pt x="4514" y="9394"/>
                  </a:cubicBezTo>
                  <a:cubicBezTo>
                    <a:pt x="2067" y="8921"/>
                    <a:pt x="459" y="6539"/>
                    <a:pt x="940" y="4085"/>
                  </a:cubicBezTo>
                  <a:cubicBezTo>
                    <a:pt x="1038" y="3555"/>
                    <a:pt x="1236" y="3061"/>
                    <a:pt x="1510" y="2604"/>
                  </a:cubicBezTo>
                  <a:cubicBezTo>
                    <a:pt x="1608" y="2441"/>
                    <a:pt x="1463" y="2285"/>
                    <a:pt x="1318" y="2285"/>
                  </a:cubicBezTo>
                  <a:cubicBezTo>
                    <a:pt x="1256" y="2285"/>
                    <a:pt x="1194" y="2314"/>
                    <a:pt x="1151" y="2384"/>
                  </a:cubicBezTo>
                  <a:cubicBezTo>
                    <a:pt x="847" y="2885"/>
                    <a:pt x="635" y="3428"/>
                    <a:pt x="524" y="4007"/>
                  </a:cubicBezTo>
                  <a:cubicBezTo>
                    <a:pt x="1" y="6686"/>
                    <a:pt x="1757" y="9289"/>
                    <a:pt x="4436" y="9810"/>
                  </a:cubicBezTo>
                  <a:cubicBezTo>
                    <a:pt x="4592" y="9839"/>
                    <a:pt x="4747" y="9859"/>
                    <a:pt x="4901" y="9872"/>
                  </a:cubicBezTo>
                  <a:cubicBezTo>
                    <a:pt x="5142" y="12377"/>
                    <a:pt x="7257" y="14344"/>
                    <a:pt x="9824" y="14344"/>
                  </a:cubicBezTo>
                  <a:cubicBezTo>
                    <a:pt x="10493" y="14344"/>
                    <a:pt x="11143" y="14210"/>
                    <a:pt x="11748" y="13956"/>
                  </a:cubicBezTo>
                  <a:cubicBezTo>
                    <a:pt x="11972" y="13862"/>
                    <a:pt x="11867" y="13550"/>
                    <a:pt x="11670" y="13550"/>
                  </a:cubicBezTo>
                  <a:cubicBezTo>
                    <a:pt x="11644" y="13550"/>
                    <a:pt x="11615" y="13556"/>
                    <a:pt x="11586" y="13568"/>
                  </a:cubicBezTo>
                  <a:cubicBezTo>
                    <a:pt x="11029" y="13800"/>
                    <a:pt x="10437" y="13920"/>
                    <a:pt x="9824" y="13920"/>
                  </a:cubicBezTo>
                  <a:cubicBezTo>
                    <a:pt x="7328" y="13920"/>
                    <a:pt x="5297" y="11890"/>
                    <a:pt x="5297" y="9394"/>
                  </a:cubicBezTo>
                  <a:cubicBezTo>
                    <a:pt x="5297" y="6897"/>
                    <a:pt x="7328" y="4867"/>
                    <a:pt x="9824" y="4867"/>
                  </a:cubicBezTo>
                  <a:cubicBezTo>
                    <a:pt x="10268" y="4867"/>
                    <a:pt x="10698" y="4931"/>
                    <a:pt x="11121" y="5058"/>
                  </a:cubicBezTo>
                  <a:cubicBezTo>
                    <a:pt x="10994" y="5488"/>
                    <a:pt x="11136" y="5967"/>
                    <a:pt x="11466" y="6276"/>
                  </a:cubicBezTo>
                  <a:cubicBezTo>
                    <a:pt x="11347" y="6693"/>
                    <a:pt x="11466" y="7145"/>
                    <a:pt x="11777" y="7461"/>
                  </a:cubicBezTo>
                  <a:cubicBezTo>
                    <a:pt x="12012" y="7692"/>
                    <a:pt x="12319" y="7818"/>
                    <a:pt x="12634" y="7818"/>
                  </a:cubicBezTo>
                  <a:cubicBezTo>
                    <a:pt x="12743" y="7818"/>
                    <a:pt x="12853" y="7803"/>
                    <a:pt x="12962" y="7772"/>
                  </a:cubicBezTo>
                  <a:cubicBezTo>
                    <a:pt x="13194" y="8026"/>
                    <a:pt x="13524" y="8164"/>
                    <a:pt x="13860" y="8164"/>
                  </a:cubicBezTo>
                  <a:cubicBezTo>
                    <a:pt x="13962" y="8164"/>
                    <a:pt x="14066" y="8151"/>
                    <a:pt x="14167" y="8124"/>
                  </a:cubicBezTo>
                  <a:cubicBezTo>
                    <a:pt x="14294" y="8534"/>
                    <a:pt x="14351" y="8964"/>
                    <a:pt x="14351" y="9394"/>
                  </a:cubicBezTo>
                  <a:cubicBezTo>
                    <a:pt x="14351" y="10846"/>
                    <a:pt x="13646" y="12221"/>
                    <a:pt x="12461" y="13074"/>
                  </a:cubicBezTo>
                  <a:cubicBezTo>
                    <a:pt x="12283" y="13201"/>
                    <a:pt x="12415" y="13455"/>
                    <a:pt x="12588" y="13455"/>
                  </a:cubicBezTo>
                  <a:cubicBezTo>
                    <a:pt x="12627" y="13455"/>
                    <a:pt x="12668" y="13442"/>
                    <a:pt x="12708" y="13413"/>
                  </a:cubicBezTo>
                  <a:cubicBezTo>
                    <a:pt x="13998" y="12489"/>
                    <a:pt x="14774" y="10988"/>
                    <a:pt x="14774" y="9394"/>
                  </a:cubicBezTo>
                  <a:cubicBezTo>
                    <a:pt x="14774" y="8844"/>
                    <a:pt x="14681" y="8300"/>
                    <a:pt x="14498" y="7779"/>
                  </a:cubicBezTo>
                  <a:cubicBezTo>
                    <a:pt x="14458" y="7687"/>
                    <a:pt x="14394" y="7639"/>
                    <a:pt x="14310" y="7639"/>
                  </a:cubicBezTo>
                  <a:cubicBezTo>
                    <a:pt x="14279" y="7639"/>
                    <a:pt x="14245" y="7646"/>
                    <a:pt x="14209" y="7659"/>
                  </a:cubicBezTo>
                  <a:cubicBezTo>
                    <a:pt x="14098" y="7715"/>
                    <a:pt x="13978" y="7742"/>
                    <a:pt x="13859" y="7742"/>
                  </a:cubicBezTo>
                  <a:cubicBezTo>
                    <a:pt x="13606" y="7742"/>
                    <a:pt x="13355" y="7621"/>
                    <a:pt x="13200" y="7405"/>
                  </a:cubicBezTo>
                  <a:cubicBezTo>
                    <a:pt x="13162" y="7347"/>
                    <a:pt x="13100" y="7315"/>
                    <a:pt x="13034" y="7315"/>
                  </a:cubicBezTo>
                  <a:cubicBezTo>
                    <a:pt x="13005" y="7315"/>
                    <a:pt x="12975" y="7321"/>
                    <a:pt x="12947" y="7334"/>
                  </a:cubicBezTo>
                  <a:cubicBezTo>
                    <a:pt x="12848" y="7376"/>
                    <a:pt x="12743" y="7397"/>
                    <a:pt x="12639" y="7397"/>
                  </a:cubicBezTo>
                  <a:cubicBezTo>
                    <a:pt x="12432" y="7397"/>
                    <a:pt x="12228" y="7316"/>
                    <a:pt x="12073" y="7165"/>
                  </a:cubicBezTo>
                  <a:cubicBezTo>
                    <a:pt x="11840" y="6933"/>
                    <a:pt x="11777" y="6588"/>
                    <a:pt x="11904" y="6285"/>
                  </a:cubicBezTo>
                  <a:cubicBezTo>
                    <a:pt x="11946" y="6200"/>
                    <a:pt x="11911" y="6094"/>
                    <a:pt x="11833" y="6031"/>
                  </a:cubicBezTo>
                  <a:cubicBezTo>
                    <a:pt x="11517" y="5811"/>
                    <a:pt x="11403" y="5368"/>
                    <a:pt x="11579" y="5022"/>
                  </a:cubicBezTo>
                  <a:cubicBezTo>
                    <a:pt x="11628" y="4889"/>
                    <a:pt x="11593" y="4789"/>
                    <a:pt x="11466" y="4726"/>
                  </a:cubicBezTo>
                  <a:cubicBezTo>
                    <a:pt x="11085" y="4593"/>
                    <a:pt x="10704" y="4508"/>
                    <a:pt x="10310" y="4472"/>
                  </a:cubicBezTo>
                  <a:cubicBezTo>
                    <a:pt x="10099" y="2299"/>
                    <a:pt x="8484" y="516"/>
                    <a:pt x="6326" y="93"/>
                  </a:cubicBezTo>
                  <a:cubicBezTo>
                    <a:pt x="6008" y="31"/>
                    <a:pt x="5689" y="0"/>
                    <a:pt x="5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>
              <a:off x="5822513" y="2351450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953" y="423"/>
                  </a:moveTo>
                  <a:cubicBezTo>
                    <a:pt x="1242" y="423"/>
                    <a:pt x="1481" y="663"/>
                    <a:pt x="1481" y="953"/>
                  </a:cubicBezTo>
                  <a:cubicBezTo>
                    <a:pt x="1481" y="1249"/>
                    <a:pt x="1242" y="1488"/>
                    <a:pt x="953" y="1488"/>
                  </a:cubicBezTo>
                  <a:cubicBezTo>
                    <a:pt x="657" y="1488"/>
                    <a:pt x="416" y="1249"/>
                    <a:pt x="416" y="953"/>
                  </a:cubicBezTo>
                  <a:cubicBezTo>
                    <a:pt x="416" y="663"/>
                    <a:pt x="657" y="423"/>
                    <a:pt x="953" y="423"/>
                  </a:cubicBezTo>
                  <a:close/>
                  <a:moveTo>
                    <a:pt x="953" y="0"/>
                  </a:moveTo>
                  <a:cubicBezTo>
                    <a:pt x="423" y="0"/>
                    <a:pt x="0" y="430"/>
                    <a:pt x="0" y="953"/>
                  </a:cubicBezTo>
                  <a:cubicBezTo>
                    <a:pt x="0" y="1481"/>
                    <a:pt x="423" y="1904"/>
                    <a:pt x="953" y="1904"/>
                  </a:cubicBezTo>
                  <a:cubicBezTo>
                    <a:pt x="1474" y="1904"/>
                    <a:pt x="1904" y="1481"/>
                    <a:pt x="1904" y="953"/>
                  </a:cubicBezTo>
                  <a:cubicBezTo>
                    <a:pt x="1904" y="430"/>
                    <a:pt x="1474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>
              <a:off x="5727313" y="239497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706" y="423"/>
                  </a:moveTo>
                  <a:cubicBezTo>
                    <a:pt x="862" y="423"/>
                    <a:pt x="989" y="550"/>
                    <a:pt x="989" y="706"/>
                  </a:cubicBezTo>
                  <a:cubicBezTo>
                    <a:pt x="989" y="869"/>
                    <a:pt x="862" y="995"/>
                    <a:pt x="706" y="995"/>
                  </a:cubicBezTo>
                  <a:cubicBezTo>
                    <a:pt x="544" y="995"/>
                    <a:pt x="417" y="869"/>
                    <a:pt x="417" y="706"/>
                  </a:cubicBezTo>
                  <a:cubicBezTo>
                    <a:pt x="417" y="550"/>
                    <a:pt x="544" y="423"/>
                    <a:pt x="706" y="423"/>
                  </a:cubicBezTo>
                  <a:close/>
                  <a:moveTo>
                    <a:pt x="706" y="0"/>
                  </a:moveTo>
                  <a:cubicBezTo>
                    <a:pt x="312" y="0"/>
                    <a:pt x="0" y="319"/>
                    <a:pt x="0" y="706"/>
                  </a:cubicBezTo>
                  <a:cubicBezTo>
                    <a:pt x="0" y="1094"/>
                    <a:pt x="312" y="1412"/>
                    <a:pt x="706" y="1412"/>
                  </a:cubicBezTo>
                  <a:cubicBezTo>
                    <a:pt x="1094" y="1412"/>
                    <a:pt x="1412" y="1094"/>
                    <a:pt x="1412" y="706"/>
                  </a:cubicBezTo>
                  <a:cubicBezTo>
                    <a:pt x="1412" y="319"/>
                    <a:pt x="109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6"/>
            <p:cNvSpPr/>
            <p:nvPr/>
          </p:nvSpPr>
          <p:spPr>
            <a:xfrm>
              <a:off x="5761863" y="2277750"/>
              <a:ext cx="35275" cy="35475"/>
            </a:xfrm>
            <a:custGeom>
              <a:avLst/>
              <a:gdLst/>
              <a:ahLst/>
              <a:cxnLst/>
              <a:rect l="l" t="t" r="r" b="b"/>
              <a:pathLst>
                <a:path w="1411" h="1419" extrusionOk="0">
                  <a:moveTo>
                    <a:pt x="707" y="423"/>
                  </a:moveTo>
                  <a:cubicBezTo>
                    <a:pt x="861" y="423"/>
                    <a:pt x="996" y="550"/>
                    <a:pt x="996" y="713"/>
                  </a:cubicBezTo>
                  <a:cubicBezTo>
                    <a:pt x="996" y="868"/>
                    <a:pt x="861" y="995"/>
                    <a:pt x="707" y="995"/>
                  </a:cubicBezTo>
                  <a:cubicBezTo>
                    <a:pt x="551" y="995"/>
                    <a:pt x="417" y="868"/>
                    <a:pt x="417" y="713"/>
                  </a:cubicBezTo>
                  <a:cubicBezTo>
                    <a:pt x="417" y="550"/>
                    <a:pt x="551" y="423"/>
                    <a:pt x="707" y="423"/>
                  </a:cubicBezTo>
                  <a:close/>
                  <a:moveTo>
                    <a:pt x="707" y="0"/>
                  </a:moveTo>
                  <a:cubicBezTo>
                    <a:pt x="319" y="0"/>
                    <a:pt x="1" y="318"/>
                    <a:pt x="1" y="713"/>
                  </a:cubicBezTo>
                  <a:cubicBezTo>
                    <a:pt x="1" y="1100"/>
                    <a:pt x="319" y="1418"/>
                    <a:pt x="707" y="1418"/>
                  </a:cubicBezTo>
                  <a:cubicBezTo>
                    <a:pt x="1094" y="1418"/>
                    <a:pt x="1411" y="1100"/>
                    <a:pt x="1411" y="713"/>
                  </a:cubicBezTo>
                  <a:cubicBezTo>
                    <a:pt x="1411" y="318"/>
                    <a:pt x="1094" y="0"/>
                    <a:pt x="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5701238" y="232427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417"/>
                  </a:moveTo>
                  <a:cubicBezTo>
                    <a:pt x="1248" y="417"/>
                    <a:pt x="1488" y="657"/>
                    <a:pt x="1488" y="953"/>
                  </a:cubicBezTo>
                  <a:cubicBezTo>
                    <a:pt x="1488" y="1243"/>
                    <a:pt x="1248" y="1481"/>
                    <a:pt x="952" y="1481"/>
                  </a:cubicBezTo>
                  <a:cubicBezTo>
                    <a:pt x="656" y="1481"/>
                    <a:pt x="424" y="1243"/>
                    <a:pt x="424" y="953"/>
                  </a:cubicBezTo>
                  <a:cubicBezTo>
                    <a:pt x="424" y="657"/>
                    <a:pt x="656" y="417"/>
                    <a:pt x="952" y="417"/>
                  </a:cubicBezTo>
                  <a:close/>
                  <a:moveTo>
                    <a:pt x="952" y="1"/>
                  </a:moveTo>
                  <a:cubicBezTo>
                    <a:pt x="431" y="1"/>
                    <a:pt x="1" y="424"/>
                    <a:pt x="1" y="953"/>
                  </a:cubicBezTo>
                  <a:cubicBezTo>
                    <a:pt x="1" y="1475"/>
                    <a:pt x="431" y="1904"/>
                    <a:pt x="952" y="1904"/>
                  </a:cubicBezTo>
                  <a:cubicBezTo>
                    <a:pt x="1482" y="1904"/>
                    <a:pt x="1905" y="1475"/>
                    <a:pt x="1905" y="953"/>
                  </a:cubicBezTo>
                  <a:cubicBezTo>
                    <a:pt x="1905" y="424"/>
                    <a:pt x="1482" y="1"/>
                    <a:pt x="9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D998F-31C3-005D-4F3D-4039E6E7AD32}"/>
              </a:ext>
            </a:extLst>
          </p:cNvPr>
          <p:cNvSpPr txBox="1"/>
          <p:nvPr/>
        </p:nvSpPr>
        <p:spPr>
          <a:xfrm>
            <a:off x="2924735" y="184897"/>
            <a:ext cx="277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BF60-BA7C-8268-C2EF-A3A9CC5AB537}"/>
              </a:ext>
            </a:extLst>
          </p:cNvPr>
          <p:cNvSpPr txBox="1"/>
          <p:nvPr/>
        </p:nvSpPr>
        <p:spPr>
          <a:xfrm>
            <a:off x="759759" y="1210235"/>
            <a:ext cx="76177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ffectLst/>
              </a:rPr>
              <a:t>North, F. (1998). </a:t>
            </a:r>
            <a:r>
              <a:rPr lang="en-US" i="1" dirty="0">
                <a:solidFill>
                  <a:schemeClr val="accent1"/>
                </a:solidFill>
                <a:effectLst/>
              </a:rPr>
              <a:t>Getting started</a:t>
            </a:r>
            <a:r>
              <a:rPr lang="en-US" dirty="0">
                <a:solidFill>
                  <a:schemeClr val="accent1"/>
                </a:solidFill>
                <a:effectLst/>
              </a:rPr>
              <a:t>. Amazon. Retrieved April 25, 2023, from </a:t>
            </a:r>
            <a:r>
              <a:rPr lang="en-US" dirty="0">
                <a:solidFill>
                  <a:schemeClr val="accent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https://aws.amazon.com/getting-started/hands-on/build-web-app-s3-lambda-api-gateway-dynamodb/</a:t>
            </a:r>
            <a:endParaRPr lang="en-US" dirty="0">
              <a:solidFill>
                <a:schemeClr val="accent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3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/>
          <p:nvPr/>
        </p:nvSpPr>
        <p:spPr>
          <a:xfrm>
            <a:off x="3245525" y="2111925"/>
            <a:ext cx="4842900" cy="14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title"/>
          </p:nvPr>
        </p:nvSpPr>
        <p:spPr>
          <a:xfrm>
            <a:off x="3289025" y="1659450"/>
            <a:ext cx="4755900" cy="4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6" name="Google Shape;316;p39"/>
          <p:cNvSpPr txBox="1">
            <a:spLocks noGrp="1"/>
          </p:cNvSpPr>
          <p:nvPr>
            <p:ph type="subTitle" idx="1"/>
          </p:nvPr>
        </p:nvSpPr>
        <p:spPr>
          <a:xfrm>
            <a:off x="3289025" y="2983904"/>
            <a:ext cx="48429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With the increasing popularity of serverless computing, I was intrigued by the idea of building a web application that could leverage the benefits of serverless architecture, such as scalability, cost-effectiveness, and ease of deployment. By choosing a bakery theme, I aimed to create a fun and engaging online platform that could provide an interactive experience for both baking enthusiasts and customers alike. Through this project, I wanted to explore the capabilities of AWS services such as AWS Lambda, Amazon Amplify, and Amazon DynamoDB, and create a unique web application that could showcase the new skills 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I learned this semester. </a:t>
            </a:r>
            <a:endParaRPr sz="1400" dirty="0"/>
          </a:p>
        </p:txBody>
      </p:sp>
      <p:sp>
        <p:nvSpPr>
          <p:cNvPr id="317" name="Google Shape;317;p39"/>
          <p:cNvSpPr/>
          <p:nvPr/>
        </p:nvSpPr>
        <p:spPr>
          <a:xfrm>
            <a:off x="8481600" y="4495800"/>
            <a:ext cx="6624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0" y="3327025"/>
            <a:ext cx="994200" cy="182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8481600" y="0"/>
            <a:ext cx="6624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0" name="Google Shape;320;p39"/>
          <p:cNvPicPr preferRelativeResize="0"/>
          <p:nvPr/>
        </p:nvPicPr>
        <p:blipFill rotWithShape="1">
          <a:blip r:embed="rId3">
            <a:alphaModFix/>
          </a:blip>
          <a:srcRect l="31485" r="31489"/>
          <a:stretch/>
        </p:blipFill>
        <p:spPr>
          <a:xfrm>
            <a:off x="0" y="0"/>
            <a:ext cx="2189914" cy="332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/>
          <p:cNvPicPr preferRelativeResize="0"/>
          <p:nvPr/>
        </p:nvPicPr>
        <p:blipFill rotWithShape="1">
          <a:blip r:embed="rId4">
            <a:alphaModFix/>
          </a:blip>
          <a:srcRect l="31485" r="31489"/>
          <a:stretch/>
        </p:blipFill>
        <p:spPr>
          <a:xfrm>
            <a:off x="994277" y="3327027"/>
            <a:ext cx="1195637" cy="181647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9"/>
          <p:cNvSpPr/>
          <p:nvPr/>
        </p:nvSpPr>
        <p:spPr>
          <a:xfrm>
            <a:off x="2189925" y="4495800"/>
            <a:ext cx="6624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2189925" y="0"/>
            <a:ext cx="662400" cy="65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02338" y="3714828"/>
            <a:ext cx="589500" cy="588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39"/>
          <p:cNvGrpSpPr/>
          <p:nvPr/>
        </p:nvGrpSpPr>
        <p:grpSpPr>
          <a:xfrm>
            <a:off x="257399" y="3776572"/>
            <a:ext cx="479412" cy="465427"/>
            <a:chOff x="5542213" y="2121900"/>
            <a:chExt cx="369375" cy="358600"/>
          </a:xfrm>
        </p:grpSpPr>
        <p:sp>
          <p:nvSpPr>
            <p:cNvPr id="326" name="Google Shape;326;p39"/>
            <p:cNvSpPr/>
            <p:nvPr/>
          </p:nvSpPr>
          <p:spPr>
            <a:xfrm>
              <a:off x="5662788" y="2215700"/>
              <a:ext cx="38325" cy="35400"/>
            </a:xfrm>
            <a:custGeom>
              <a:avLst/>
              <a:gdLst/>
              <a:ahLst/>
              <a:cxnLst/>
              <a:rect l="l" t="t" r="r" b="b"/>
              <a:pathLst>
                <a:path w="1533" h="1416" extrusionOk="0">
                  <a:moveTo>
                    <a:pt x="762" y="417"/>
                  </a:moveTo>
                  <a:cubicBezTo>
                    <a:pt x="940" y="417"/>
                    <a:pt x="1080" y="587"/>
                    <a:pt x="1045" y="763"/>
                  </a:cubicBezTo>
                  <a:cubicBezTo>
                    <a:pt x="1019" y="894"/>
                    <a:pt x="900" y="992"/>
                    <a:pt x="759" y="992"/>
                  </a:cubicBezTo>
                  <a:cubicBezTo>
                    <a:pt x="742" y="992"/>
                    <a:pt x="724" y="991"/>
                    <a:pt x="706" y="988"/>
                  </a:cubicBezTo>
                  <a:cubicBezTo>
                    <a:pt x="566" y="959"/>
                    <a:pt x="452" y="805"/>
                    <a:pt x="481" y="649"/>
                  </a:cubicBezTo>
                  <a:cubicBezTo>
                    <a:pt x="508" y="516"/>
                    <a:pt x="628" y="417"/>
                    <a:pt x="762" y="417"/>
                  </a:cubicBezTo>
                  <a:close/>
                  <a:moveTo>
                    <a:pt x="759" y="1"/>
                  </a:moveTo>
                  <a:cubicBezTo>
                    <a:pt x="430" y="1"/>
                    <a:pt x="134" y="237"/>
                    <a:pt x="72" y="571"/>
                  </a:cubicBezTo>
                  <a:cubicBezTo>
                    <a:pt x="1" y="945"/>
                    <a:pt x="254" y="1326"/>
                    <a:pt x="628" y="1404"/>
                  </a:cubicBezTo>
                  <a:cubicBezTo>
                    <a:pt x="671" y="1412"/>
                    <a:pt x="713" y="1416"/>
                    <a:pt x="754" y="1416"/>
                  </a:cubicBezTo>
                  <a:cubicBezTo>
                    <a:pt x="1088" y="1416"/>
                    <a:pt x="1392" y="1172"/>
                    <a:pt x="1461" y="841"/>
                  </a:cubicBezTo>
                  <a:cubicBezTo>
                    <a:pt x="1532" y="460"/>
                    <a:pt x="1285" y="86"/>
                    <a:pt x="898" y="15"/>
                  </a:cubicBezTo>
                  <a:cubicBezTo>
                    <a:pt x="851" y="5"/>
                    <a:pt x="805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5718338" y="2178225"/>
              <a:ext cx="38275" cy="35325"/>
            </a:xfrm>
            <a:custGeom>
              <a:avLst/>
              <a:gdLst/>
              <a:ahLst/>
              <a:cxnLst/>
              <a:rect l="l" t="t" r="r" b="b"/>
              <a:pathLst>
                <a:path w="1531" h="1413" extrusionOk="0">
                  <a:moveTo>
                    <a:pt x="769" y="416"/>
                  </a:moveTo>
                  <a:cubicBezTo>
                    <a:pt x="785" y="416"/>
                    <a:pt x="802" y="418"/>
                    <a:pt x="818" y="420"/>
                  </a:cubicBezTo>
                  <a:cubicBezTo>
                    <a:pt x="967" y="456"/>
                    <a:pt x="1079" y="605"/>
                    <a:pt x="1045" y="759"/>
                  </a:cubicBezTo>
                  <a:cubicBezTo>
                    <a:pt x="1019" y="890"/>
                    <a:pt x="902" y="992"/>
                    <a:pt x="769" y="992"/>
                  </a:cubicBezTo>
                  <a:cubicBezTo>
                    <a:pt x="751" y="992"/>
                    <a:pt x="732" y="990"/>
                    <a:pt x="713" y="986"/>
                  </a:cubicBezTo>
                  <a:cubicBezTo>
                    <a:pt x="564" y="957"/>
                    <a:pt x="452" y="808"/>
                    <a:pt x="486" y="654"/>
                  </a:cubicBezTo>
                  <a:cubicBezTo>
                    <a:pt x="512" y="515"/>
                    <a:pt x="634" y="416"/>
                    <a:pt x="769" y="416"/>
                  </a:cubicBezTo>
                  <a:close/>
                  <a:moveTo>
                    <a:pt x="776" y="1"/>
                  </a:moveTo>
                  <a:cubicBezTo>
                    <a:pt x="446" y="1"/>
                    <a:pt x="139" y="238"/>
                    <a:pt x="72" y="569"/>
                  </a:cubicBezTo>
                  <a:cubicBezTo>
                    <a:pt x="1" y="943"/>
                    <a:pt x="254" y="1324"/>
                    <a:pt x="628" y="1400"/>
                  </a:cubicBezTo>
                  <a:cubicBezTo>
                    <a:pt x="671" y="1408"/>
                    <a:pt x="713" y="1412"/>
                    <a:pt x="756" y="1412"/>
                  </a:cubicBezTo>
                  <a:cubicBezTo>
                    <a:pt x="1086" y="1412"/>
                    <a:pt x="1398" y="1175"/>
                    <a:pt x="1459" y="844"/>
                  </a:cubicBezTo>
                  <a:cubicBezTo>
                    <a:pt x="1530" y="463"/>
                    <a:pt x="1277" y="82"/>
                    <a:pt x="903" y="13"/>
                  </a:cubicBezTo>
                  <a:cubicBezTo>
                    <a:pt x="860" y="5"/>
                    <a:pt x="818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5593863" y="2183075"/>
              <a:ext cx="38500" cy="35425"/>
            </a:xfrm>
            <a:custGeom>
              <a:avLst/>
              <a:gdLst/>
              <a:ahLst/>
              <a:cxnLst/>
              <a:rect l="l" t="t" r="r" b="b"/>
              <a:pathLst>
                <a:path w="1540" h="1417" extrusionOk="0">
                  <a:moveTo>
                    <a:pt x="769" y="424"/>
                  </a:moveTo>
                  <a:cubicBezTo>
                    <a:pt x="947" y="424"/>
                    <a:pt x="1087" y="587"/>
                    <a:pt x="1052" y="763"/>
                  </a:cubicBezTo>
                  <a:cubicBezTo>
                    <a:pt x="1027" y="892"/>
                    <a:pt x="906" y="995"/>
                    <a:pt x="772" y="995"/>
                  </a:cubicBezTo>
                  <a:cubicBezTo>
                    <a:pt x="752" y="995"/>
                    <a:pt x="733" y="992"/>
                    <a:pt x="713" y="988"/>
                  </a:cubicBezTo>
                  <a:cubicBezTo>
                    <a:pt x="566" y="961"/>
                    <a:pt x="460" y="812"/>
                    <a:pt x="488" y="656"/>
                  </a:cubicBezTo>
                  <a:cubicBezTo>
                    <a:pt x="515" y="516"/>
                    <a:pt x="636" y="424"/>
                    <a:pt x="769" y="424"/>
                  </a:cubicBezTo>
                  <a:close/>
                  <a:moveTo>
                    <a:pt x="766" y="1"/>
                  </a:moveTo>
                  <a:cubicBezTo>
                    <a:pt x="437" y="1"/>
                    <a:pt x="141" y="237"/>
                    <a:pt x="79" y="572"/>
                  </a:cubicBezTo>
                  <a:cubicBezTo>
                    <a:pt x="1" y="946"/>
                    <a:pt x="262" y="1326"/>
                    <a:pt x="636" y="1404"/>
                  </a:cubicBezTo>
                  <a:cubicBezTo>
                    <a:pt x="678" y="1412"/>
                    <a:pt x="720" y="1416"/>
                    <a:pt x="763" y="1416"/>
                  </a:cubicBezTo>
                  <a:cubicBezTo>
                    <a:pt x="1092" y="1416"/>
                    <a:pt x="1398" y="1179"/>
                    <a:pt x="1461" y="848"/>
                  </a:cubicBezTo>
                  <a:cubicBezTo>
                    <a:pt x="1539" y="460"/>
                    <a:pt x="1285" y="93"/>
                    <a:pt x="905" y="15"/>
                  </a:cubicBezTo>
                  <a:cubicBezTo>
                    <a:pt x="858" y="5"/>
                    <a:pt x="812" y="1"/>
                    <a:pt x="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5594938" y="2270875"/>
              <a:ext cx="37925" cy="35400"/>
            </a:xfrm>
            <a:custGeom>
              <a:avLst/>
              <a:gdLst/>
              <a:ahLst/>
              <a:cxnLst/>
              <a:rect l="l" t="t" r="r" b="b"/>
              <a:pathLst>
                <a:path w="1517" h="1416" extrusionOk="0">
                  <a:moveTo>
                    <a:pt x="732" y="419"/>
                  </a:moveTo>
                  <a:cubicBezTo>
                    <a:pt x="749" y="419"/>
                    <a:pt x="767" y="421"/>
                    <a:pt x="784" y="424"/>
                  </a:cubicBezTo>
                  <a:cubicBezTo>
                    <a:pt x="938" y="460"/>
                    <a:pt x="1038" y="607"/>
                    <a:pt x="1009" y="762"/>
                  </a:cubicBezTo>
                  <a:cubicBezTo>
                    <a:pt x="972" y="891"/>
                    <a:pt x="870" y="994"/>
                    <a:pt x="732" y="994"/>
                  </a:cubicBezTo>
                  <a:cubicBezTo>
                    <a:pt x="712" y="994"/>
                    <a:pt x="692" y="992"/>
                    <a:pt x="670" y="988"/>
                  </a:cubicBezTo>
                  <a:cubicBezTo>
                    <a:pt x="523" y="960"/>
                    <a:pt x="417" y="812"/>
                    <a:pt x="445" y="649"/>
                  </a:cubicBezTo>
                  <a:cubicBezTo>
                    <a:pt x="469" y="518"/>
                    <a:pt x="595" y="419"/>
                    <a:pt x="732" y="419"/>
                  </a:cubicBezTo>
                  <a:close/>
                  <a:moveTo>
                    <a:pt x="723" y="0"/>
                  </a:moveTo>
                  <a:cubicBezTo>
                    <a:pt x="394" y="0"/>
                    <a:pt x="98" y="237"/>
                    <a:pt x="36" y="571"/>
                  </a:cubicBezTo>
                  <a:cubicBezTo>
                    <a:pt x="0" y="756"/>
                    <a:pt x="36" y="945"/>
                    <a:pt x="142" y="1101"/>
                  </a:cubicBezTo>
                  <a:cubicBezTo>
                    <a:pt x="247" y="1257"/>
                    <a:pt x="410" y="1368"/>
                    <a:pt x="593" y="1404"/>
                  </a:cubicBezTo>
                  <a:cubicBezTo>
                    <a:pt x="633" y="1412"/>
                    <a:pt x="676" y="1416"/>
                    <a:pt x="718" y="1416"/>
                  </a:cubicBezTo>
                  <a:cubicBezTo>
                    <a:pt x="1014" y="1416"/>
                    <a:pt x="1331" y="1222"/>
                    <a:pt x="1418" y="840"/>
                  </a:cubicBezTo>
                  <a:cubicBezTo>
                    <a:pt x="1516" y="438"/>
                    <a:pt x="1242" y="86"/>
                    <a:pt x="862" y="14"/>
                  </a:cubicBezTo>
                  <a:cubicBezTo>
                    <a:pt x="815" y="5"/>
                    <a:pt x="769" y="0"/>
                    <a:pt x="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5542213" y="2121900"/>
              <a:ext cx="369375" cy="358600"/>
            </a:xfrm>
            <a:custGeom>
              <a:avLst/>
              <a:gdLst/>
              <a:ahLst/>
              <a:cxnLst/>
              <a:rect l="l" t="t" r="r" b="b"/>
              <a:pathLst>
                <a:path w="14775" h="14344" extrusionOk="0">
                  <a:moveTo>
                    <a:pt x="5372" y="0"/>
                  </a:moveTo>
                  <a:cubicBezTo>
                    <a:pt x="4041" y="0"/>
                    <a:pt x="2758" y="539"/>
                    <a:pt x="1806" y="1524"/>
                  </a:cubicBezTo>
                  <a:cubicBezTo>
                    <a:pt x="1666" y="1677"/>
                    <a:pt x="1813" y="1883"/>
                    <a:pt x="1971" y="1883"/>
                  </a:cubicBezTo>
                  <a:cubicBezTo>
                    <a:pt x="2019" y="1883"/>
                    <a:pt x="2067" y="1865"/>
                    <a:pt x="2109" y="1821"/>
                  </a:cubicBezTo>
                  <a:cubicBezTo>
                    <a:pt x="2976" y="916"/>
                    <a:pt x="4153" y="424"/>
                    <a:pt x="5373" y="424"/>
                  </a:cubicBezTo>
                  <a:cubicBezTo>
                    <a:pt x="5663" y="424"/>
                    <a:pt x="5957" y="452"/>
                    <a:pt x="6249" y="509"/>
                  </a:cubicBezTo>
                  <a:cubicBezTo>
                    <a:pt x="8201" y="890"/>
                    <a:pt x="9662" y="2491"/>
                    <a:pt x="9880" y="4444"/>
                  </a:cubicBezTo>
                  <a:cubicBezTo>
                    <a:pt x="9863" y="4443"/>
                    <a:pt x="9846" y="4443"/>
                    <a:pt x="9829" y="4443"/>
                  </a:cubicBezTo>
                  <a:cubicBezTo>
                    <a:pt x="7115" y="4443"/>
                    <a:pt x="4846" y="6732"/>
                    <a:pt x="4874" y="9449"/>
                  </a:cubicBezTo>
                  <a:cubicBezTo>
                    <a:pt x="4754" y="9436"/>
                    <a:pt x="4634" y="9422"/>
                    <a:pt x="4514" y="9394"/>
                  </a:cubicBezTo>
                  <a:cubicBezTo>
                    <a:pt x="2067" y="8921"/>
                    <a:pt x="459" y="6539"/>
                    <a:pt x="940" y="4085"/>
                  </a:cubicBezTo>
                  <a:cubicBezTo>
                    <a:pt x="1038" y="3555"/>
                    <a:pt x="1236" y="3061"/>
                    <a:pt x="1510" y="2604"/>
                  </a:cubicBezTo>
                  <a:cubicBezTo>
                    <a:pt x="1608" y="2441"/>
                    <a:pt x="1463" y="2285"/>
                    <a:pt x="1318" y="2285"/>
                  </a:cubicBezTo>
                  <a:cubicBezTo>
                    <a:pt x="1256" y="2285"/>
                    <a:pt x="1194" y="2314"/>
                    <a:pt x="1151" y="2384"/>
                  </a:cubicBezTo>
                  <a:cubicBezTo>
                    <a:pt x="847" y="2885"/>
                    <a:pt x="635" y="3428"/>
                    <a:pt x="524" y="4007"/>
                  </a:cubicBezTo>
                  <a:cubicBezTo>
                    <a:pt x="1" y="6686"/>
                    <a:pt x="1757" y="9289"/>
                    <a:pt x="4436" y="9810"/>
                  </a:cubicBezTo>
                  <a:cubicBezTo>
                    <a:pt x="4592" y="9839"/>
                    <a:pt x="4747" y="9859"/>
                    <a:pt x="4901" y="9872"/>
                  </a:cubicBezTo>
                  <a:cubicBezTo>
                    <a:pt x="5142" y="12377"/>
                    <a:pt x="7257" y="14344"/>
                    <a:pt x="9824" y="14344"/>
                  </a:cubicBezTo>
                  <a:cubicBezTo>
                    <a:pt x="10493" y="14344"/>
                    <a:pt x="11143" y="14210"/>
                    <a:pt x="11748" y="13956"/>
                  </a:cubicBezTo>
                  <a:cubicBezTo>
                    <a:pt x="11972" y="13862"/>
                    <a:pt x="11867" y="13550"/>
                    <a:pt x="11670" y="13550"/>
                  </a:cubicBezTo>
                  <a:cubicBezTo>
                    <a:pt x="11644" y="13550"/>
                    <a:pt x="11615" y="13556"/>
                    <a:pt x="11586" y="13568"/>
                  </a:cubicBezTo>
                  <a:cubicBezTo>
                    <a:pt x="11029" y="13800"/>
                    <a:pt x="10437" y="13920"/>
                    <a:pt x="9824" y="13920"/>
                  </a:cubicBezTo>
                  <a:cubicBezTo>
                    <a:pt x="7328" y="13920"/>
                    <a:pt x="5297" y="11890"/>
                    <a:pt x="5297" y="9394"/>
                  </a:cubicBezTo>
                  <a:cubicBezTo>
                    <a:pt x="5297" y="6897"/>
                    <a:pt x="7328" y="4867"/>
                    <a:pt x="9824" y="4867"/>
                  </a:cubicBezTo>
                  <a:cubicBezTo>
                    <a:pt x="10268" y="4867"/>
                    <a:pt x="10698" y="4931"/>
                    <a:pt x="11121" y="5058"/>
                  </a:cubicBezTo>
                  <a:cubicBezTo>
                    <a:pt x="10994" y="5488"/>
                    <a:pt x="11136" y="5967"/>
                    <a:pt x="11466" y="6276"/>
                  </a:cubicBezTo>
                  <a:cubicBezTo>
                    <a:pt x="11347" y="6693"/>
                    <a:pt x="11466" y="7145"/>
                    <a:pt x="11777" y="7461"/>
                  </a:cubicBezTo>
                  <a:cubicBezTo>
                    <a:pt x="12012" y="7692"/>
                    <a:pt x="12319" y="7818"/>
                    <a:pt x="12634" y="7818"/>
                  </a:cubicBezTo>
                  <a:cubicBezTo>
                    <a:pt x="12743" y="7818"/>
                    <a:pt x="12853" y="7803"/>
                    <a:pt x="12962" y="7772"/>
                  </a:cubicBezTo>
                  <a:cubicBezTo>
                    <a:pt x="13194" y="8026"/>
                    <a:pt x="13524" y="8164"/>
                    <a:pt x="13860" y="8164"/>
                  </a:cubicBezTo>
                  <a:cubicBezTo>
                    <a:pt x="13962" y="8164"/>
                    <a:pt x="14066" y="8151"/>
                    <a:pt x="14167" y="8124"/>
                  </a:cubicBezTo>
                  <a:cubicBezTo>
                    <a:pt x="14294" y="8534"/>
                    <a:pt x="14351" y="8964"/>
                    <a:pt x="14351" y="9394"/>
                  </a:cubicBezTo>
                  <a:cubicBezTo>
                    <a:pt x="14351" y="10846"/>
                    <a:pt x="13646" y="12221"/>
                    <a:pt x="12461" y="13074"/>
                  </a:cubicBezTo>
                  <a:cubicBezTo>
                    <a:pt x="12283" y="13201"/>
                    <a:pt x="12415" y="13455"/>
                    <a:pt x="12588" y="13455"/>
                  </a:cubicBezTo>
                  <a:cubicBezTo>
                    <a:pt x="12627" y="13455"/>
                    <a:pt x="12668" y="13442"/>
                    <a:pt x="12708" y="13413"/>
                  </a:cubicBezTo>
                  <a:cubicBezTo>
                    <a:pt x="13998" y="12489"/>
                    <a:pt x="14774" y="10988"/>
                    <a:pt x="14774" y="9394"/>
                  </a:cubicBezTo>
                  <a:cubicBezTo>
                    <a:pt x="14774" y="8844"/>
                    <a:pt x="14681" y="8300"/>
                    <a:pt x="14498" y="7779"/>
                  </a:cubicBezTo>
                  <a:cubicBezTo>
                    <a:pt x="14458" y="7687"/>
                    <a:pt x="14394" y="7639"/>
                    <a:pt x="14310" y="7639"/>
                  </a:cubicBezTo>
                  <a:cubicBezTo>
                    <a:pt x="14279" y="7639"/>
                    <a:pt x="14245" y="7646"/>
                    <a:pt x="14209" y="7659"/>
                  </a:cubicBezTo>
                  <a:cubicBezTo>
                    <a:pt x="14098" y="7715"/>
                    <a:pt x="13978" y="7742"/>
                    <a:pt x="13859" y="7742"/>
                  </a:cubicBezTo>
                  <a:cubicBezTo>
                    <a:pt x="13606" y="7742"/>
                    <a:pt x="13355" y="7621"/>
                    <a:pt x="13200" y="7405"/>
                  </a:cubicBezTo>
                  <a:cubicBezTo>
                    <a:pt x="13162" y="7347"/>
                    <a:pt x="13100" y="7315"/>
                    <a:pt x="13034" y="7315"/>
                  </a:cubicBezTo>
                  <a:cubicBezTo>
                    <a:pt x="13005" y="7315"/>
                    <a:pt x="12975" y="7321"/>
                    <a:pt x="12947" y="7334"/>
                  </a:cubicBezTo>
                  <a:cubicBezTo>
                    <a:pt x="12848" y="7376"/>
                    <a:pt x="12743" y="7397"/>
                    <a:pt x="12639" y="7397"/>
                  </a:cubicBezTo>
                  <a:cubicBezTo>
                    <a:pt x="12432" y="7397"/>
                    <a:pt x="12228" y="7316"/>
                    <a:pt x="12073" y="7165"/>
                  </a:cubicBezTo>
                  <a:cubicBezTo>
                    <a:pt x="11840" y="6933"/>
                    <a:pt x="11777" y="6588"/>
                    <a:pt x="11904" y="6285"/>
                  </a:cubicBezTo>
                  <a:cubicBezTo>
                    <a:pt x="11946" y="6200"/>
                    <a:pt x="11911" y="6094"/>
                    <a:pt x="11833" y="6031"/>
                  </a:cubicBezTo>
                  <a:cubicBezTo>
                    <a:pt x="11517" y="5811"/>
                    <a:pt x="11403" y="5368"/>
                    <a:pt x="11579" y="5022"/>
                  </a:cubicBezTo>
                  <a:cubicBezTo>
                    <a:pt x="11628" y="4889"/>
                    <a:pt x="11593" y="4789"/>
                    <a:pt x="11466" y="4726"/>
                  </a:cubicBezTo>
                  <a:cubicBezTo>
                    <a:pt x="11085" y="4593"/>
                    <a:pt x="10704" y="4508"/>
                    <a:pt x="10310" y="4472"/>
                  </a:cubicBezTo>
                  <a:cubicBezTo>
                    <a:pt x="10099" y="2299"/>
                    <a:pt x="8484" y="516"/>
                    <a:pt x="6326" y="93"/>
                  </a:cubicBezTo>
                  <a:cubicBezTo>
                    <a:pt x="6008" y="31"/>
                    <a:pt x="5689" y="0"/>
                    <a:pt x="5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5822513" y="2351450"/>
              <a:ext cx="47600" cy="47600"/>
            </a:xfrm>
            <a:custGeom>
              <a:avLst/>
              <a:gdLst/>
              <a:ahLst/>
              <a:cxnLst/>
              <a:rect l="l" t="t" r="r" b="b"/>
              <a:pathLst>
                <a:path w="1904" h="1904" extrusionOk="0">
                  <a:moveTo>
                    <a:pt x="953" y="423"/>
                  </a:moveTo>
                  <a:cubicBezTo>
                    <a:pt x="1242" y="423"/>
                    <a:pt x="1481" y="663"/>
                    <a:pt x="1481" y="953"/>
                  </a:cubicBezTo>
                  <a:cubicBezTo>
                    <a:pt x="1481" y="1249"/>
                    <a:pt x="1242" y="1488"/>
                    <a:pt x="953" y="1488"/>
                  </a:cubicBezTo>
                  <a:cubicBezTo>
                    <a:pt x="657" y="1488"/>
                    <a:pt x="416" y="1249"/>
                    <a:pt x="416" y="953"/>
                  </a:cubicBezTo>
                  <a:cubicBezTo>
                    <a:pt x="416" y="663"/>
                    <a:pt x="657" y="423"/>
                    <a:pt x="953" y="423"/>
                  </a:cubicBezTo>
                  <a:close/>
                  <a:moveTo>
                    <a:pt x="953" y="0"/>
                  </a:moveTo>
                  <a:cubicBezTo>
                    <a:pt x="423" y="0"/>
                    <a:pt x="0" y="430"/>
                    <a:pt x="0" y="953"/>
                  </a:cubicBezTo>
                  <a:cubicBezTo>
                    <a:pt x="0" y="1481"/>
                    <a:pt x="423" y="1904"/>
                    <a:pt x="953" y="1904"/>
                  </a:cubicBezTo>
                  <a:cubicBezTo>
                    <a:pt x="1474" y="1904"/>
                    <a:pt x="1904" y="1481"/>
                    <a:pt x="1904" y="953"/>
                  </a:cubicBezTo>
                  <a:cubicBezTo>
                    <a:pt x="1904" y="430"/>
                    <a:pt x="1474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5727313" y="239497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706" y="423"/>
                  </a:moveTo>
                  <a:cubicBezTo>
                    <a:pt x="862" y="423"/>
                    <a:pt x="989" y="550"/>
                    <a:pt x="989" y="706"/>
                  </a:cubicBezTo>
                  <a:cubicBezTo>
                    <a:pt x="989" y="869"/>
                    <a:pt x="862" y="995"/>
                    <a:pt x="706" y="995"/>
                  </a:cubicBezTo>
                  <a:cubicBezTo>
                    <a:pt x="544" y="995"/>
                    <a:pt x="417" y="869"/>
                    <a:pt x="417" y="706"/>
                  </a:cubicBezTo>
                  <a:cubicBezTo>
                    <a:pt x="417" y="550"/>
                    <a:pt x="544" y="423"/>
                    <a:pt x="706" y="423"/>
                  </a:cubicBezTo>
                  <a:close/>
                  <a:moveTo>
                    <a:pt x="706" y="0"/>
                  </a:moveTo>
                  <a:cubicBezTo>
                    <a:pt x="312" y="0"/>
                    <a:pt x="0" y="319"/>
                    <a:pt x="0" y="706"/>
                  </a:cubicBezTo>
                  <a:cubicBezTo>
                    <a:pt x="0" y="1094"/>
                    <a:pt x="312" y="1412"/>
                    <a:pt x="706" y="1412"/>
                  </a:cubicBezTo>
                  <a:cubicBezTo>
                    <a:pt x="1094" y="1412"/>
                    <a:pt x="1412" y="1094"/>
                    <a:pt x="1412" y="706"/>
                  </a:cubicBezTo>
                  <a:cubicBezTo>
                    <a:pt x="1412" y="319"/>
                    <a:pt x="109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5761863" y="2277750"/>
              <a:ext cx="35275" cy="35475"/>
            </a:xfrm>
            <a:custGeom>
              <a:avLst/>
              <a:gdLst/>
              <a:ahLst/>
              <a:cxnLst/>
              <a:rect l="l" t="t" r="r" b="b"/>
              <a:pathLst>
                <a:path w="1411" h="1419" extrusionOk="0">
                  <a:moveTo>
                    <a:pt x="707" y="423"/>
                  </a:moveTo>
                  <a:cubicBezTo>
                    <a:pt x="861" y="423"/>
                    <a:pt x="996" y="550"/>
                    <a:pt x="996" y="713"/>
                  </a:cubicBezTo>
                  <a:cubicBezTo>
                    <a:pt x="996" y="868"/>
                    <a:pt x="861" y="995"/>
                    <a:pt x="707" y="995"/>
                  </a:cubicBezTo>
                  <a:cubicBezTo>
                    <a:pt x="551" y="995"/>
                    <a:pt x="417" y="868"/>
                    <a:pt x="417" y="713"/>
                  </a:cubicBezTo>
                  <a:cubicBezTo>
                    <a:pt x="417" y="550"/>
                    <a:pt x="551" y="423"/>
                    <a:pt x="707" y="423"/>
                  </a:cubicBezTo>
                  <a:close/>
                  <a:moveTo>
                    <a:pt x="707" y="0"/>
                  </a:moveTo>
                  <a:cubicBezTo>
                    <a:pt x="319" y="0"/>
                    <a:pt x="1" y="318"/>
                    <a:pt x="1" y="713"/>
                  </a:cubicBezTo>
                  <a:cubicBezTo>
                    <a:pt x="1" y="1100"/>
                    <a:pt x="319" y="1418"/>
                    <a:pt x="707" y="1418"/>
                  </a:cubicBezTo>
                  <a:cubicBezTo>
                    <a:pt x="1094" y="1418"/>
                    <a:pt x="1411" y="1100"/>
                    <a:pt x="1411" y="713"/>
                  </a:cubicBezTo>
                  <a:cubicBezTo>
                    <a:pt x="1411" y="318"/>
                    <a:pt x="1094" y="0"/>
                    <a:pt x="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5701238" y="232427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417"/>
                  </a:moveTo>
                  <a:cubicBezTo>
                    <a:pt x="1248" y="417"/>
                    <a:pt x="1488" y="657"/>
                    <a:pt x="1488" y="953"/>
                  </a:cubicBezTo>
                  <a:cubicBezTo>
                    <a:pt x="1488" y="1243"/>
                    <a:pt x="1248" y="1481"/>
                    <a:pt x="952" y="1481"/>
                  </a:cubicBezTo>
                  <a:cubicBezTo>
                    <a:pt x="656" y="1481"/>
                    <a:pt x="424" y="1243"/>
                    <a:pt x="424" y="953"/>
                  </a:cubicBezTo>
                  <a:cubicBezTo>
                    <a:pt x="424" y="657"/>
                    <a:pt x="656" y="417"/>
                    <a:pt x="952" y="417"/>
                  </a:cubicBezTo>
                  <a:close/>
                  <a:moveTo>
                    <a:pt x="952" y="1"/>
                  </a:moveTo>
                  <a:cubicBezTo>
                    <a:pt x="431" y="1"/>
                    <a:pt x="1" y="424"/>
                    <a:pt x="1" y="953"/>
                  </a:cubicBezTo>
                  <a:cubicBezTo>
                    <a:pt x="1" y="1475"/>
                    <a:pt x="431" y="1904"/>
                    <a:pt x="952" y="1904"/>
                  </a:cubicBezTo>
                  <a:cubicBezTo>
                    <a:pt x="1482" y="1904"/>
                    <a:pt x="1905" y="1475"/>
                    <a:pt x="1905" y="953"/>
                  </a:cubicBezTo>
                  <a:cubicBezTo>
                    <a:pt x="1905" y="424"/>
                    <a:pt x="1482" y="1"/>
                    <a:pt x="9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39"/>
          <p:cNvSpPr txBox="1"/>
          <p:nvPr/>
        </p:nvSpPr>
        <p:spPr>
          <a:xfrm>
            <a:off x="165900" y="4336588"/>
            <a:ext cx="6624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Cookie shop</a:t>
            </a:r>
            <a:endParaRPr sz="100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662400" y="2281700"/>
            <a:ext cx="2603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Lambda</a:t>
            </a:r>
            <a:endParaRPr dirty="0"/>
          </a:p>
        </p:txBody>
      </p:sp>
      <p:sp>
        <p:nvSpPr>
          <p:cNvPr id="292" name="Google Shape;292;p38"/>
          <p:cNvSpPr txBox="1">
            <a:spLocks noGrp="1"/>
          </p:cNvSpPr>
          <p:nvPr>
            <p:ph type="title" idx="2"/>
          </p:nvPr>
        </p:nvSpPr>
        <p:spPr>
          <a:xfrm>
            <a:off x="662388" y="1891295"/>
            <a:ext cx="8739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3" name="Google Shape;293;p38"/>
          <p:cNvSpPr txBox="1">
            <a:spLocks noGrp="1"/>
          </p:cNvSpPr>
          <p:nvPr>
            <p:ph type="title" idx="3"/>
          </p:nvPr>
        </p:nvSpPr>
        <p:spPr>
          <a:xfrm>
            <a:off x="662400" y="1229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Services Used</a:t>
            </a:r>
            <a:endParaRPr dirty="0"/>
          </a:p>
        </p:txBody>
      </p:sp>
      <p:sp>
        <p:nvSpPr>
          <p:cNvPr id="294" name="Google Shape;294;p38"/>
          <p:cNvSpPr/>
          <p:nvPr/>
        </p:nvSpPr>
        <p:spPr>
          <a:xfrm>
            <a:off x="0" y="989625"/>
            <a:ext cx="9144000" cy="2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8"/>
          <p:cNvSpPr txBox="1">
            <a:spLocks noGrp="1"/>
          </p:cNvSpPr>
          <p:nvPr>
            <p:ph type="title" idx="4"/>
          </p:nvPr>
        </p:nvSpPr>
        <p:spPr>
          <a:xfrm>
            <a:off x="3270150" y="2281700"/>
            <a:ext cx="2603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Gateway</a:t>
            </a:r>
            <a:endParaRPr dirty="0"/>
          </a:p>
        </p:txBody>
      </p:sp>
      <p:sp>
        <p:nvSpPr>
          <p:cNvPr id="296" name="Google Shape;296;p38"/>
          <p:cNvSpPr txBox="1">
            <a:spLocks noGrp="1"/>
          </p:cNvSpPr>
          <p:nvPr>
            <p:ph type="title" idx="5"/>
          </p:nvPr>
        </p:nvSpPr>
        <p:spPr>
          <a:xfrm>
            <a:off x="3270138" y="1891295"/>
            <a:ext cx="8739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8" name="Google Shape;298;p38"/>
          <p:cNvSpPr txBox="1">
            <a:spLocks noGrp="1"/>
          </p:cNvSpPr>
          <p:nvPr>
            <p:ph type="title" idx="7"/>
          </p:nvPr>
        </p:nvSpPr>
        <p:spPr>
          <a:xfrm>
            <a:off x="5877900" y="2281700"/>
            <a:ext cx="2603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Amplify</a:t>
            </a:r>
            <a:endParaRPr dirty="0"/>
          </a:p>
        </p:txBody>
      </p:sp>
      <p:sp>
        <p:nvSpPr>
          <p:cNvPr id="299" name="Google Shape;299;p38"/>
          <p:cNvSpPr txBox="1">
            <a:spLocks noGrp="1"/>
          </p:cNvSpPr>
          <p:nvPr>
            <p:ph type="title" idx="8"/>
          </p:nvPr>
        </p:nvSpPr>
        <p:spPr>
          <a:xfrm>
            <a:off x="5877888" y="1891295"/>
            <a:ext cx="8739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1" name="Google Shape;301;p38"/>
          <p:cNvSpPr txBox="1">
            <a:spLocks noGrp="1"/>
          </p:cNvSpPr>
          <p:nvPr>
            <p:ph type="title" idx="13"/>
          </p:nvPr>
        </p:nvSpPr>
        <p:spPr>
          <a:xfrm>
            <a:off x="662400" y="3663600"/>
            <a:ext cx="2603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AWS IAM</a:t>
            </a:r>
            <a:endParaRPr dirty="0"/>
          </a:p>
        </p:txBody>
      </p:sp>
      <p:sp>
        <p:nvSpPr>
          <p:cNvPr id="302" name="Google Shape;302;p38"/>
          <p:cNvSpPr txBox="1">
            <a:spLocks noGrp="1"/>
          </p:cNvSpPr>
          <p:nvPr>
            <p:ph type="title" idx="14"/>
          </p:nvPr>
        </p:nvSpPr>
        <p:spPr>
          <a:xfrm>
            <a:off x="662388" y="3273195"/>
            <a:ext cx="8739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title" idx="19"/>
          </p:nvPr>
        </p:nvSpPr>
        <p:spPr>
          <a:xfrm>
            <a:off x="5877900" y="3663600"/>
            <a:ext cx="2603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DynamoDB</a:t>
            </a:r>
            <a:endParaRPr dirty="0"/>
          </a:p>
        </p:txBody>
      </p:sp>
      <p:sp>
        <p:nvSpPr>
          <p:cNvPr id="308" name="Google Shape;308;p38"/>
          <p:cNvSpPr txBox="1">
            <a:spLocks noGrp="1"/>
          </p:cNvSpPr>
          <p:nvPr>
            <p:ph type="title" idx="20"/>
          </p:nvPr>
        </p:nvSpPr>
        <p:spPr>
          <a:xfrm>
            <a:off x="5877888" y="3273195"/>
            <a:ext cx="8739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93A7A-920E-89EC-E299-94648F15A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32" y="2540953"/>
            <a:ext cx="821566" cy="8118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2880D2-49E0-4276-510B-7786E2A26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155" y="2633617"/>
            <a:ext cx="639578" cy="6395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CBD38C-CDBD-EBB1-4F0D-C52CC4F29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290" y="2603032"/>
            <a:ext cx="873900" cy="6525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739E900-543E-6539-3B52-AD1AB3D7A5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91745" y="4007505"/>
            <a:ext cx="544543" cy="10423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FB00804-1AC1-B7C0-D102-9CC0497243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934" y="4036822"/>
            <a:ext cx="982620" cy="8903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0970801-876E-4319-8097-CBCB813580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1907" y="3754356"/>
            <a:ext cx="1848073" cy="11066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"/>
          <p:cNvSpPr txBox="1">
            <a:spLocks noGrp="1"/>
          </p:cNvSpPr>
          <p:nvPr>
            <p:ph type="title"/>
          </p:nvPr>
        </p:nvSpPr>
        <p:spPr>
          <a:xfrm>
            <a:off x="-1227695" y="2007313"/>
            <a:ext cx="19749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416" name="Google Shape;416;p44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It All Connected?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17" name="Google Shape;417;p44"/>
          <p:cNvSpPr txBox="1">
            <a:spLocks noGrp="1"/>
          </p:cNvSpPr>
          <p:nvPr>
            <p:ph type="title" idx="3"/>
          </p:nvPr>
        </p:nvSpPr>
        <p:spPr>
          <a:xfrm>
            <a:off x="60327" y="3564275"/>
            <a:ext cx="19749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Gateway</a:t>
            </a:r>
            <a:endParaRPr dirty="0"/>
          </a:p>
        </p:txBody>
      </p:sp>
      <p:sp>
        <p:nvSpPr>
          <p:cNvPr id="421" name="Google Shape;421;p44"/>
          <p:cNvSpPr txBox="1">
            <a:spLocks noGrp="1"/>
          </p:cNvSpPr>
          <p:nvPr>
            <p:ph type="title" idx="7"/>
          </p:nvPr>
        </p:nvSpPr>
        <p:spPr>
          <a:xfrm>
            <a:off x="6009023" y="3191263"/>
            <a:ext cx="19749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DynamoDB</a:t>
            </a:r>
            <a:endParaRPr sz="1600" dirty="0"/>
          </a:p>
        </p:txBody>
      </p:sp>
      <p:grpSp>
        <p:nvGrpSpPr>
          <p:cNvPr id="424" name="Google Shape;424;p44"/>
          <p:cNvGrpSpPr/>
          <p:nvPr/>
        </p:nvGrpSpPr>
        <p:grpSpPr>
          <a:xfrm>
            <a:off x="2933825" y="2037950"/>
            <a:ext cx="364400" cy="358300"/>
            <a:chOff x="6274138" y="1561525"/>
            <a:chExt cx="364400" cy="358300"/>
          </a:xfrm>
        </p:grpSpPr>
        <p:sp>
          <p:nvSpPr>
            <p:cNvPr id="425" name="Google Shape;425;p44"/>
            <p:cNvSpPr/>
            <p:nvPr/>
          </p:nvSpPr>
          <p:spPr>
            <a:xfrm>
              <a:off x="6410413" y="1601800"/>
              <a:ext cx="73375" cy="140325"/>
            </a:xfrm>
            <a:custGeom>
              <a:avLst/>
              <a:gdLst/>
              <a:ahLst/>
              <a:cxnLst/>
              <a:rect l="l" t="t" r="r" b="b"/>
              <a:pathLst>
                <a:path w="2935" h="5613" extrusionOk="0">
                  <a:moveTo>
                    <a:pt x="815" y="1"/>
                  </a:moveTo>
                  <a:cubicBezTo>
                    <a:pt x="743" y="1"/>
                    <a:pt x="673" y="38"/>
                    <a:pt x="635" y="104"/>
                  </a:cubicBezTo>
                  <a:cubicBezTo>
                    <a:pt x="608" y="153"/>
                    <a:pt x="0" y="1217"/>
                    <a:pt x="345" y="2063"/>
                  </a:cubicBezTo>
                  <a:cubicBezTo>
                    <a:pt x="586" y="2649"/>
                    <a:pt x="1009" y="2818"/>
                    <a:pt x="1383" y="2974"/>
                  </a:cubicBezTo>
                  <a:cubicBezTo>
                    <a:pt x="1721" y="3114"/>
                    <a:pt x="2017" y="3234"/>
                    <a:pt x="2193" y="3657"/>
                  </a:cubicBezTo>
                  <a:cubicBezTo>
                    <a:pt x="2469" y="4334"/>
                    <a:pt x="1919" y="5292"/>
                    <a:pt x="1919" y="5301"/>
                  </a:cubicBezTo>
                  <a:cubicBezTo>
                    <a:pt x="1825" y="5461"/>
                    <a:pt x="1970" y="5613"/>
                    <a:pt x="2112" y="5613"/>
                  </a:cubicBezTo>
                  <a:cubicBezTo>
                    <a:pt x="2175" y="5613"/>
                    <a:pt x="2237" y="5583"/>
                    <a:pt x="2278" y="5512"/>
                  </a:cubicBezTo>
                  <a:cubicBezTo>
                    <a:pt x="2307" y="5470"/>
                    <a:pt x="2935" y="4370"/>
                    <a:pt x="2581" y="3502"/>
                  </a:cubicBezTo>
                  <a:cubicBezTo>
                    <a:pt x="2342" y="2916"/>
                    <a:pt x="1919" y="2740"/>
                    <a:pt x="1538" y="2584"/>
                  </a:cubicBezTo>
                  <a:cubicBezTo>
                    <a:pt x="1200" y="2444"/>
                    <a:pt x="904" y="2324"/>
                    <a:pt x="735" y="1901"/>
                  </a:cubicBezTo>
                  <a:cubicBezTo>
                    <a:pt x="465" y="1253"/>
                    <a:pt x="995" y="329"/>
                    <a:pt x="1002" y="315"/>
                  </a:cubicBezTo>
                  <a:cubicBezTo>
                    <a:pt x="1058" y="215"/>
                    <a:pt x="1022" y="88"/>
                    <a:pt x="924" y="33"/>
                  </a:cubicBezTo>
                  <a:cubicBezTo>
                    <a:pt x="890" y="11"/>
                    <a:pt x="853" y="1"/>
                    <a:pt x="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4"/>
            <p:cNvSpPr/>
            <p:nvPr/>
          </p:nvSpPr>
          <p:spPr>
            <a:xfrm>
              <a:off x="6501588" y="1745900"/>
              <a:ext cx="81600" cy="126525"/>
            </a:xfrm>
            <a:custGeom>
              <a:avLst/>
              <a:gdLst/>
              <a:ahLst/>
              <a:cxnLst/>
              <a:rect l="l" t="t" r="r" b="b"/>
              <a:pathLst>
                <a:path w="3264" h="5061" extrusionOk="0">
                  <a:moveTo>
                    <a:pt x="2964" y="0"/>
                  </a:moveTo>
                  <a:cubicBezTo>
                    <a:pt x="2945" y="0"/>
                    <a:pt x="2925" y="3"/>
                    <a:pt x="2904" y="9"/>
                  </a:cubicBezTo>
                  <a:cubicBezTo>
                    <a:pt x="2855" y="22"/>
                    <a:pt x="1670" y="374"/>
                    <a:pt x="1339" y="1220"/>
                  </a:cubicBezTo>
                  <a:cubicBezTo>
                    <a:pt x="1107" y="1813"/>
                    <a:pt x="1296" y="2229"/>
                    <a:pt x="1459" y="2596"/>
                  </a:cubicBezTo>
                  <a:cubicBezTo>
                    <a:pt x="1606" y="2935"/>
                    <a:pt x="1733" y="3231"/>
                    <a:pt x="1572" y="3654"/>
                  </a:cubicBezTo>
                  <a:cubicBezTo>
                    <a:pt x="1303" y="4331"/>
                    <a:pt x="245" y="4647"/>
                    <a:pt x="232" y="4647"/>
                  </a:cubicBezTo>
                  <a:cubicBezTo>
                    <a:pt x="0" y="4718"/>
                    <a:pt x="86" y="5060"/>
                    <a:pt x="290" y="5060"/>
                  </a:cubicBezTo>
                  <a:cubicBezTo>
                    <a:pt x="310" y="5060"/>
                    <a:pt x="330" y="5057"/>
                    <a:pt x="352" y="5050"/>
                  </a:cubicBezTo>
                  <a:cubicBezTo>
                    <a:pt x="401" y="5037"/>
                    <a:pt x="1621" y="4676"/>
                    <a:pt x="1960" y="3810"/>
                  </a:cubicBezTo>
                  <a:cubicBezTo>
                    <a:pt x="2192" y="3217"/>
                    <a:pt x="2009" y="2801"/>
                    <a:pt x="1840" y="2427"/>
                  </a:cubicBezTo>
                  <a:cubicBezTo>
                    <a:pt x="1691" y="2089"/>
                    <a:pt x="1564" y="1799"/>
                    <a:pt x="1733" y="1376"/>
                  </a:cubicBezTo>
                  <a:cubicBezTo>
                    <a:pt x="1987" y="721"/>
                    <a:pt x="3011" y="417"/>
                    <a:pt x="3024" y="417"/>
                  </a:cubicBezTo>
                  <a:cubicBezTo>
                    <a:pt x="3264" y="347"/>
                    <a:pt x="3181" y="0"/>
                    <a:pt x="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4"/>
            <p:cNvSpPr/>
            <p:nvPr/>
          </p:nvSpPr>
          <p:spPr>
            <a:xfrm>
              <a:off x="6274138" y="1561525"/>
              <a:ext cx="364400" cy="358300"/>
            </a:xfrm>
            <a:custGeom>
              <a:avLst/>
              <a:gdLst/>
              <a:ahLst/>
              <a:cxnLst/>
              <a:rect l="l" t="t" r="r" b="b"/>
              <a:pathLst>
                <a:path w="14576" h="14332" extrusionOk="0">
                  <a:moveTo>
                    <a:pt x="4387" y="6932"/>
                  </a:moveTo>
                  <a:cubicBezTo>
                    <a:pt x="4937" y="8096"/>
                    <a:pt x="6114" y="8829"/>
                    <a:pt x="7377" y="8829"/>
                  </a:cubicBezTo>
                  <a:cubicBezTo>
                    <a:pt x="7462" y="8829"/>
                    <a:pt x="7539" y="8829"/>
                    <a:pt x="7616" y="8822"/>
                  </a:cubicBezTo>
                  <a:lnTo>
                    <a:pt x="7616" y="8822"/>
                  </a:lnTo>
                  <a:lnTo>
                    <a:pt x="7292" y="9640"/>
                  </a:lnTo>
                  <a:cubicBezTo>
                    <a:pt x="7013" y="9387"/>
                    <a:pt x="6431" y="8944"/>
                    <a:pt x="5803" y="8944"/>
                  </a:cubicBezTo>
                  <a:cubicBezTo>
                    <a:pt x="5766" y="8944"/>
                    <a:pt x="5729" y="8946"/>
                    <a:pt x="5691" y="8949"/>
                  </a:cubicBezTo>
                  <a:cubicBezTo>
                    <a:pt x="5064" y="9005"/>
                    <a:pt x="4767" y="9357"/>
                    <a:pt x="4514" y="9668"/>
                  </a:cubicBezTo>
                  <a:cubicBezTo>
                    <a:pt x="4273" y="9949"/>
                    <a:pt x="4070" y="10196"/>
                    <a:pt x="3618" y="10239"/>
                  </a:cubicBezTo>
                  <a:cubicBezTo>
                    <a:pt x="3591" y="10241"/>
                    <a:pt x="3563" y="10242"/>
                    <a:pt x="3535" y="10242"/>
                  </a:cubicBezTo>
                  <a:cubicBezTo>
                    <a:pt x="2836" y="10242"/>
                    <a:pt x="2137" y="9492"/>
                    <a:pt x="2131" y="9484"/>
                  </a:cubicBezTo>
                  <a:cubicBezTo>
                    <a:pt x="2087" y="9437"/>
                    <a:pt x="2036" y="9417"/>
                    <a:pt x="1986" y="9417"/>
                  </a:cubicBezTo>
                  <a:cubicBezTo>
                    <a:pt x="1827" y="9417"/>
                    <a:pt x="1680" y="9617"/>
                    <a:pt x="1819" y="9773"/>
                  </a:cubicBezTo>
                  <a:cubicBezTo>
                    <a:pt x="1855" y="9809"/>
                    <a:pt x="2652" y="10662"/>
                    <a:pt x="3534" y="10662"/>
                  </a:cubicBezTo>
                  <a:cubicBezTo>
                    <a:pt x="4097" y="10662"/>
                    <a:pt x="4493" y="10345"/>
                    <a:pt x="4838" y="9936"/>
                  </a:cubicBezTo>
                  <a:cubicBezTo>
                    <a:pt x="5070" y="9653"/>
                    <a:pt x="5275" y="9408"/>
                    <a:pt x="5727" y="9372"/>
                  </a:cubicBezTo>
                  <a:cubicBezTo>
                    <a:pt x="5755" y="9370"/>
                    <a:pt x="5783" y="9368"/>
                    <a:pt x="5811" y="9368"/>
                  </a:cubicBezTo>
                  <a:cubicBezTo>
                    <a:pt x="6411" y="9368"/>
                    <a:pt x="7009" y="9935"/>
                    <a:pt x="7137" y="10069"/>
                  </a:cubicBezTo>
                  <a:cubicBezTo>
                    <a:pt x="6912" y="10804"/>
                    <a:pt x="6961" y="11565"/>
                    <a:pt x="7221" y="12234"/>
                  </a:cubicBezTo>
                  <a:cubicBezTo>
                    <a:pt x="6876" y="12425"/>
                    <a:pt x="6495" y="12545"/>
                    <a:pt x="6092" y="12572"/>
                  </a:cubicBezTo>
                  <a:lnTo>
                    <a:pt x="3703" y="12784"/>
                  </a:lnTo>
                  <a:cubicBezTo>
                    <a:pt x="3619" y="12791"/>
                    <a:pt x="3536" y="12794"/>
                    <a:pt x="3453" y="12794"/>
                  </a:cubicBezTo>
                  <a:cubicBezTo>
                    <a:pt x="2774" y="12794"/>
                    <a:pt x="2122" y="12561"/>
                    <a:pt x="1594" y="12122"/>
                  </a:cubicBezTo>
                  <a:cubicBezTo>
                    <a:pt x="1009" y="11621"/>
                    <a:pt x="643" y="10931"/>
                    <a:pt x="579" y="10161"/>
                  </a:cubicBezTo>
                  <a:cubicBezTo>
                    <a:pt x="439" y="8575"/>
                    <a:pt x="1616" y="7172"/>
                    <a:pt x="3202" y="7039"/>
                  </a:cubicBezTo>
                  <a:lnTo>
                    <a:pt x="4387" y="6932"/>
                  </a:lnTo>
                  <a:close/>
                  <a:moveTo>
                    <a:pt x="6460" y="1"/>
                  </a:moveTo>
                  <a:cubicBezTo>
                    <a:pt x="6043" y="1"/>
                    <a:pt x="5620" y="80"/>
                    <a:pt x="5212" y="247"/>
                  </a:cubicBezTo>
                  <a:cubicBezTo>
                    <a:pt x="4845" y="396"/>
                    <a:pt x="4514" y="608"/>
                    <a:pt x="4224" y="868"/>
                  </a:cubicBezTo>
                  <a:cubicBezTo>
                    <a:pt x="4070" y="1012"/>
                    <a:pt x="4210" y="1234"/>
                    <a:pt x="4377" y="1234"/>
                  </a:cubicBezTo>
                  <a:cubicBezTo>
                    <a:pt x="4422" y="1234"/>
                    <a:pt x="4470" y="1217"/>
                    <a:pt x="4514" y="1178"/>
                  </a:cubicBezTo>
                  <a:cubicBezTo>
                    <a:pt x="4761" y="946"/>
                    <a:pt x="5050" y="762"/>
                    <a:pt x="5373" y="635"/>
                  </a:cubicBezTo>
                  <a:cubicBezTo>
                    <a:pt x="5725" y="489"/>
                    <a:pt x="6095" y="416"/>
                    <a:pt x="6465" y="416"/>
                  </a:cubicBezTo>
                  <a:cubicBezTo>
                    <a:pt x="6843" y="416"/>
                    <a:pt x="7221" y="492"/>
                    <a:pt x="7582" y="642"/>
                  </a:cubicBezTo>
                  <a:cubicBezTo>
                    <a:pt x="8292" y="938"/>
                    <a:pt x="8842" y="1496"/>
                    <a:pt x="9139" y="2207"/>
                  </a:cubicBezTo>
                  <a:lnTo>
                    <a:pt x="10049" y="4429"/>
                  </a:lnTo>
                  <a:cubicBezTo>
                    <a:pt x="10205" y="4817"/>
                    <a:pt x="10274" y="5211"/>
                    <a:pt x="10261" y="5620"/>
                  </a:cubicBezTo>
                  <a:cubicBezTo>
                    <a:pt x="9308" y="5896"/>
                    <a:pt x="8490" y="6593"/>
                    <a:pt x="8103" y="7589"/>
                  </a:cubicBezTo>
                  <a:lnTo>
                    <a:pt x="7785" y="8384"/>
                  </a:lnTo>
                  <a:cubicBezTo>
                    <a:pt x="7650" y="8403"/>
                    <a:pt x="7516" y="8412"/>
                    <a:pt x="7383" y="8412"/>
                  </a:cubicBezTo>
                  <a:cubicBezTo>
                    <a:pt x="6232" y="8412"/>
                    <a:pt x="5160" y="7716"/>
                    <a:pt x="4705" y="6622"/>
                  </a:cubicBezTo>
                  <a:lnTo>
                    <a:pt x="3794" y="4400"/>
                  </a:lnTo>
                  <a:cubicBezTo>
                    <a:pt x="3491" y="3661"/>
                    <a:pt x="3512" y="2821"/>
                    <a:pt x="3843" y="2095"/>
                  </a:cubicBezTo>
                  <a:cubicBezTo>
                    <a:pt x="3918" y="1932"/>
                    <a:pt x="3778" y="1800"/>
                    <a:pt x="3641" y="1800"/>
                  </a:cubicBezTo>
                  <a:cubicBezTo>
                    <a:pt x="3571" y="1800"/>
                    <a:pt x="3501" y="1835"/>
                    <a:pt x="3463" y="1919"/>
                  </a:cubicBezTo>
                  <a:cubicBezTo>
                    <a:pt x="3082" y="2750"/>
                    <a:pt x="3062" y="3710"/>
                    <a:pt x="3407" y="4556"/>
                  </a:cubicBezTo>
                  <a:lnTo>
                    <a:pt x="4211" y="6522"/>
                  </a:lnTo>
                  <a:lnTo>
                    <a:pt x="3167" y="6615"/>
                  </a:lnTo>
                  <a:cubicBezTo>
                    <a:pt x="1347" y="6776"/>
                    <a:pt x="0" y="8377"/>
                    <a:pt x="163" y="10196"/>
                  </a:cubicBezTo>
                  <a:cubicBezTo>
                    <a:pt x="312" y="11917"/>
                    <a:pt x="1757" y="13215"/>
                    <a:pt x="3449" y="13215"/>
                  </a:cubicBezTo>
                  <a:cubicBezTo>
                    <a:pt x="3547" y="13215"/>
                    <a:pt x="3639" y="13215"/>
                    <a:pt x="3739" y="13200"/>
                  </a:cubicBezTo>
                  <a:lnTo>
                    <a:pt x="6128" y="12995"/>
                  </a:lnTo>
                  <a:cubicBezTo>
                    <a:pt x="6573" y="12953"/>
                    <a:pt x="7010" y="12826"/>
                    <a:pt x="7404" y="12615"/>
                  </a:cubicBezTo>
                  <a:cubicBezTo>
                    <a:pt x="7764" y="13271"/>
                    <a:pt x="8343" y="13814"/>
                    <a:pt x="9090" y="14104"/>
                  </a:cubicBezTo>
                  <a:cubicBezTo>
                    <a:pt x="9473" y="14256"/>
                    <a:pt x="9884" y="14331"/>
                    <a:pt x="10295" y="14331"/>
                  </a:cubicBezTo>
                  <a:cubicBezTo>
                    <a:pt x="10798" y="14331"/>
                    <a:pt x="11301" y="14219"/>
                    <a:pt x="11755" y="13997"/>
                  </a:cubicBezTo>
                  <a:cubicBezTo>
                    <a:pt x="11963" y="13893"/>
                    <a:pt x="11854" y="13600"/>
                    <a:pt x="11661" y="13600"/>
                  </a:cubicBezTo>
                  <a:cubicBezTo>
                    <a:pt x="11631" y="13600"/>
                    <a:pt x="11599" y="13607"/>
                    <a:pt x="11565" y="13623"/>
                  </a:cubicBezTo>
                  <a:cubicBezTo>
                    <a:pt x="11167" y="13817"/>
                    <a:pt x="10733" y="13915"/>
                    <a:pt x="10299" y="13915"/>
                  </a:cubicBezTo>
                  <a:cubicBezTo>
                    <a:pt x="9941" y="13915"/>
                    <a:pt x="9583" y="13848"/>
                    <a:pt x="9245" y="13715"/>
                  </a:cubicBezTo>
                  <a:cubicBezTo>
                    <a:pt x="7764" y="13131"/>
                    <a:pt x="7032" y="11452"/>
                    <a:pt x="7616" y="9971"/>
                  </a:cubicBezTo>
                  <a:lnTo>
                    <a:pt x="8116" y="8695"/>
                  </a:lnTo>
                  <a:cubicBezTo>
                    <a:pt x="8138" y="8660"/>
                    <a:pt x="8152" y="8631"/>
                    <a:pt x="8159" y="8589"/>
                  </a:cubicBezTo>
                  <a:lnTo>
                    <a:pt x="8490" y="7743"/>
                  </a:lnTo>
                  <a:cubicBezTo>
                    <a:pt x="8940" y="6606"/>
                    <a:pt x="10034" y="5910"/>
                    <a:pt x="11188" y="5910"/>
                  </a:cubicBezTo>
                  <a:cubicBezTo>
                    <a:pt x="11537" y="5910"/>
                    <a:pt x="11892" y="5973"/>
                    <a:pt x="12235" y="6108"/>
                  </a:cubicBezTo>
                  <a:cubicBezTo>
                    <a:pt x="12955" y="6389"/>
                    <a:pt x="13518" y="6939"/>
                    <a:pt x="13821" y="7644"/>
                  </a:cubicBezTo>
                  <a:cubicBezTo>
                    <a:pt x="14131" y="8350"/>
                    <a:pt x="14146" y="9132"/>
                    <a:pt x="13863" y="9851"/>
                  </a:cubicBezTo>
                  <a:lnTo>
                    <a:pt x="12982" y="12087"/>
                  </a:lnTo>
                  <a:cubicBezTo>
                    <a:pt x="12870" y="12383"/>
                    <a:pt x="12701" y="12657"/>
                    <a:pt x="12496" y="12904"/>
                  </a:cubicBezTo>
                  <a:cubicBezTo>
                    <a:pt x="12365" y="13057"/>
                    <a:pt x="12508" y="13249"/>
                    <a:pt x="12662" y="13249"/>
                  </a:cubicBezTo>
                  <a:cubicBezTo>
                    <a:pt x="12714" y="13249"/>
                    <a:pt x="12768" y="13227"/>
                    <a:pt x="12813" y="13173"/>
                  </a:cubicBezTo>
                  <a:cubicBezTo>
                    <a:pt x="13053" y="12897"/>
                    <a:pt x="13242" y="12581"/>
                    <a:pt x="13378" y="12242"/>
                  </a:cubicBezTo>
                  <a:lnTo>
                    <a:pt x="14251" y="10007"/>
                  </a:lnTo>
                  <a:cubicBezTo>
                    <a:pt x="14576" y="9181"/>
                    <a:pt x="14562" y="8286"/>
                    <a:pt x="14209" y="7475"/>
                  </a:cubicBezTo>
                  <a:cubicBezTo>
                    <a:pt x="13857" y="6665"/>
                    <a:pt x="13209" y="6043"/>
                    <a:pt x="12389" y="5719"/>
                  </a:cubicBezTo>
                  <a:cubicBezTo>
                    <a:pt x="11992" y="5565"/>
                    <a:pt x="11583" y="5491"/>
                    <a:pt x="11182" y="5491"/>
                  </a:cubicBezTo>
                  <a:cubicBezTo>
                    <a:pt x="11014" y="5491"/>
                    <a:pt x="10848" y="5504"/>
                    <a:pt x="10684" y="5529"/>
                  </a:cubicBezTo>
                  <a:cubicBezTo>
                    <a:pt x="10684" y="5099"/>
                    <a:pt x="10599" y="4676"/>
                    <a:pt x="10437" y="4273"/>
                  </a:cubicBezTo>
                  <a:lnTo>
                    <a:pt x="9528" y="2053"/>
                  </a:lnTo>
                  <a:cubicBezTo>
                    <a:pt x="9003" y="776"/>
                    <a:pt x="7763" y="1"/>
                    <a:pt x="6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44"/>
          <p:cNvSpPr/>
          <p:nvPr/>
        </p:nvSpPr>
        <p:spPr>
          <a:xfrm>
            <a:off x="2932588" y="3378738"/>
            <a:ext cx="366850" cy="358375"/>
          </a:xfrm>
          <a:custGeom>
            <a:avLst/>
            <a:gdLst/>
            <a:ahLst/>
            <a:cxnLst/>
            <a:rect l="l" t="t" r="r" b="b"/>
            <a:pathLst>
              <a:path w="14674" h="14335" extrusionOk="0">
                <a:moveTo>
                  <a:pt x="11584" y="420"/>
                </a:moveTo>
                <a:cubicBezTo>
                  <a:pt x="11786" y="420"/>
                  <a:pt x="12013" y="535"/>
                  <a:pt x="12191" y="739"/>
                </a:cubicBezTo>
                <a:cubicBezTo>
                  <a:pt x="12586" y="1184"/>
                  <a:pt x="13024" y="2023"/>
                  <a:pt x="13278" y="2558"/>
                </a:cubicBezTo>
                <a:cubicBezTo>
                  <a:pt x="13232" y="2553"/>
                  <a:pt x="13188" y="2548"/>
                  <a:pt x="13138" y="2548"/>
                </a:cubicBezTo>
                <a:cubicBezTo>
                  <a:pt x="13117" y="2548"/>
                  <a:pt x="13096" y="2549"/>
                  <a:pt x="13073" y="2551"/>
                </a:cubicBezTo>
                <a:lnTo>
                  <a:pt x="11303" y="2594"/>
                </a:lnTo>
                <a:cubicBezTo>
                  <a:pt x="11190" y="2594"/>
                  <a:pt x="11078" y="2616"/>
                  <a:pt x="10971" y="2651"/>
                </a:cubicBezTo>
                <a:cubicBezTo>
                  <a:pt x="11000" y="2170"/>
                  <a:pt x="11042" y="1318"/>
                  <a:pt x="11085" y="966"/>
                </a:cubicBezTo>
                <a:cubicBezTo>
                  <a:pt x="11131" y="587"/>
                  <a:pt x="11340" y="420"/>
                  <a:pt x="11584" y="420"/>
                </a:cubicBezTo>
                <a:close/>
                <a:moveTo>
                  <a:pt x="7503" y="5311"/>
                </a:moveTo>
                <a:cubicBezTo>
                  <a:pt x="7631" y="5311"/>
                  <a:pt x="7755" y="5374"/>
                  <a:pt x="7834" y="5486"/>
                </a:cubicBezTo>
                <a:lnTo>
                  <a:pt x="7847" y="5499"/>
                </a:lnTo>
                <a:lnTo>
                  <a:pt x="9392" y="7719"/>
                </a:lnTo>
                <a:cubicBezTo>
                  <a:pt x="9888" y="8436"/>
                  <a:pt x="9268" y="9286"/>
                  <a:pt x="8542" y="9286"/>
                </a:cubicBezTo>
                <a:cubicBezTo>
                  <a:pt x="8359" y="9286"/>
                  <a:pt x="8169" y="9232"/>
                  <a:pt x="7989" y="9109"/>
                </a:cubicBezTo>
                <a:lnTo>
                  <a:pt x="5761" y="7572"/>
                </a:lnTo>
                <a:lnTo>
                  <a:pt x="5747" y="7559"/>
                </a:lnTo>
                <a:cubicBezTo>
                  <a:pt x="5585" y="7452"/>
                  <a:pt x="5529" y="7241"/>
                  <a:pt x="5613" y="7065"/>
                </a:cubicBezTo>
                <a:cubicBezTo>
                  <a:pt x="5972" y="6317"/>
                  <a:pt x="6578" y="5711"/>
                  <a:pt x="7333" y="5350"/>
                </a:cubicBezTo>
                <a:cubicBezTo>
                  <a:pt x="7387" y="5324"/>
                  <a:pt x="7445" y="5311"/>
                  <a:pt x="7503" y="5311"/>
                </a:cubicBezTo>
                <a:close/>
                <a:moveTo>
                  <a:pt x="13105" y="2967"/>
                </a:moveTo>
                <a:cubicBezTo>
                  <a:pt x="13735" y="2967"/>
                  <a:pt x="14096" y="3671"/>
                  <a:pt x="14180" y="5069"/>
                </a:cubicBezTo>
                <a:cubicBezTo>
                  <a:pt x="14236" y="6036"/>
                  <a:pt x="14144" y="7178"/>
                  <a:pt x="13933" y="8256"/>
                </a:cubicBezTo>
                <a:cubicBezTo>
                  <a:pt x="13848" y="8109"/>
                  <a:pt x="13743" y="7967"/>
                  <a:pt x="13616" y="7840"/>
                </a:cubicBezTo>
                <a:cubicBezTo>
                  <a:pt x="13573" y="7795"/>
                  <a:pt x="13523" y="7776"/>
                  <a:pt x="13476" y="7776"/>
                </a:cubicBezTo>
                <a:cubicBezTo>
                  <a:pt x="13315" y="7776"/>
                  <a:pt x="13173" y="7990"/>
                  <a:pt x="13320" y="8136"/>
                </a:cubicBezTo>
                <a:cubicBezTo>
                  <a:pt x="13799" y="8608"/>
                  <a:pt x="13890" y="9336"/>
                  <a:pt x="13552" y="9913"/>
                </a:cubicBezTo>
                <a:cubicBezTo>
                  <a:pt x="12741" y="11288"/>
                  <a:pt x="11579" y="12444"/>
                  <a:pt x="10196" y="13248"/>
                </a:cubicBezTo>
                <a:cubicBezTo>
                  <a:pt x="9963" y="13385"/>
                  <a:pt x="9705" y="13451"/>
                  <a:pt x="9449" y="13451"/>
                </a:cubicBezTo>
                <a:cubicBezTo>
                  <a:pt x="9069" y="13451"/>
                  <a:pt x="8694" y="13305"/>
                  <a:pt x="8412" y="13023"/>
                </a:cubicBezTo>
                <a:lnTo>
                  <a:pt x="5647" y="10273"/>
                </a:lnTo>
                <a:cubicBezTo>
                  <a:pt x="5175" y="9801"/>
                  <a:pt x="5077" y="9073"/>
                  <a:pt x="5409" y="8503"/>
                </a:cubicBezTo>
                <a:cubicBezTo>
                  <a:pt x="5500" y="8347"/>
                  <a:pt x="5598" y="8193"/>
                  <a:pt x="5698" y="8038"/>
                </a:cubicBezTo>
                <a:lnTo>
                  <a:pt x="7749" y="9454"/>
                </a:lnTo>
                <a:cubicBezTo>
                  <a:pt x="8004" y="9630"/>
                  <a:pt x="8271" y="9706"/>
                  <a:pt x="8530" y="9706"/>
                </a:cubicBezTo>
                <a:cubicBezTo>
                  <a:pt x="9561" y="9706"/>
                  <a:pt x="10442" y="8490"/>
                  <a:pt x="9738" y="7481"/>
                </a:cubicBezTo>
                <a:lnTo>
                  <a:pt x="8313" y="5435"/>
                </a:lnTo>
                <a:cubicBezTo>
                  <a:pt x="8468" y="5337"/>
                  <a:pt x="8624" y="5245"/>
                  <a:pt x="8778" y="5154"/>
                </a:cubicBezTo>
                <a:cubicBezTo>
                  <a:pt x="9008" y="5022"/>
                  <a:pt x="9262" y="4958"/>
                  <a:pt x="9514" y="4958"/>
                </a:cubicBezTo>
                <a:cubicBezTo>
                  <a:pt x="9897" y="4958"/>
                  <a:pt x="10274" y="5105"/>
                  <a:pt x="10555" y="5386"/>
                </a:cubicBezTo>
                <a:lnTo>
                  <a:pt x="12459" y="7276"/>
                </a:lnTo>
                <a:cubicBezTo>
                  <a:pt x="12502" y="7319"/>
                  <a:pt x="12550" y="7337"/>
                  <a:pt x="12598" y="7337"/>
                </a:cubicBezTo>
                <a:cubicBezTo>
                  <a:pt x="12759" y="7337"/>
                  <a:pt x="12903" y="7125"/>
                  <a:pt x="12755" y="6973"/>
                </a:cubicBezTo>
                <a:lnTo>
                  <a:pt x="10851" y="5090"/>
                </a:lnTo>
                <a:cubicBezTo>
                  <a:pt x="10626" y="4865"/>
                  <a:pt x="10359" y="4709"/>
                  <a:pt x="10069" y="4617"/>
                </a:cubicBezTo>
                <a:lnTo>
                  <a:pt x="10612" y="3475"/>
                </a:lnTo>
                <a:cubicBezTo>
                  <a:pt x="10746" y="3201"/>
                  <a:pt x="11014" y="3023"/>
                  <a:pt x="11316" y="3017"/>
                </a:cubicBezTo>
                <a:lnTo>
                  <a:pt x="13087" y="2968"/>
                </a:lnTo>
                <a:cubicBezTo>
                  <a:pt x="13093" y="2967"/>
                  <a:pt x="13099" y="2967"/>
                  <a:pt x="13105" y="2967"/>
                </a:cubicBezTo>
                <a:close/>
                <a:moveTo>
                  <a:pt x="4879" y="9793"/>
                </a:moveTo>
                <a:cubicBezTo>
                  <a:pt x="4970" y="10082"/>
                  <a:pt x="5126" y="10351"/>
                  <a:pt x="5344" y="10569"/>
                </a:cubicBezTo>
                <a:lnTo>
                  <a:pt x="8110" y="13319"/>
                </a:lnTo>
                <a:cubicBezTo>
                  <a:pt x="8250" y="13453"/>
                  <a:pt x="8397" y="13566"/>
                  <a:pt x="8560" y="13651"/>
                </a:cubicBezTo>
                <a:cubicBezTo>
                  <a:pt x="7666" y="13825"/>
                  <a:pt x="6728" y="13908"/>
                  <a:pt x="5881" y="13908"/>
                </a:cubicBezTo>
                <a:cubicBezTo>
                  <a:pt x="5700" y="13908"/>
                  <a:pt x="5523" y="13904"/>
                  <a:pt x="5351" y="13896"/>
                </a:cubicBezTo>
                <a:cubicBezTo>
                  <a:pt x="3955" y="13847"/>
                  <a:pt x="3236" y="13446"/>
                  <a:pt x="3251" y="12805"/>
                </a:cubicBezTo>
                <a:lnTo>
                  <a:pt x="3293" y="11035"/>
                </a:lnTo>
                <a:cubicBezTo>
                  <a:pt x="3300" y="10732"/>
                  <a:pt x="3476" y="10463"/>
                  <a:pt x="3752" y="10329"/>
                </a:cubicBezTo>
                <a:lnTo>
                  <a:pt x="4879" y="9793"/>
                </a:lnTo>
                <a:close/>
                <a:moveTo>
                  <a:pt x="11576" y="0"/>
                </a:moveTo>
                <a:cubicBezTo>
                  <a:pt x="11134" y="0"/>
                  <a:pt x="10742" y="301"/>
                  <a:pt x="10668" y="916"/>
                </a:cubicBezTo>
                <a:cubicBezTo>
                  <a:pt x="10612" y="1367"/>
                  <a:pt x="10555" y="2566"/>
                  <a:pt x="10541" y="2890"/>
                </a:cubicBezTo>
                <a:cubicBezTo>
                  <a:pt x="10414" y="2996"/>
                  <a:pt x="10310" y="3130"/>
                  <a:pt x="10232" y="3292"/>
                </a:cubicBezTo>
                <a:lnTo>
                  <a:pt x="9639" y="4540"/>
                </a:lnTo>
                <a:cubicBezTo>
                  <a:pt x="9602" y="4538"/>
                  <a:pt x="9564" y="4537"/>
                  <a:pt x="9526" y="4537"/>
                </a:cubicBezTo>
                <a:cubicBezTo>
                  <a:pt x="9196" y="4537"/>
                  <a:pt x="8864" y="4617"/>
                  <a:pt x="8566" y="4787"/>
                </a:cubicBezTo>
                <a:cubicBezTo>
                  <a:pt x="8397" y="4885"/>
                  <a:pt x="8221" y="4991"/>
                  <a:pt x="8052" y="5105"/>
                </a:cubicBezTo>
                <a:cubicBezTo>
                  <a:pt x="7901" y="4966"/>
                  <a:pt x="7705" y="4893"/>
                  <a:pt x="7503" y="4893"/>
                </a:cubicBezTo>
                <a:cubicBezTo>
                  <a:pt x="7384" y="4893"/>
                  <a:pt x="7264" y="4918"/>
                  <a:pt x="7150" y="4969"/>
                </a:cubicBezTo>
                <a:cubicBezTo>
                  <a:pt x="6311" y="5372"/>
                  <a:pt x="5634" y="6049"/>
                  <a:pt x="5233" y="6882"/>
                </a:cubicBezTo>
                <a:cubicBezTo>
                  <a:pt x="5084" y="7191"/>
                  <a:pt x="5140" y="7543"/>
                  <a:pt x="5366" y="7784"/>
                </a:cubicBezTo>
                <a:cubicBezTo>
                  <a:pt x="5253" y="7946"/>
                  <a:pt x="5148" y="8122"/>
                  <a:pt x="5048" y="8291"/>
                </a:cubicBezTo>
                <a:cubicBezTo>
                  <a:pt x="4852" y="8630"/>
                  <a:pt x="4774" y="9004"/>
                  <a:pt x="4794" y="9369"/>
                </a:cubicBezTo>
                <a:lnTo>
                  <a:pt x="3567" y="9955"/>
                </a:lnTo>
                <a:cubicBezTo>
                  <a:pt x="3413" y="10026"/>
                  <a:pt x="3278" y="10131"/>
                  <a:pt x="3166" y="10258"/>
                </a:cubicBezTo>
                <a:cubicBezTo>
                  <a:pt x="3033" y="10266"/>
                  <a:pt x="2728" y="10280"/>
                  <a:pt x="2398" y="10300"/>
                </a:cubicBezTo>
                <a:cubicBezTo>
                  <a:pt x="2134" y="10315"/>
                  <a:pt x="2157" y="10717"/>
                  <a:pt x="2405" y="10717"/>
                </a:cubicBezTo>
                <a:cubicBezTo>
                  <a:pt x="2409" y="10717"/>
                  <a:pt x="2414" y="10717"/>
                  <a:pt x="2418" y="10717"/>
                </a:cubicBezTo>
                <a:cubicBezTo>
                  <a:pt x="2610" y="10710"/>
                  <a:pt x="2786" y="10703"/>
                  <a:pt x="2926" y="10696"/>
                </a:cubicBezTo>
                <a:lnTo>
                  <a:pt x="2926" y="10696"/>
                </a:lnTo>
                <a:cubicBezTo>
                  <a:pt x="2897" y="10801"/>
                  <a:pt x="2877" y="10914"/>
                  <a:pt x="2877" y="11028"/>
                </a:cubicBezTo>
                <a:lnTo>
                  <a:pt x="2828" y="12796"/>
                </a:lnTo>
                <a:cubicBezTo>
                  <a:pt x="2828" y="12867"/>
                  <a:pt x="2835" y="12938"/>
                  <a:pt x="2841" y="13001"/>
                </a:cubicBezTo>
                <a:cubicBezTo>
                  <a:pt x="2305" y="12740"/>
                  <a:pt x="1467" y="12304"/>
                  <a:pt x="1022" y="11916"/>
                </a:cubicBezTo>
                <a:cubicBezTo>
                  <a:pt x="564" y="11514"/>
                  <a:pt x="550" y="10892"/>
                  <a:pt x="1247" y="10801"/>
                </a:cubicBezTo>
                <a:cubicBezTo>
                  <a:pt x="1506" y="10775"/>
                  <a:pt x="1471" y="10383"/>
                  <a:pt x="1228" y="10383"/>
                </a:cubicBezTo>
                <a:cubicBezTo>
                  <a:pt x="1219" y="10383"/>
                  <a:pt x="1209" y="10384"/>
                  <a:pt x="1198" y="10385"/>
                </a:cubicBezTo>
                <a:cubicBezTo>
                  <a:pt x="147" y="10512"/>
                  <a:pt x="0" y="11585"/>
                  <a:pt x="740" y="12233"/>
                </a:cubicBezTo>
                <a:cubicBezTo>
                  <a:pt x="1417" y="12825"/>
                  <a:pt x="2855" y="13473"/>
                  <a:pt x="3124" y="13593"/>
                </a:cubicBezTo>
                <a:cubicBezTo>
                  <a:pt x="3772" y="14319"/>
                  <a:pt x="5048" y="14335"/>
                  <a:pt x="5937" y="14335"/>
                </a:cubicBezTo>
                <a:cubicBezTo>
                  <a:pt x="7065" y="14335"/>
                  <a:pt x="8348" y="14172"/>
                  <a:pt x="9477" y="13869"/>
                </a:cubicBezTo>
                <a:cubicBezTo>
                  <a:pt x="9793" y="13869"/>
                  <a:pt x="10118" y="13785"/>
                  <a:pt x="10408" y="13615"/>
                </a:cubicBezTo>
                <a:cubicBezTo>
                  <a:pt x="11853" y="12769"/>
                  <a:pt x="13066" y="11563"/>
                  <a:pt x="13912" y="10124"/>
                </a:cubicBezTo>
                <a:cubicBezTo>
                  <a:pt x="14102" y="9808"/>
                  <a:pt x="14187" y="9454"/>
                  <a:pt x="14173" y="9109"/>
                </a:cubicBezTo>
                <a:cubicBezTo>
                  <a:pt x="14518" y="7777"/>
                  <a:pt x="14674" y="6296"/>
                  <a:pt x="14603" y="5041"/>
                </a:cubicBezTo>
                <a:cubicBezTo>
                  <a:pt x="14561" y="4370"/>
                  <a:pt x="14462" y="3849"/>
                  <a:pt x="14286" y="3446"/>
                </a:cubicBezTo>
                <a:cubicBezTo>
                  <a:pt x="14202" y="3243"/>
                  <a:pt x="14066" y="3017"/>
                  <a:pt x="13877" y="2841"/>
                </a:cubicBezTo>
                <a:cubicBezTo>
                  <a:pt x="13757" y="2573"/>
                  <a:pt x="13102" y="1135"/>
                  <a:pt x="12509" y="465"/>
                </a:cubicBezTo>
                <a:cubicBezTo>
                  <a:pt x="12240" y="157"/>
                  <a:pt x="11895" y="0"/>
                  <a:pt x="11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44"/>
          <p:cNvGrpSpPr/>
          <p:nvPr/>
        </p:nvGrpSpPr>
        <p:grpSpPr>
          <a:xfrm>
            <a:off x="4118625" y="2037813"/>
            <a:ext cx="358400" cy="358575"/>
            <a:chOff x="7785388" y="3242900"/>
            <a:chExt cx="358400" cy="358575"/>
          </a:xfrm>
        </p:grpSpPr>
        <p:sp>
          <p:nvSpPr>
            <p:cNvPr id="433" name="Google Shape;433;p44"/>
            <p:cNvSpPr/>
            <p:nvPr/>
          </p:nvSpPr>
          <p:spPr>
            <a:xfrm>
              <a:off x="7899613" y="3357125"/>
              <a:ext cx="129950" cy="130125"/>
            </a:xfrm>
            <a:custGeom>
              <a:avLst/>
              <a:gdLst/>
              <a:ahLst/>
              <a:cxnLst/>
              <a:rect l="l" t="t" r="r" b="b"/>
              <a:pathLst>
                <a:path w="5198" h="5205" extrusionOk="0">
                  <a:moveTo>
                    <a:pt x="2597" y="424"/>
                  </a:moveTo>
                  <a:cubicBezTo>
                    <a:pt x="3802" y="424"/>
                    <a:pt x="4775" y="1397"/>
                    <a:pt x="4775" y="2601"/>
                  </a:cubicBezTo>
                  <a:cubicBezTo>
                    <a:pt x="4775" y="3801"/>
                    <a:pt x="3802" y="4781"/>
                    <a:pt x="2597" y="4781"/>
                  </a:cubicBezTo>
                  <a:cubicBezTo>
                    <a:pt x="1397" y="4781"/>
                    <a:pt x="417" y="3801"/>
                    <a:pt x="417" y="2601"/>
                  </a:cubicBezTo>
                  <a:cubicBezTo>
                    <a:pt x="417" y="1397"/>
                    <a:pt x="1397" y="424"/>
                    <a:pt x="2597" y="424"/>
                  </a:cubicBezTo>
                  <a:close/>
                  <a:moveTo>
                    <a:pt x="2597" y="0"/>
                  </a:moveTo>
                  <a:cubicBezTo>
                    <a:pt x="1165" y="0"/>
                    <a:pt x="1" y="1172"/>
                    <a:pt x="1" y="2601"/>
                  </a:cubicBezTo>
                  <a:cubicBezTo>
                    <a:pt x="1" y="4033"/>
                    <a:pt x="1165" y="5204"/>
                    <a:pt x="2597" y="5204"/>
                  </a:cubicBezTo>
                  <a:cubicBezTo>
                    <a:pt x="4035" y="5204"/>
                    <a:pt x="5198" y="4033"/>
                    <a:pt x="5198" y="2601"/>
                  </a:cubicBezTo>
                  <a:cubicBezTo>
                    <a:pt x="5198" y="1172"/>
                    <a:pt x="4035" y="0"/>
                    <a:pt x="2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4"/>
            <p:cNvSpPr/>
            <p:nvPr/>
          </p:nvSpPr>
          <p:spPr>
            <a:xfrm>
              <a:off x="7785388" y="3242900"/>
              <a:ext cx="358400" cy="358575"/>
            </a:xfrm>
            <a:custGeom>
              <a:avLst/>
              <a:gdLst/>
              <a:ahLst/>
              <a:cxnLst/>
              <a:rect l="l" t="t" r="r" b="b"/>
              <a:pathLst>
                <a:path w="14336" h="14343" extrusionOk="0">
                  <a:moveTo>
                    <a:pt x="8371" y="528"/>
                  </a:moveTo>
                  <a:lnTo>
                    <a:pt x="8371" y="528"/>
                  </a:lnTo>
                  <a:cubicBezTo>
                    <a:pt x="9323" y="697"/>
                    <a:pt x="10219" y="1071"/>
                    <a:pt x="11007" y="1621"/>
                  </a:cubicBezTo>
                  <a:cubicBezTo>
                    <a:pt x="10796" y="1628"/>
                    <a:pt x="10584" y="1686"/>
                    <a:pt x="10373" y="1784"/>
                  </a:cubicBezTo>
                  <a:cubicBezTo>
                    <a:pt x="10211" y="1861"/>
                    <a:pt x="10040" y="1897"/>
                    <a:pt x="9870" y="1897"/>
                  </a:cubicBezTo>
                  <a:cubicBezTo>
                    <a:pt x="9373" y="1897"/>
                    <a:pt x="8888" y="1587"/>
                    <a:pt x="8709" y="1093"/>
                  </a:cubicBezTo>
                  <a:cubicBezTo>
                    <a:pt x="8631" y="875"/>
                    <a:pt x="8520" y="684"/>
                    <a:pt x="8371" y="528"/>
                  </a:cubicBezTo>
                  <a:close/>
                  <a:moveTo>
                    <a:pt x="1615" y="3329"/>
                  </a:moveTo>
                  <a:cubicBezTo>
                    <a:pt x="1630" y="3541"/>
                    <a:pt x="1679" y="3759"/>
                    <a:pt x="1777" y="3964"/>
                  </a:cubicBezTo>
                  <a:cubicBezTo>
                    <a:pt x="2080" y="4598"/>
                    <a:pt x="1750" y="5394"/>
                    <a:pt x="1087" y="5627"/>
                  </a:cubicBezTo>
                  <a:cubicBezTo>
                    <a:pt x="875" y="5705"/>
                    <a:pt x="684" y="5817"/>
                    <a:pt x="523" y="5966"/>
                  </a:cubicBezTo>
                  <a:cubicBezTo>
                    <a:pt x="693" y="5013"/>
                    <a:pt x="1065" y="4118"/>
                    <a:pt x="1615" y="3329"/>
                  </a:cubicBezTo>
                  <a:close/>
                  <a:moveTo>
                    <a:pt x="12715" y="3329"/>
                  </a:moveTo>
                  <a:cubicBezTo>
                    <a:pt x="13265" y="4118"/>
                    <a:pt x="13639" y="5013"/>
                    <a:pt x="13808" y="5966"/>
                  </a:cubicBezTo>
                  <a:cubicBezTo>
                    <a:pt x="13652" y="5817"/>
                    <a:pt x="13461" y="5705"/>
                    <a:pt x="13249" y="5627"/>
                  </a:cubicBezTo>
                  <a:cubicBezTo>
                    <a:pt x="12581" y="5394"/>
                    <a:pt x="12256" y="4598"/>
                    <a:pt x="12559" y="3964"/>
                  </a:cubicBezTo>
                  <a:cubicBezTo>
                    <a:pt x="12657" y="3759"/>
                    <a:pt x="12708" y="3541"/>
                    <a:pt x="12715" y="3329"/>
                  </a:cubicBezTo>
                  <a:close/>
                  <a:moveTo>
                    <a:pt x="523" y="8377"/>
                  </a:moveTo>
                  <a:lnTo>
                    <a:pt x="523" y="8377"/>
                  </a:lnTo>
                  <a:cubicBezTo>
                    <a:pt x="684" y="8524"/>
                    <a:pt x="875" y="8638"/>
                    <a:pt x="1087" y="8716"/>
                  </a:cubicBezTo>
                  <a:cubicBezTo>
                    <a:pt x="1750" y="8947"/>
                    <a:pt x="2080" y="9744"/>
                    <a:pt x="1777" y="10379"/>
                  </a:cubicBezTo>
                  <a:cubicBezTo>
                    <a:pt x="1679" y="10584"/>
                    <a:pt x="1630" y="10802"/>
                    <a:pt x="1615" y="11014"/>
                  </a:cubicBezTo>
                  <a:cubicBezTo>
                    <a:pt x="1065" y="10225"/>
                    <a:pt x="693" y="9328"/>
                    <a:pt x="523" y="8377"/>
                  </a:cubicBezTo>
                  <a:close/>
                  <a:moveTo>
                    <a:pt x="13808" y="8377"/>
                  </a:moveTo>
                  <a:lnTo>
                    <a:pt x="13808" y="8377"/>
                  </a:lnTo>
                  <a:cubicBezTo>
                    <a:pt x="13652" y="9244"/>
                    <a:pt x="13327" y="10069"/>
                    <a:pt x="12848" y="10817"/>
                  </a:cubicBezTo>
                  <a:cubicBezTo>
                    <a:pt x="12806" y="10880"/>
                    <a:pt x="12764" y="10944"/>
                    <a:pt x="12715" y="11014"/>
                  </a:cubicBezTo>
                  <a:cubicBezTo>
                    <a:pt x="12708" y="10802"/>
                    <a:pt x="12650" y="10584"/>
                    <a:pt x="12559" y="10379"/>
                  </a:cubicBezTo>
                  <a:cubicBezTo>
                    <a:pt x="12256" y="9744"/>
                    <a:pt x="12581" y="8947"/>
                    <a:pt x="13249" y="8716"/>
                  </a:cubicBezTo>
                  <a:cubicBezTo>
                    <a:pt x="13461" y="8638"/>
                    <a:pt x="13652" y="8524"/>
                    <a:pt x="13808" y="8377"/>
                  </a:cubicBezTo>
                  <a:close/>
                  <a:moveTo>
                    <a:pt x="4465" y="12446"/>
                  </a:moveTo>
                  <a:cubicBezTo>
                    <a:pt x="4965" y="12446"/>
                    <a:pt x="5450" y="12755"/>
                    <a:pt x="5627" y="13249"/>
                  </a:cubicBezTo>
                  <a:cubicBezTo>
                    <a:pt x="5698" y="13467"/>
                    <a:pt x="5819" y="13652"/>
                    <a:pt x="5959" y="13813"/>
                  </a:cubicBezTo>
                  <a:cubicBezTo>
                    <a:pt x="5015" y="13643"/>
                    <a:pt x="4120" y="13271"/>
                    <a:pt x="3323" y="12721"/>
                  </a:cubicBezTo>
                  <a:cubicBezTo>
                    <a:pt x="3541" y="12713"/>
                    <a:pt x="3752" y="12657"/>
                    <a:pt x="3957" y="12559"/>
                  </a:cubicBezTo>
                  <a:cubicBezTo>
                    <a:pt x="4120" y="12482"/>
                    <a:pt x="4293" y="12446"/>
                    <a:pt x="4465" y="12446"/>
                  </a:cubicBezTo>
                  <a:close/>
                  <a:moveTo>
                    <a:pt x="7166" y="423"/>
                  </a:moveTo>
                  <a:cubicBezTo>
                    <a:pt x="7580" y="423"/>
                    <a:pt x="8103" y="635"/>
                    <a:pt x="8315" y="1234"/>
                  </a:cubicBezTo>
                  <a:cubicBezTo>
                    <a:pt x="8550" y="1899"/>
                    <a:pt x="9197" y="2315"/>
                    <a:pt x="9868" y="2315"/>
                  </a:cubicBezTo>
                  <a:cubicBezTo>
                    <a:pt x="10100" y="2315"/>
                    <a:pt x="10335" y="2265"/>
                    <a:pt x="10557" y="2158"/>
                  </a:cubicBezTo>
                  <a:cubicBezTo>
                    <a:pt x="10739" y="2073"/>
                    <a:pt x="10915" y="2037"/>
                    <a:pt x="11080" y="2037"/>
                  </a:cubicBezTo>
                  <a:cubicBezTo>
                    <a:pt x="11433" y="2037"/>
                    <a:pt x="11736" y="2201"/>
                    <a:pt x="11938" y="2398"/>
                  </a:cubicBezTo>
                  <a:cubicBezTo>
                    <a:pt x="12234" y="2694"/>
                    <a:pt x="12446" y="3209"/>
                    <a:pt x="12178" y="3779"/>
                  </a:cubicBezTo>
                  <a:cubicBezTo>
                    <a:pt x="11769" y="4647"/>
                    <a:pt x="12207" y="5705"/>
                    <a:pt x="13109" y="6021"/>
                  </a:cubicBezTo>
                  <a:cubicBezTo>
                    <a:pt x="13701" y="6240"/>
                    <a:pt x="13913" y="6756"/>
                    <a:pt x="13913" y="7170"/>
                  </a:cubicBezTo>
                  <a:cubicBezTo>
                    <a:pt x="13913" y="7587"/>
                    <a:pt x="13701" y="8101"/>
                    <a:pt x="13109" y="8321"/>
                  </a:cubicBezTo>
                  <a:cubicBezTo>
                    <a:pt x="12207" y="8638"/>
                    <a:pt x="11769" y="9695"/>
                    <a:pt x="12178" y="10564"/>
                  </a:cubicBezTo>
                  <a:cubicBezTo>
                    <a:pt x="12446" y="11134"/>
                    <a:pt x="12234" y="11648"/>
                    <a:pt x="11938" y="11944"/>
                  </a:cubicBezTo>
                  <a:cubicBezTo>
                    <a:pt x="11736" y="12142"/>
                    <a:pt x="11433" y="12306"/>
                    <a:pt x="11080" y="12306"/>
                  </a:cubicBezTo>
                  <a:cubicBezTo>
                    <a:pt x="10915" y="12306"/>
                    <a:pt x="10739" y="12270"/>
                    <a:pt x="10557" y="12185"/>
                  </a:cubicBezTo>
                  <a:cubicBezTo>
                    <a:pt x="10337" y="12077"/>
                    <a:pt x="10098" y="12024"/>
                    <a:pt x="9858" y="12024"/>
                  </a:cubicBezTo>
                  <a:cubicBezTo>
                    <a:pt x="9644" y="12024"/>
                    <a:pt x="9430" y="12066"/>
                    <a:pt x="9230" y="12149"/>
                  </a:cubicBezTo>
                  <a:cubicBezTo>
                    <a:pt x="8800" y="12325"/>
                    <a:pt x="8469" y="12679"/>
                    <a:pt x="8315" y="13109"/>
                  </a:cubicBezTo>
                  <a:cubicBezTo>
                    <a:pt x="8103" y="13708"/>
                    <a:pt x="7580" y="13919"/>
                    <a:pt x="7166" y="13919"/>
                  </a:cubicBezTo>
                  <a:cubicBezTo>
                    <a:pt x="6749" y="13919"/>
                    <a:pt x="6235" y="13708"/>
                    <a:pt x="6023" y="13109"/>
                  </a:cubicBezTo>
                  <a:cubicBezTo>
                    <a:pt x="5782" y="12444"/>
                    <a:pt x="5137" y="12027"/>
                    <a:pt x="4465" y="12027"/>
                  </a:cubicBezTo>
                  <a:cubicBezTo>
                    <a:pt x="4232" y="12027"/>
                    <a:pt x="3996" y="12078"/>
                    <a:pt x="3773" y="12185"/>
                  </a:cubicBezTo>
                  <a:cubicBezTo>
                    <a:pt x="3591" y="12270"/>
                    <a:pt x="3415" y="12306"/>
                    <a:pt x="3250" y="12306"/>
                  </a:cubicBezTo>
                  <a:cubicBezTo>
                    <a:pt x="2897" y="12306"/>
                    <a:pt x="2594" y="12142"/>
                    <a:pt x="2392" y="11944"/>
                  </a:cubicBezTo>
                  <a:cubicBezTo>
                    <a:pt x="2102" y="11648"/>
                    <a:pt x="1884" y="11134"/>
                    <a:pt x="2158" y="10564"/>
                  </a:cubicBezTo>
                  <a:cubicBezTo>
                    <a:pt x="2568" y="9695"/>
                    <a:pt x="2123" y="8638"/>
                    <a:pt x="1227" y="8321"/>
                  </a:cubicBezTo>
                  <a:cubicBezTo>
                    <a:pt x="628" y="8101"/>
                    <a:pt x="417" y="7587"/>
                    <a:pt x="417" y="7170"/>
                  </a:cubicBezTo>
                  <a:cubicBezTo>
                    <a:pt x="417" y="6756"/>
                    <a:pt x="628" y="6240"/>
                    <a:pt x="1227" y="6021"/>
                  </a:cubicBezTo>
                  <a:cubicBezTo>
                    <a:pt x="2123" y="5705"/>
                    <a:pt x="2568" y="4647"/>
                    <a:pt x="2158" y="3779"/>
                  </a:cubicBezTo>
                  <a:cubicBezTo>
                    <a:pt x="1884" y="3209"/>
                    <a:pt x="2102" y="2694"/>
                    <a:pt x="2392" y="2398"/>
                  </a:cubicBezTo>
                  <a:cubicBezTo>
                    <a:pt x="2594" y="2201"/>
                    <a:pt x="2897" y="2037"/>
                    <a:pt x="3250" y="2037"/>
                  </a:cubicBezTo>
                  <a:cubicBezTo>
                    <a:pt x="3415" y="2037"/>
                    <a:pt x="3591" y="2073"/>
                    <a:pt x="3773" y="2158"/>
                  </a:cubicBezTo>
                  <a:cubicBezTo>
                    <a:pt x="4000" y="2265"/>
                    <a:pt x="4243" y="2319"/>
                    <a:pt x="4488" y="2319"/>
                  </a:cubicBezTo>
                  <a:cubicBezTo>
                    <a:pt x="4663" y="2319"/>
                    <a:pt x="4838" y="2291"/>
                    <a:pt x="5008" y="2236"/>
                  </a:cubicBezTo>
                  <a:cubicBezTo>
                    <a:pt x="5238" y="2153"/>
                    <a:pt x="5149" y="1821"/>
                    <a:pt x="4937" y="1821"/>
                  </a:cubicBezTo>
                  <a:cubicBezTo>
                    <a:pt x="4915" y="1821"/>
                    <a:pt x="4891" y="1825"/>
                    <a:pt x="4866" y="1833"/>
                  </a:cubicBezTo>
                  <a:cubicBezTo>
                    <a:pt x="4740" y="1878"/>
                    <a:pt x="4608" y="1901"/>
                    <a:pt x="4477" y="1901"/>
                  </a:cubicBezTo>
                  <a:cubicBezTo>
                    <a:pt x="4300" y="1901"/>
                    <a:pt x="4123" y="1861"/>
                    <a:pt x="3957" y="1784"/>
                  </a:cubicBezTo>
                  <a:cubicBezTo>
                    <a:pt x="3752" y="1686"/>
                    <a:pt x="3541" y="1628"/>
                    <a:pt x="3323" y="1621"/>
                  </a:cubicBezTo>
                  <a:cubicBezTo>
                    <a:pt x="4120" y="1071"/>
                    <a:pt x="5015" y="697"/>
                    <a:pt x="5959" y="528"/>
                  </a:cubicBezTo>
                  <a:lnTo>
                    <a:pt x="5959" y="528"/>
                  </a:lnTo>
                  <a:cubicBezTo>
                    <a:pt x="5819" y="684"/>
                    <a:pt x="5698" y="875"/>
                    <a:pt x="5627" y="1093"/>
                  </a:cubicBezTo>
                  <a:cubicBezTo>
                    <a:pt x="5570" y="1252"/>
                    <a:pt x="5703" y="1366"/>
                    <a:pt x="5833" y="1366"/>
                  </a:cubicBezTo>
                  <a:cubicBezTo>
                    <a:pt x="5911" y="1366"/>
                    <a:pt x="5988" y="1325"/>
                    <a:pt x="6023" y="1227"/>
                  </a:cubicBezTo>
                  <a:cubicBezTo>
                    <a:pt x="6235" y="635"/>
                    <a:pt x="6749" y="423"/>
                    <a:pt x="7166" y="423"/>
                  </a:cubicBezTo>
                  <a:close/>
                  <a:moveTo>
                    <a:pt x="7166" y="0"/>
                  </a:moveTo>
                  <a:cubicBezTo>
                    <a:pt x="5253" y="0"/>
                    <a:pt x="3449" y="748"/>
                    <a:pt x="2096" y="2102"/>
                  </a:cubicBezTo>
                  <a:cubicBezTo>
                    <a:pt x="742" y="3456"/>
                    <a:pt x="1" y="5253"/>
                    <a:pt x="1" y="7170"/>
                  </a:cubicBezTo>
                  <a:cubicBezTo>
                    <a:pt x="1" y="9090"/>
                    <a:pt x="742" y="10887"/>
                    <a:pt x="2096" y="12241"/>
                  </a:cubicBezTo>
                  <a:cubicBezTo>
                    <a:pt x="3449" y="13594"/>
                    <a:pt x="5253" y="14342"/>
                    <a:pt x="7166" y="14342"/>
                  </a:cubicBezTo>
                  <a:cubicBezTo>
                    <a:pt x="7856" y="14342"/>
                    <a:pt x="8533" y="14244"/>
                    <a:pt x="9188" y="14053"/>
                  </a:cubicBezTo>
                  <a:cubicBezTo>
                    <a:pt x="9427" y="13982"/>
                    <a:pt x="9348" y="13642"/>
                    <a:pt x="9135" y="13642"/>
                  </a:cubicBezTo>
                  <a:cubicBezTo>
                    <a:pt x="9114" y="13642"/>
                    <a:pt x="9092" y="13645"/>
                    <a:pt x="9070" y="13652"/>
                  </a:cubicBezTo>
                  <a:cubicBezTo>
                    <a:pt x="8843" y="13715"/>
                    <a:pt x="8611" y="13770"/>
                    <a:pt x="8377" y="13813"/>
                  </a:cubicBezTo>
                  <a:cubicBezTo>
                    <a:pt x="8520" y="13652"/>
                    <a:pt x="8631" y="13467"/>
                    <a:pt x="8709" y="13249"/>
                  </a:cubicBezTo>
                  <a:cubicBezTo>
                    <a:pt x="8888" y="12755"/>
                    <a:pt x="9372" y="12446"/>
                    <a:pt x="9869" y="12446"/>
                  </a:cubicBezTo>
                  <a:cubicBezTo>
                    <a:pt x="10039" y="12446"/>
                    <a:pt x="10211" y="12482"/>
                    <a:pt x="10373" y="12559"/>
                  </a:cubicBezTo>
                  <a:cubicBezTo>
                    <a:pt x="10577" y="12657"/>
                    <a:pt x="10796" y="12713"/>
                    <a:pt x="11007" y="12721"/>
                  </a:cubicBezTo>
                  <a:cubicBezTo>
                    <a:pt x="10720" y="12924"/>
                    <a:pt x="10408" y="13102"/>
                    <a:pt x="10085" y="13256"/>
                  </a:cubicBezTo>
                  <a:cubicBezTo>
                    <a:pt x="9871" y="13360"/>
                    <a:pt x="9979" y="13660"/>
                    <a:pt x="10173" y="13660"/>
                  </a:cubicBezTo>
                  <a:cubicBezTo>
                    <a:pt x="10203" y="13660"/>
                    <a:pt x="10235" y="13653"/>
                    <a:pt x="10268" y="13637"/>
                  </a:cubicBezTo>
                  <a:cubicBezTo>
                    <a:pt x="11466" y="13060"/>
                    <a:pt x="12481" y="12163"/>
                    <a:pt x="13200" y="11042"/>
                  </a:cubicBezTo>
                  <a:cubicBezTo>
                    <a:pt x="13942" y="9887"/>
                    <a:pt x="14336" y="8546"/>
                    <a:pt x="14336" y="7170"/>
                  </a:cubicBezTo>
                  <a:cubicBezTo>
                    <a:pt x="14336" y="5253"/>
                    <a:pt x="13588" y="3456"/>
                    <a:pt x="12234" y="2102"/>
                  </a:cubicBezTo>
                  <a:cubicBezTo>
                    <a:pt x="10880" y="748"/>
                    <a:pt x="9083" y="0"/>
                    <a:pt x="7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4"/>
            <p:cNvSpPr/>
            <p:nvPr/>
          </p:nvSpPr>
          <p:spPr>
            <a:xfrm>
              <a:off x="7954638" y="3282075"/>
              <a:ext cx="20450" cy="29750"/>
            </a:xfrm>
            <a:custGeom>
              <a:avLst/>
              <a:gdLst/>
              <a:ahLst/>
              <a:cxnLst/>
              <a:rect l="l" t="t" r="r" b="b"/>
              <a:pathLst>
                <a:path w="818" h="1190" extrusionOk="0">
                  <a:moveTo>
                    <a:pt x="269" y="1"/>
                  </a:moveTo>
                  <a:cubicBezTo>
                    <a:pt x="138" y="1"/>
                    <a:pt x="1" y="120"/>
                    <a:pt x="64" y="281"/>
                  </a:cubicBezTo>
                  <a:lnTo>
                    <a:pt x="360" y="1063"/>
                  </a:lnTo>
                  <a:cubicBezTo>
                    <a:pt x="395" y="1152"/>
                    <a:pt x="469" y="1190"/>
                    <a:pt x="544" y="1190"/>
                  </a:cubicBezTo>
                  <a:cubicBezTo>
                    <a:pt x="678" y="1190"/>
                    <a:pt x="817" y="1070"/>
                    <a:pt x="754" y="907"/>
                  </a:cubicBezTo>
                  <a:lnTo>
                    <a:pt x="452" y="132"/>
                  </a:lnTo>
                  <a:cubicBezTo>
                    <a:pt x="418" y="40"/>
                    <a:pt x="345" y="1"/>
                    <a:pt x="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4"/>
            <p:cNvSpPr/>
            <p:nvPr/>
          </p:nvSpPr>
          <p:spPr>
            <a:xfrm>
              <a:off x="8045238" y="3316750"/>
              <a:ext cx="21100" cy="29475"/>
            </a:xfrm>
            <a:custGeom>
              <a:avLst/>
              <a:gdLst/>
              <a:ahLst/>
              <a:cxnLst/>
              <a:rect l="l" t="t" r="r" b="b"/>
              <a:pathLst>
                <a:path w="844" h="1179" extrusionOk="0">
                  <a:moveTo>
                    <a:pt x="566" y="0"/>
                  </a:moveTo>
                  <a:cubicBezTo>
                    <a:pt x="495" y="0"/>
                    <a:pt x="425" y="36"/>
                    <a:pt x="388" y="121"/>
                  </a:cubicBezTo>
                  <a:lnTo>
                    <a:pt x="43" y="889"/>
                  </a:lnTo>
                  <a:cubicBezTo>
                    <a:pt x="1" y="994"/>
                    <a:pt x="43" y="1115"/>
                    <a:pt x="148" y="1164"/>
                  </a:cubicBezTo>
                  <a:cubicBezTo>
                    <a:pt x="174" y="1174"/>
                    <a:pt x="201" y="1179"/>
                    <a:pt x="229" y="1179"/>
                  </a:cubicBezTo>
                  <a:cubicBezTo>
                    <a:pt x="312" y="1179"/>
                    <a:pt x="393" y="1133"/>
                    <a:pt x="430" y="1059"/>
                  </a:cubicBezTo>
                  <a:lnTo>
                    <a:pt x="769" y="297"/>
                  </a:lnTo>
                  <a:cubicBezTo>
                    <a:pt x="843" y="131"/>
                    <a:pt x="702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4"/>
            <p:cNvSpPr/>
            <p:nvPr/>
          </p:nvSpPr>
          <p:spPr>
            <a:xfrm>
              <a:off x="8077938" y="3414950"/>
              <a:ext cx="34625" cy="11300"/>
            </a:xfrm>
            <a:custGeom>
              <a:avLst/>
              <a:gdLst/>
              <a:ahLst/>
              <a:cxnLst/>
              <a:rect l="l" t="t" r="r" b="b"/>
              <a:pathLst>
                <a:path w="1385" h="452" extrusionOk="0">
                  <a:moveTo>
                    <a:pt x="278" y="1"/>
                  </a:moveTo>
                  <a:cubicBezTo>
                    <a:pt x="11" y="1"/>
                    <a:pt x="0" y="409"/>
                    <a:pt x="272" y="424"/>
                  </a:cubicBezTo>
                  <a:lnTo>
                    <a:pt x="1104" y="451"/>
                  </a:lnTo>
                  <a:cubicBezTo>
                    <a:pt x="1106" y="451"/>
                    <a:pt x="1108" y="451"/>
                    <a:pt x="1110" y="451"/>
                  </a:cubicBezTo>
                  <a:cubicBezTo>
                    <a:pt x="1372" y="451"/>
                    <a:pt x="1385" y="35"/>
                    <a:pt x="1118" y="28"/>
                  </a:cubicBezTo>
                  <a:lnTo>
                    <a:pt x="287" y="1"/>
                  </a:lnTo>
                  <a:cubicBezTo>
                    <a:pt x="284" y="1"/>
                    <a:pt x="281" y="1"/>
                    <a:pt x="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4"/>
            <p:cNvSpPr/>
            <p:nvPr/>
          </p:nvSpPr>
          <p:spPr>
            <a:xfrm>
              <a:off x="7987413" y="3320525"/>
              <a:ext cx="32075" cy="21975"/>
            </a:xfrm>
            <a:custGeom>
              <a:avLst/>
              <a:gdLst/>
              <a:ahLst/>
              <a:cxnLst/>
              <a:rect l="l" t="t" r="r" b="b"/>
              <a:pathLst>
                <a:path w="1283" h="879" extrusionOk="0">
                  <a:moveTo>
                    <a:pt x="971" y="0"/>
                  </a:moveTo>
                  <a:cubicBezTo>
                    <a:pt x="936" y="0"/>
                    <a:pt x="899" y="10"/>
                    <a:pt x="862" y="33"/>
                  </a:cubicBezTo>
                  <a:lnTo>
                    <a:pt x="163" y="491"/>
                  </a:lnTo>
                  <a:cubicBezTo>
                    <a:pt x="0" y="590"/>
                    <a:pt x="71" y="879"/>
                    <a:pt x="276" y="879"/>
                  </a:cubicBezTo>
                  <a:cubicBezTo>
                    <a:pt x="318" y="879"/>
                    <a:pt x="354" y="865"/>
                    <a:pt x="388" y="843"/>
                  </a:cubicBezTo>
                  <a:lnTo>
                    <a:pt x="1093" y="393"/>
                  </a:lnTo>
                  <a:cubicBezTo>
                    <a:pt x="1282" y="268"/>
                    <a:pt x="1154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4"/>
            <p:cNvSpPr/>
            <p:nvPr/>
          </p:nvSpPr>
          <p:spPr>
            <a:xfrm>
              <a:off x="8037913" y="3378475"/>
              <a:ext cx="34950" cy="14925"/>
            </a:xfrm>
            <a:custGeom>
              <a:avLst/>
              <a:gdLst/>
              <a:ahLst/>
              <a:cxnLst/>
              <a:rect l="l" t="t" r="r" b="b"/>
              <a:pathLst>
                <a:path w="1398" h="597" extrusionOk="0">
                  <a:moveTo>
                    <a:pt x="287" y="1"/>
                  </a:moveTo>
                  <a:cubicBezTo>
                    <a:pt x="59" y="1"/>
                    <a:pt x="0" y="363"/>
                    <a:pt x="245" y="416"/>
                  </a:cubicBezTo>
                  <a:lnTo>
                    <a:pt x="1062" y="592"/>
                  </a:lnTo>
                  <a:cubicBezTo>
                    <a:pt x="1079" y="595"/>
                    <a:pt x="1094" y="597"/>
                    <a:pt x="1110" y="597"/>
                  </a:cubicBezTo>
                  <a:cubicBezTo>
                    <a:pt x="1333" y="597"/>
                    <a:pt x="1397" y="236"/>
                    <a:pt x="1153" y="182"/>
                  </a:cubicBezTo>
                  <a:lnTo>
                    <a:pt x="336" y="6"/>
                  </a:lnTo>
                  <a:cubicBezTo>
                    <a:pt x="319" y="3"/>
                    <a:pt x="303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4"/>
            <p:cNvSpPr/>
            <p:nvPr/>
          </p:nvSpPr>
          <p:spPr>
            <a:xfrm>
              <a:off x="7954638" y="3532350"/>
              <a:ext cx="19925" cy="29900"/>
            </a:xfrm>
            <a:custGeom>
              <a:avLst/>
              <a:gdLst/>
              <a:ahLst/>
              <a:cxnLst/>
              <a:rect l="l" t="t" r="r" b="b"/>
              <a:pathLst>
                <a:path w="797" h="1196" extrusionOk="0">
                  <a:moveTo>
                    <a:pt x="558" y="0"/>
                  </a:moveTo>
                  <a:cubicBezTo>
                    <a:pt x="472" y="0"/>
                    <a:pt x="393" y="52"/>
                    <a:pt x="360" y="135"/>
                  </a:cubicBezTo>
                  <a:lnTo>
                    <a:pt x="64" y="916"/>
                  </a:lnTo>
                  <a:cubicBezTo>
                    <a:pt x="0" y="1074"/>
                    <a:pt x="139" y="1195"/>
                    <a:pt x="272" y="1195"/>
                  </a:cubicBezTo>
                  <a:cubicBezTo>
                    <a:pt x="346" y="1195"/>
                    <a:pt x="419" y="1157"/>
                    <a:pt x="452" y="1065"/>
                  </a:cubicBezTo>
                  <a:lnTo>
                    <a:pt x="754" y="289"/>
                  </a:lnTo>
                  <a:cubicBezTo>
                    <a:pt x="797" y="177"/>
                    <a:pt x="741" y="57"/>
                    <a:pt x="634" y="14"/>
                  </a:cubicBezTo>
                  <a:cubicBezTo>
                    <a:pt x="609" y="5"/>
                    <a:pt x="583" y="0"/>
                    <a:pt x="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8044563" y="3498125"/>
              <a:ext cx="21775" cy="29375"/>
            </a:xfrm>
            <a:custGeom>
              <a:avLst/>
              <a:gdLst/>
              <a:ahLst/>
              <a:cxnLst/>
              <a:rect l="l" t="t" r="r" b="b"/>
              <a:pathLst>
                <a:path w="871" h="1175" extrusionOk="0">
                  <a:moveTo>
                    <a:pt x="275" y="0"/>
                  </a:moveTo>
                  <a:cubicBezTo>
                    <a:pt x="139" y="0"/>
                    <a:pt x="0" y="128"/>
                    <a:pt x="70" y="290"/>
                  </a:cubicBezTo>
                  <a:lnTo>
                    <a:pt x="415" y="1059"/>
                  </a:lnTo>
                  <a:cubicBezTo>
                    <a:pt x="451" y="1140"/>
                    <a:pt x="520" y="1175"/>
                    <a:pt x="591" y="1175"/>
                  </a:cubicBezTo>
                  <a:cubicBezTo>
                    <a:pt x="727" y="1175"/>
                    <a:pt x="871" y="1046"/>
                    <a:pt x="796" y="883"/>
                  </a:cubicBezTo>
                  <a:lnTo>
                    <a:pt x="457" y="121"/>
                  </a:lnTo>
                  <a:cubicBezTo>
                    <a:pt x="418" y="36"/>
                    <a:pt x="347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4"/>
            <p:cNvSpPr/>
            <p:nvPr/>
          </p:nvSpPr>
          <p:spPr>
            <a:xfrm>
              <a:off x="7986788" y="3501850"/>
              <a:ext cx="32825" cy="21900"/>
            </a:xfrm>
            <a:custGeom>
              <a:avLst/>
              <a:gdLst/>
              <a:ahLst/>
              <a:cxnLst/>
              <a:rect l="l" t="t" r="r" b="b"/>
              <a:pathLst>
                <a:path w="1313" h="876" extrusionOk="0">
                  <a:moveTo>
                    <a:pt x="301" y="0"/>
                  </a:moveTo>
                  <a:cubicBezTo>
                    <a:pt x="125" y="0"/>
                    <a:pt x="1" y="264"/>
                    <a:pt x="188" y="388"/>
                  </a:cubicBezTo>
                  <a:lnTo>
                    <a:pt x="887" y="840"/>
                  </a:lnTo>
                  <a:cubicBezTo>
                    <a:pt x="925" y="865"/>
                    <a:pt x="963" y="876"/>
                    <a:pt x="1000" y="876"/>
                  </a:cubicBezTo>
                  <a:cubicBezTo>
                    <a:pt x="1179" y="876"/>
                    <a:pt x="1312" y="616"/>
                    <a:pt x="1118" y="486"/>
                  </a:cubicBezTo>
                  <a:lnTo>
                    <a:pt x="413" y="36"/>
                  </a:lnTo>
                  <a:cubicBezTo>
                    <a:pt x="375" y="11"/>
                    <a:pt x="337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4"/>
            <p:cNvSpPr/>
            <p:nvPr/>
          </p:nvSpPr>
          <p:spPr>
            <a:xfrm>
              <a:off x="8037913" y="3450950"/>
              <a:ext cx="34925" cy="14925"/>
            </a:xfrm>
            <a:custGeom>
              <a:avLst/>
              <a:gdLst/>
              <a:ahLst/>
              <a:cxnLst/>
              <a:rect l="l" t="t" r="r" b="b"/>
              <a:pathLst>
                <a:path w="1397" h="597" extrusionOk="0">
                  <a:moveTo>
                    <a:pt x="1112" y="0"/>
                  </a:moveTo>
                  <a:cubicBezTo>
                    <a:pt x="1096" y="0"/>
                    <a:pt x="1079" y="2"/>
                    <a:pt x="1062" y="6"/>
                  </a:cubicBezTo>
                  <a:lnTo>
                    <a:pt x="245" y="182"/>
                  </a:lnTo>
                  <a:cubicBezTo>
                    <a:pt x="0" y="234"/>
                    <a:pt x="71" y="597"/>
                    <a:pt x="289" y="597"/>
                  </a:cubicBezTo>
                  <a:cubicBezTo>
                    <a:pt x="304" y="597"/>
                    <a:pt x="320" y="595"/>
                    <a:pt x="336" y="592"/>
                  </a:cubicBezTo>
                  <a:lnTo>
                    <a:pt x="1153" y="414"/>
                  </a:lnTo>
                  <a:cubicBezTo>
                    <a:pt x="1397" y="362"/>
                    <a:pt x="1339" y="0"/>
                    <a:pt x="11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7862863" y="3495900"/>
              <a:ext cx="21075" cy="29575"/>
            </a:xfrm>
            <a:custGeom>
              <a:avLst/>
              <a:gdLst/>
              <a:ahLst/>
              <a:cxnLst/>
              <a:rect l="l" t="t" r="r" b="b"/>
              <a:pathLst>
                <a:path w="843" h="1183" extrusionOk="0">
                  <a:moveTo>
                    <a:pt x="601" y="1"/>
                  </a:moveTo>
                  <a:cubicBezTo>
                    <a:pt x="521" y="1"/>
                    <a:pt x="444" y="48"/>
                    <a:pt x="413" y="125"/>
                  </a:cubicBezTo>
                  <a:lnTo>
                    <a:pt x="75" y="887"/>
                  </a:lnTo>
                  <a:cubicBezTo>
                    <a:pt x="1" y="1050"/>
                    <a:pt x="142" y="1182"/>
                    <a:pt x="278" y="1182"/>
                  </a:cubicBezTo>
                  <a:cubicBezTo>
                    <a:pt x="348" y="1182"/>
                    <a:pt x="417" y="1147"/>
                    <a:pt x="455" y="1063"/>
                  </a:cubicBezTo>
                  <a:lnTo>
                    <a:pt x="794" y="295"/>
                  </a:lnTo>
                  <a:cubicBezTo>
                    <a:pt x="843" y="190"/>
                    <a:pt x="794" y="70"/>
                    <a:pt x="689" y="20"/>
                  </a:cubicBezTo>
                  <a:cubicBezTo>
                    <a:pt x="660" y="7"/>
                    <a:pt x="631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7816513" y="3416000"/>
              <a:ext cx="34425" cy="11300"/>
            </a:xfrm>
            <a:custGeom>
              <a:avLst/>
              <a:gdLst/>
              <a:ahLst/>
              <a:cxnLst/>
              <a:rect l="l" t="t" r="r" b="b"/>
              <a:pathLst>
                <a:path w="1377" h="452" extrusionOk="0">
                  <a:moveTo>
                    <a:pt x="271" y="1"/>
                  </a:moveTo>
                  <a:cubicBezTo>
                    <a:pt x="11" y="1"/>
                    <a:pt x="0" y="416"/>
                    <a:pt x="265" y="424"/>
                  </a:cubicBezTo>
                  <a:lnTo>
                    <a:pt x="1104" y="451"/>
                  </a:lnTo>
                  <a:cubicBezTo>
                    <a:pt x="1107" y="451"/>
                    <a:pt x="1109" y="451"/>
                    <a:pt x="1111" y="451"/>
                  </a:cubicBezTo>
                  <a:cubicBezTo>
                    <a:pt x="1365" y="451"/>
                    <a:pt x="1376" y="43"/>
                    <a:pt x="1118" y="28"/>
                  </a:cubicBezTo>
                  <a:lnTo>
                    <a:pt x="279" y="1"/>
                  </a:lnTo>
                  <a:cubicBezTo>
                    <a:pt x="276" y="1"/>
                    <a:pt x="273" y="1"/>
                    <a:pt x="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7909588" y="3499725"/>
              <a:ext cx="32850" cy="22025"/>
            </a:xfrm>
            <a:custGeom>
              <a:avLst/>
              <a:gdLst/>
              <a:ahLst/>
              <a:cxnLst/>
              <a:rect l="l" t="t" r="r" b="b"/>
              <a:pathLst>
                <a:path w="1314" h="881" extrusionOk="0">
                  <a:moveTo>
                    <a:pt x="1008" y="1"/>
                  </a:moveTo>
                  <a:cubicBezTo>
                    <a:pt x="971" y="1"/>
                    <a:pt x="932" y="12"/>
                    <a:pt x="893" y="37"/>
                  </a:cubicBezTo>
                  <a:lnTo>
                    <a:pt x="194" y="494"/>
                  </a:lnTo>
                  <a:cubicBezTo>
                    <a:pt x="0" y="618"/>
                    <a:pt x="135" y="880"/>
                    <a:pt x="314" y="880"/>
                  </a:cubicBezTo>
                  <a:cubicBezTo>
                    <a:pt x="348" y="880"/>
                    <a:pt x="385" y="870"/>
                    <a:pt x="421" y="847"/>
                  </a:cubicBezTo>
                  <a:lnTo>
                    <a:pt x="1125" y="389"/>
                  </a:lnTo>
                  <a:cubicBezTo>
                    <a:pt x="1313" y="265"/>
                    <a:pt x="1188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4"/>
            <p:cNvSpPr/>
            <p:nvPr/>
          </p:nvSpPr>
          <p:spPr>
            <a:xfrm>
              <a:off x="7856188" y="3448825"/>
              <a:ext cx="34950" cy="14950"/>
            </a:xfrm>
            <a:custGeom>
              <a:avLst/>
              <a:gdLst/>
              <a:ahLst/>
              <a:cxnLst/>
              <a:rect l="l" t="t" r="r" b="b"/>
              <a:pathLst>
                <a:path w="1398" h="598" extrusionOk="0">
                  <a:moveTo>
                    <a:pt x="286" y="1"/>
                  </a:moveTo>
                  <a:cubicBezTo>
                    <a:pt x="64" y="1"/>
                    <a:pt x="0" y="362"/>
                    <a:pt x="250" y="414"/>
                  </a:cubicBezTo>
                  <a:lnTo>
                    <a:pt x="1068" y="592"/>
                  </a:lnTo>
                  <a:cubicBezTo>
                    <a:pt x="1084" y="595"/>
                    <a:pt x="1099" y="597"/>
                    <a:pt x="1114" y="597"/>
                  </a:cubicBezTo>
                  <a:cubicBezTo>
                    <a:pt x="1332" y="597"/>
                    <a:pt x="1398" y="235"/>
                    <a:pt x="1152" y="182"/>
                  </a:cubicBezTo>
                  <a:lnTo>
                    <a:pt x="335" y="6"/>
                  </a:lnTo>
                  <a:cubicBezTo>
                    <a:pt x="318" y="3"/>
                    <a:pt x="301" y="1"/>
                    <a:pt x="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4"/>
            <p:cNvSpPr/>
            <p:nvPr/>
          </p:nvSpPr>
          <p:spPr>
            <a:xfrm>
              <a:off x="7862863" y="3314675"/>
              <a:ext cx="21700" cy="29375"/>
            </a:xfrm>
            <a:custGeom>
              <a:avLst/>
              <a:gdLst/>
              <a:ahLst/>
              <a:cxnLst/>
              <a:rect l="l" t="t" r="r" b="b"/>
              <a:pathLst>
                <a:path w="868" h="1175" extrusionOk="0">
                  <a:moveTo>
                    <a:pt x="278" y="0"/>
                  </a:moveTo>
                  <a:cubicBezTo>
                    <a:pt x="142" y="0"/>
                    <a:pt x="1" y="132"/>
                    <a:pt x="75" y="296"/>
                  </a:cubicBezTo>
                  <a:lnTo>
                    <a:pt x="413" y="1057"/>
                  </a:lnTo>
                  <a:cubicBezTo>
                    <a:pt x="450" y="1140"/>
                    <a:pt x="520" y="1174"/>
                    <a:pt x="592" y="1174"/>
                  </a:cubicBezTo>
                  <a:cubicBezTo>
                    <a:pt x="728" y="1174"/>
                    <a:pt x="868" y="1050"/>
                    <a:pt x="794" y="888"/>
                  </a:cubicBezTo>
                  <a:lnTo>
                    <a:pt x="455" y="120"/>
                  </a:lnTo>
                  <a:cubicBezTo>
                    <a:pt x="417" y="36"/>
                    <a:pt x="348" y="0"/>
                    <a:pt x="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4"/>
            <p:cNvSpPr/>
            <p:nvPr/>
          </p:nvSpPr>
          <p:spPr>
            <a:xfrm>
              <a:off x="7909588" y="3318500"/>
              <a:ext cx="33000" cy="21850"/>
            </a:xfrm>
            <a:custGeom>
              <a:avLst/>
              <a:gdLst/>
              <a:ahLst/>
              <a:cxnLst/>
              <a:rect l="l" t="t" r="r" b="b"/>
              <a:pathLst>
                <a:path w="1320" h="874" extrusionOk="0">
                  <a:moveTo>
                    <a:pt x="309" y="1"/>
                  </a:moveTo>
                  <a:cubicBezTo>
                    <a:pt x="129" y="1"/>
                    <a:pt x="1" y="266"/>
                    <a:pt x="194" y="390"/>
                  </a:cubicBezTo>
                  <a:lnTo>
                    <a:pt x="893" y="840"/>
                  </a:lnTo>
                  <a:cubicBezTo>
                    <a:pt x="929" y="863"/>
                    <a:pt x="965" y="873"/>
                    <a:pt x="1001" y="873"/>
                  </a:cubicBezTo>
                  <a:cubicBezTo>
                    <a:pt x="1179" y="873"/>
                    <a:pt x="1320" y="611"/>
                    <a:pt x="1125" y="488"/>
                  </a:cubicBezTo>
                  <a:lnTo>
                    <a:pt x="421" y="36"/>
                  </a:lnTo>
                  <a:cubicBezTo>
                    <a:pt x="383" y="11"/>
                    <a:pt x="345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7856338" y="3376375"/>
              <a:ext cx="34975" cy="14925"/>
            </a:xfrm>
            <a:custGeom>
              <a:avLst/>
              <a:gdLst/>
              <a:ahLst/>
              <a:cxnLst/>
              <a:rect l="l" t="t" r="r" b="b"/>
              <a:pathLst>
                <a:path w="1399" h="597" extrusionOk="0">
                  <a:moveTo>
                    <a:pt x="1109" y="0"/>
                  </a:moveTo>
                  <a:cubicBezTo>
                    <a:pt x="1094" y="0"/>
                    <a:pt x="1078" y="2"/>
                    <a:pt x="1062" y="6"/>
                  </a:cubicBezTo>
                  <a:lnTo>
                    <a:pt x="244" y="182"/>
                  </a:lnTo>
                  <a:cubicBezTo>
                    <a:pt x="0" y="235"/>
                    <a:pt x="65" y="596"/>
                    <a:pt x="282" y="596"/>
                  </a:cubicBezTo>
                  <a:cubicBezTo>
                    <a:pt x="297" y="596"/>
                    <a:pt x="313" y="595"/>
                    <a:pt x="329" y="591"/>
                  </a:cubicBezTo>
                  <a:lnTo>
                    <a:pt x="1146" y="422"/>
                  </a:lnTo>
                  <a:cubicBezTo>
                    <a:pt x="1398" y="363"/>
                    <a:pt x="1334" y="0"/>
                    <a:pt x="1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44"/>
          <p:cNvGrpSpPr/>
          <p:nvPr/>
        </p:nvGrpSpPr>
        <p:grpSpPr>
          <a:xfrm>
            <a:off x="4118625" y="3378913"/>
            <a:ext cx="358400" cy="358025"/>
            <a:chOff x="7785388" y="3793775"/>
            <a:chExt cx="358400" cy="358025"/>
          </a:xfrm>
        </p:grpSpPr>
        <p:sp>
          <p:nvSpPr>
            <p:cNvPr id="452" name="Google Shape;452;p44"/>
            <p:cNvSpPr/>
            <p:nvPr/>
          </p:nvSpPr>
          <p:spPr>
            <a:xfrm>
              <a:off x="7864538" y="3911825"/>
              <a:ext cx="186900" cy="156300"/>
            </a:xfrm>
            <a:custGeom>
              <a:avLst/>
              <a:gdLst/>
              <a:ahLst/>
              <a:cxnLst/>
              <a:rect l="l" t="t" r="r" b="b"/>
              <a:pathLst>
                <a:path w="7476" h="6252" extrusionOk="0">
                  <a:moveTo>
                    <a:pt x="5518" y="1"/>
                  </a:moveTo>
                  <a:cubicBezTo>
                    <a:pt x="4729" y="1"/>
                    <a:pt x="4102" y="622"/>
                    <a:pt x="3737" y="1300"/>
                  </a:cubicBezTo>
                  <a:cubicBezTo>
                    <a:pt x="3367" y="620"/>
                    <a:pt x="2737" y="3"/>
                    <a:pt x="1945" y="3"/>
                  </a:cubicBezTo>
                  <a:cubicBezTo>
                    <a:pt x="1849" y="3"/>
                    <a:pt x="1751" y="12"/>
                    <a:pt x="1651" y="31"/>
                  </a:cubicBezTo>
                  <a:cubicBezTo>
                    <a:pt x="255" y="306"/>
                    <a:pt x="1" y="1863"/>
                    <a:pt x="404" y="3021"/>
                  </a:cubicBezTo>
                  <a:cubicBezTo>
                    <a:pt x="713" y="3902"/>
                    <a:pt x="1368" y="4740"/>
                    <a:pt x="2314" y="5439"/>
                  </a:cubicBezTo>
                  <a:cubicBezTo>
                    <a:pt x="3018" y="5960"/>
                    <a:pt x="3626" y="6229"/>
                    <a:pt x="3653" y="6236"/>
                  </a:cubicBezTo>
                  <a:cubicBezTo>
                    <a:pt x="3682" y="6246"/>
                    <a:pt x="3710" y="6251"/>
                    <a:pt x="3737" y="6251"/>
                  </a:cubicBezTo>
                  <a:cubicBezTo>
                    <a:pt x="3764" y="6251"/>
                    <a:pt x="3791" y="6246"/>
                    <a:pt x="3815" y="6236"/>
                  </a:cubicBezTo>
                  <a:cubicBezTo>
                    <a:pt x="3844" y="6221"/>
                    <a:pt x="4514" y="5933"/>
                    <a:pt x="5260" y="5361"/>
                  </a:cubicBezTo>
                  <a:cubicBezTo>
                    <a:pt x="5438" y="5225"/>
                    <a:pt x="5302" y="4983"/>
                    <a:pt x="5131" y="4983"/>
                  </a:cubicBezTo>
                  <a:cubicBezTo>
                    <a:pt x="5091" y="4983"/>
                    <a:pt x="5048" y="4997"/>
                    <a:pt x="5007" y="5030"/>
                  </a:cubicBezTo>
                  <a:cubicBezTo>
                    <a:pt x="4450" y="5453"/>
                    <a:pt x="3929" y="5722"/>
                    <a:pt x="3737" y="5813"/>
                  </a:cubicBezTo>
                  <a:cubicBezTo>
                    <a:pt x="3314" y="5608"/>
                    <a:pt x="1404" y="4622"/>
                    <a:pt x="798" y="2879"/>
                  </a:cubicBezTo>
                  <a:cubicBezTo>
                    <a:pt x="488" y="1970"/>
                    <a:pt x="593" y="665"/>
                    <a:pt x="1735" y="447"/>
                  </a:cubicBezTo>
                  <a:cubicBezTo>
                    <a:pt x="1811" y="432"/>
                    <a:pt x="1885" y="425"/>
                    <a:pt x="1957" y="425"/>
                  </a:cubicBezTo>
                  <a:cubicBezTo>
                    <a:pt x="2722" y="425"/>
                    <a:pt x="3295" y="1200"/>
                    <a:pt x="3541" y="1863"/>
                  </a:cubicBezTo>
                  <a:cubicBezTo>
                    <a:pt x="3573" y="1953"/>
                    <a:pt x="3655" y="1999"/>
                    <a:pt x="3737" y="1999"/>
                  </a:cubicBezTo>
                  <a:cubicBezTo>
                    <a:pt x="3818" y="1999"/>
                    <a:pt x="3900" y="1955"/>
                    <a:pt x="3935" y="1863"/>
                  </a:cubicBezTo>
                  <a:cubicBezTo>
                    <a:pt x="4173" y="1202"/>
                    <a:pt x="4750" y="424"/>
                    <a:pt x="5508" y="424"/>
                  </a:cubicBezTo>
                  <a:cubicBezTo>
                    <a:pt x="5582" y="424"/>
                    <a:pt x="5657" y="431"/>
                    <a:pt x="5734" y="447"/>
                  </a:cubicBezTo>
                  <a:cubicBezTo>
                    <a:pt x="6890" y="672"/>
                    <a:pt x="6995" y="1948"/>
                    <a:pt x="6672" y="2879"/>
                  </a:cubicBezTo>
                  <a:cubicBezTo>
                    <a:pt x="6509" y="3352"/>
                    <a:pt x="6234" y="3803"/>
                    <a:pt x="5861" y="4232"/>
                  </a:cubicBezTo>
                  <a:cubicBezTo>
                    <a:pt x="5728" y="4386"/>
                    <a:pt x="5870" y="4580"/>
                    <a:pt x="6027" y="4580"/>
                  </a:cubicBezTo>
                  <a:cubicBezTo>
                    <a:pt x="6079" y="4580"/>
                    <a:pt x="6132" y="4559"/>
                    <a:pt x="6178" y="4508"/>
                  </a:cubicBezTo>
                  <a:cubicBezTo>
                    <a:pt x="6587" y="4043"/>
                    <a:pt x="6883" y="3542"/>
                    <a:pt x="7066" y="3021"/>
                  </a:cubicBezTo>
                  <a:cubicBezTo>
                    <a:pt x="7476" y="1843"/>
                    <a:pt x="7235" y="313"/>
                    <a:pt x="5819" y="31"/>
                  </a:cubicBezTo>
                  <a:cubicBezTo>
                    <a:pt x="5716" y="10"/>
                    <a:pt x="5616" y="1"/>
                    <a:pt x="5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7809538" y="3830800"/>
              <a:ext cx="296900" cy="296675"/>
            </a:xfrm>
            <a:custGeom>
              <a:avLst/>
              <a:gdLst/>
              <a:ahLst/>
              <a:cxnLst/>
              <a:rect l="l" t="t" r="r" b="b"/>
              <a:pathLst>
                <a:path w="11876" h="11867" extrusionOk="0">
                  <a:moveTo>
                    <a:pt x="5937" y="417"/>
                  </a:moveTo>
                  <a:cubicBezTo>
                    <a:pt x="8977" y="417"/>
                    <a:pt x="11453" y="2891"/>
                    <a:pt x="11453" y="5937"/>
                  </a:cubicBezTo>
                  <a:cubicBezTo>
                    <a:pt x="11453" y="8976"/>
                    <a:pt x="8977" y="11450"/>
                    <a:pt x="5937" y="11450"/>
                  </a:cubicBezTo>
                  <a:cubicBezTo>
                    <a:pt x="2900" y="11450"/>
                    <a:pt x="424" y="8976"/>
                    <a:pt x="424" y="5937"/>
                  </a:cubicBezTo>
                  <a:cubicBezTo>
                    <a:pt x="424" y="2891"/>
                    <a:pt x="2900" y="417"/>
                    <a:pt x="5937" y="417"/>
                  </a:cubicBezTo>
                  <a:close/>
                  <a:moveTo>
                    <a:pt x="5937" y="0"/>
                  </a:moveTo>
                  <a:cubicBezTo>
                    <a:pt x="2666" y="0"/>
                    <a:pt x="1" y="2659"/>
                    <a:pt x="1" y="5937"/>
                  </a:cubicBezTo>
                  <a:cubicBezTo>
                    <a:pt x="1" y="9208"/>
                    <a:pt x="2666" y="11867"/>
                    <a:pt x="5937" y="11867"/>
                  </a:cubicBezTo>
                  <a:cubicBezTo>
                    <a:pt x="9210" y="11867"/>
                    <a:pt x="11876" y="9208"/>
                    <a:pt x="11876" y="5937"/>
                  </a:cubicBezTo>
                  <a:cubicBezTo>
                    <a:pt x="11876" y="2659"/>
                    <a:pt x="9210" y="0"/>
                    <a:pt x="5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7785388" y="3793775"/>
              <a:ext cx="358400" cy="358025"/>
            </a:xfrm>
            <a:custGeom>
              <a:avLst/>
              <a:gdLst/>
              <a:ahLst/>
              <a:cxnLst/>
              <a:rect l="l" t="t" r="r" b="b"/>
              <a:pathLst>
                <a:path w="14336" h="14321" extrusionOk="0">
                  <a:moveTo>
                    <a:pt x="13118" y="0"/>
                  </a:moveTo>
                  <a:cubicBezTo>
                    <a:pt x="12892" y="0"/>
                    <a:pt x="12670" y="79"/>
                    <a:pt x="12488" y="261"/>
                  </a:cubicBezTo>
                  <a:lnTo>
                    <a:pt x="10938" y="1813"/>
                  </a:lnTo>
                  <a:cubicBezTo>
                    <a:pt x="9760" y="958"/>
                    <a:pt x="8371" y="508"/>
                    <a:pt x="6903" y="508"/>
                  </a:cubicBezTo>
                  <a:cubicBezTo>
                    <a:pt x="5846" y="508"/>
                    <a:pt x="4824" y="740"/>
                    <a:pt x="3879" y="1205"/>
                  </a:cubicBezTo>
                  <a:cubicBezTo>
                    <a:pt x="3672" y="1309"/>
                    <a:pt x="3781" y="1603"/>
                    <a:pt x="3969" y="1603"/>
                  </a:cubicBezTo>
                  <a:cubicBezTo>
                    <a:pt x="3998" y="1603"/>
                    <a:pt x="4030" y="1596"/>
                    <a:pt x="4062" y="1579"/>
                  </a:cubicBezTo>
                  <a:cubicBezTo>
                    <a:pt x="4950" y="1150"/>
                    <a:pt x="5910" y="931"/>
                    <a:pt x="6903" y="931"/>
                  </a:cubicBezTo>
                  <a:cubicBezTo>
                    <a:pt x="8335" y="931"/>
                    <a:pt x="9696" y="1390"/>
                    <a:pt x="10831" y="2256"/>
                  </a:cubicBezTo>
                  <a:cubicBezTo>
                    <a:pt x="10868" y="2284"/>
                    <a:pt x="10911" y="2297"/>
                    <a:pt x="10955" y="2297"/>
                  </a:cubicBezTo>
                  <a:cubicBezTo>
                    <a:pt x="11011" y="2297"/>
                    <a:pt x="11067" y="2275"/>
                    <a:pt x="11107" y="2236"/>
                  </a:cubicBezTo>
                  <a:lnTo>
                    <a:pt x="12784" y="557"/>
                  </a:lnTo>
                  <a:cubicBezTo>
                    <a:pt x="12884" y="457"/>
                    <a:pt x="13002" y="415"/>
                    <a:pt x="13124" y="415"/>
                  </a:cubicBezTo>
                  <a:cubicBezTo>
                    <a:pt x="13621" y="415"/>
                    <a:pt x="14173" y="1123"/>
                    <a:pt x="13766" y="1530"/>
                  </a:cubicBezTo>
                  <a:lnTo>
                    <a:pt x="12087" y="3209"/>
                  </a:lnTo>
                  <a:cubicBezTo>
                    <a:pt x="12009" y="3285"/>
                    <a:pt x="12002" y="3405"/>
                    <a:pt x="12065" y="3483"/>
                  </a:cubicBezTo>
                  <a:cubicBezTo>
                    <a:pt x="12933" y="4626"/>
                    <a:pt x="13392" y="5979"/>
                    <a:pt x="13392" y="7418"/>
                  </a:cubicBezTo>
                  <a:cubicBezTo>
                    <a:pt x="13392" y="9146"/>
                    <a:pt x="12715" y="10774"/>
                    <a:pt x="11495" y="12001"/>
                  </a:cubicBezTo>
                  <a:cubicBezTo>
                    <a:pt x="10268" y="13227"/>
                    <a:pt x="8638" y="13898"/>
                    <a:pt x="6903" y="13898"/>
                  </a:cubicBezTo>
                  <a:cubicBezTo>
                    <a:pt x="5169" y="13898"/>
                    <a:pt x="3541" y="13227"/>
                    <a:pt x="2321" y="12001"/>
                  </a:cubicBezTo>
                  <a:cubicBezTo>
                    <a:pt x="1094" y="10774"/>
                    <a:pt x="417" y="9146"/>
                    <a:pt x="417" y="7418"/>
                  </a:cubicBezTo>
                  <a:cubicBezTo>
                    <a:pt x="417" y="6382"/>
                    <a:pt x="657" y="5387"/>
                    <a:pt x="1123" y="4470"/>
                  </a:cubicBezTo>
                  <a:cubicBezTo>
                    <a:pt x="1566" y="3597"/>
                    <a:pt x="2216" y="2828"/>
                    <a:pt x="3004" y="2236"/>
                  </a:cubicBezTo>
                  <a:cubicBezTo>
                    <a:pt x="3176" y="2099"/>
                    <a:pt x="3045" y="1854"/>
                    <a:pt x="2873" y="1854"/>
                  </a:cubicBezTo>
                  <a:cubicBezTo>
                    <a:pt x="2834" y="1854"/>
                    <a:pt x="2792" y="1867"/>
                    <a:pt x="2751" y="1898"/>
                  </a:cubicBezTo>
                  <a:cubicBezTo>
                    <a:pt x="1911" y="2524"/>
                    <a:pt x="1221" y="3350"/>
                    <a:pt x="749" y="4280"/>
                  </a:cubicBezTo>
                  <a:cubicBezTo>
                    <a:pt x="248" y="5260"/>
                    <a:pt x="1" y="6311"/>
                    <a:pt x="1" y="7418"/>
                  </a:cubicBezTo>
                  <a:cubicBezTo>
                    <a:pt x="1" y="9259"/>
                    <a:pt x="713" y="10994"/>
                    <a:pt x="2018" y="12297"/>
                  </a:cubicBezTo>
                  <a:cubicBezTo>
                    <a:pt x="3323" y="13601"/>
                    <a:pt x="5057" y="14321"/>
                    <a:pt x="6903" y="14321"/>
                  </a:cubicBezTo>
                  <a:cubicBezTo>
                    <a:pt x="8751" y="14321"/>
                    <a:pt x="10486" y="13601"/>
                    <a:pt x="11791" y="12297"/>
                  </a:cubicBezTo>
                  <a:cubicBezTo>
                    <a:pt x="13095" y="10994"/>
                    <a:pt x="13815" y="9259"/>
                    <a:pt x="13815" y="7418"/>
                  </a:cubicBezTo>
                  <a:cubicBezTo>
                    <a:pt x="13815" y="5951"/>
                    <a:pt x="13363" y="4563"/>
                    <a:pt x="12510" y="3378"/>
                  </a:cubicBezTo>
                  <a:lnTo>
                    <a:pt x="14062" y="1827"/>
                  </a:lnTo>
                  <a:cubicBezTo>
                    <a:pt x="14238" y="1651"/>
                    <a:pt x="14336" y="1417"/>
                    <a:pt x="14336" y="1163"/>
                  </a:cubicBezTo>
                  <a:cubicBezTo>
                    <a:pt x="14336" y="545"/>
                    <a:pt x="13713" y="0"/>
                    <a:pt x="13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5" name="Google Shape;455;p44"/>
          <p:cNvPicPr preferRelativeResize="0"/>
          <p:nvPr/>
        </p:nvPicPr>
        <p:blipFill rotWithShape="1">
          <a:blip r:embed="rId3">
            <a:alphaModFix/>
          </a:blip>
          <a:srcRect l="33277" r="33277"/>
          <a:stretch/>
        </p:blipFill>
        <p:spPr>
          <a:xfrm flipH="1">
            <a:off x="7319447" y="0"/>
            <a:ext cx="30581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4"/>
          <p:cNvSpPr/>
          <p:nvPr/>
        </p:nvSpPr>
        <p:spPr>
          <a:xfrm>
            <a:off x="6935450" y="4755900"/>
            <a:ext cx="384000" cy="38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7F9CA-2C64-F587-4DFD-136A8F2FE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860" y="1827051"/>
            <a:ext cx="844554" cy="63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96DEE-99C7-8449-9052-09C0848C8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963" y="3296073"/>
            <a:ext cx="714380" cy="714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C39926-B3B1-64C4-93CD-1303D16C7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7130" y="3159003"/>
            <a:ext cx="1092120" cy="10791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6FE37B-8682-C579-382E-69A82CE3C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593375" y="2601775"/>
            <a:ext cx="239629" cy="4586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5473CF-DE06-DCF4-D467-40A657D6D6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9821" y="3179734"/>
            <a:ext cx="1227120" cy="1111921"/>
          </a:xfrm>
          <a:prstGeom prst="rect">
            <a:avLst/>
          </a:prstGeom>
        </p:spPr>
      </p:pic>
      <p:sp>
        <p:nvSpPr>
          <p:cNvPr id="20" name="Google Shape;419;p44">
            <a:extLst>
              <a:ext uri="{FF2B5EF4-FFF2-40B4-BE49-F238E27FC236}">
                <a16:creationId xmlns:a16="http://schemas.microsoft.com/office/drawing/2014/main" id="{1C4907FD-C0B0-0A6B-3D14-D9A975A85CA9}"/>
              </a:ext>
            </a:extLst>
          </p:cNvPr>
          <p:cNvSpPr txBox="1">
            <a:spLocks/>
          </p:cNvSpPr>
          <p:nvPr/>
        </p:nvSpPr>
        <p:spPr>
          <a:xfrm>
            <a:off x="3833004" y="2678499"/>
            <a:ext cx="19749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Playfair Display Black"/>
              <a:buNone/>
              <a:defRPr sz="2200" b="0" i="0" u="none" strike="noStrike" cap="none">
                <a:solidFill>
                  <a:schemeClr val="accen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Playfair Display Black"/>
              <a:buNone/>
              <a:defRPr sz="2500" b="0" i="0" u="none" strike="noStrike" cap="none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Playfair Display Black"/>
              <a:buNone/>
              <a:defRPr sz="2500" b="0" i="0" u="none" strike="noStrike" cap="none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Playfair Display Black"/>
              <a:buNone/>
              <a:defRPr sz="2500" b="0" i="0" u="none" strike="noStrike" cap="none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Playfair Display Black"/>
              <a:buNone/>
              <a:defRPr sz="2500" b="0" i="0" u="none" strike="noStrike" cap="none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Playfair Display Black"/>
              <a:buNone/>
              <a:defRPr sz="2500" b="0" i="0" u="none" strike="noStrike" cap="none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Playfair Display Black"/>
              <a:buNone/>
              <a:defRPr sz="2500" b="0" i="0" u="none" strike="noStrike" cap="none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Playfair Display Black"/>
              <a:buNone/>
              <a:defRPr sz="2500" b="0" i="0" u="none" strike="noStrike" cap="none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Playfair Display Black"/>
              <a:buNone/>
              <a:defRPr sz="2500" b="0" i="0" u="none" strike="noStrike" cap="none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9pPr>
          </a:lstStyle>
          <a:p>
            <a:r>
              <a:rPr lang="en-US" dirty="0"/>
              <a:t>IAM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B256398A-7056-443A-D41C-E098344BA5F4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1670893" y="1490789"/>
            <a:ext cx="1974900" cy="255900"/>
          </a:xfrm>
        </p:spPr>
        <p:txBody>
          <a:bodyPr/>
          <a:lstStyle/>
          <a:p>
            <a:r>
              <a:rPr lang="en-US" dirty="0"/>
              <a:t>Amplify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31F002-F3CC-6624-5097-A1441976AD74}"/>
              </a:ext>
            </a:extLst>
          </p:cNvPr>
          <p:cNvCxnSpPr>
            <a:stCxn id="414" idx="3"/>
            <a:endCxn id="3" idx="1"/>
          </p:cNvCxnSpPr>
          <p:nvPr/>
        </p:nvCxnSpPr>
        <p:spPr>
          <a:xfrm>
            <a:off x="747205" y="2135263"/>
            <a:ext cx="1105655" cy="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008788-EF6F-8A1E-9667-67D896D22ECA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2275137" y="2457651"/>
            <a:ext cx="26016" cy="83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1A08AA-4C09-4540-DCD9-6B42F822B6A2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2658343" y="3653263"/>
            <a:ext cx="508787" cy="4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C194FF-E8AD-B163-13D3-0B9C354639F1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4259250" y="3698588"/>
            <a:ext cx="610571" cy="3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913320-E475-C33E-F698-8A47E628E0C8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H="1" flipV="1">
            <a:off x="3713189" y="3060464"/>
            <a:ext cx="1" cy="9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/>
          <p:nvPr/>
        </p:nvSpPr>
        <p:spPr>
          <a:xfrm>
            <a:off x="80682" y="1515994"/>
            <a:ext cx="9144000" cy="208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title"/>
          </p:nvPr>
        </p:nvSpPr>
        <p:spPr>
          <a:xfrm>
            <a:off x="2335404" y="2566697"/>
            <a:ext cx="42939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SCREENSHOTS</a:t>
            </a:r>
            <a:endParaRPr dirty="0"/>
          </a:p>
        </p:txBody>
      </p:sp>
      <p:sp>
        <p:nvSpPr>
          <p:cNvPr id="365" name="Google Shape;365;p41"/>
          <p:cNvSpPr/>
          <p:nvPr/>
        </p:nvSpPr>
        <p:spPr>
          <a:xfrm>
            <a:off x="0" y="3603694"/>
            <a:ext cx="9144000" cy="2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1"/>
          <p:cNvSpPr/>
          <p:nvPr/>
        </p:nvSpPr>
        <p:spPr>
          <a:xfrm>
            <a:off x="0" y="1299806"/>
            <a:ext cx="9144000" cy="2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62;p41">
            <a:extLst>
              <a:ext uri="{FF2B5EF4-FFF2-40B4-BE49-F238E27FC236}">
                <a16:creationId xmlns:a16="http://schemas.microsoft.com/office/drawing/2014/main" id="{FAED75EA-DA50-3ECD-2930-029A5A69D037}"/>
              </a:ext>
            </a:extLst>
          </p:cNvPr>
          <p:cNvSpPr txBox="1">
            <a:spLocks/>
          </p:cNvSpPr>
          <p:nvPr/>
        </p:nvSpPr>
        <p:spPr>
          <a:xfrm>
            <a:off x="2335404" y="1944544"/>
            <a:ext cx="42939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Playfair Display Black"/>
              <a:buNone/>
              <a:defRPr sz="3600" b="0" i="0" u="none" strike="noStrike" cap="none">
                <a:solidFill>
                  <a:schemeClr val="accen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Playfair Display Black"/>
              <a:buNone/>
              <a:defRPr sz="3600" b="0" i="0" u="none" strike="noStrike" cap="none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Playfair Display Black"/>
              <a:buNone/>
              <a:defRPr sz="3600" b="0" i="0" u="none" strike="noStrike" cap="none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Playfair Display Black"/>
              <a:buNone/>
              <a:defRPr sz="3600" b="0" i="0" u="none" strike="noStrike" cap="none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Playfair Display Black"/>
              <a:buNone/>
              <a:defRPr sz="3600" b="0" i="0" u="none" strike="noStrike" cap="none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Playfair Display Black"/>
              <a:buNone/>
              <a:defRPr sz="3600" b="0" i="0" u="none" strike="noStrike" cap="none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Playfair Display Black"/>
              <a:buNone/>
              <a:defRPr sz="3600" b="0" i="0" u="none" strike="noStrike" cap="none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Playfair Display Black"/>
              <a:buNone/>
              <a:defRPr sz="3600" b="0" i="0" u="none" strike="noStrike" cap="none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Playfair Display Black"/>
              <a:buNone/>
              <a:defRPr sz="3600" b="0" i="0" u="none" strike="noStrike" cap="none">
                <a:solidFill>
                  <a:schemeClr val="lt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888378-A874-BC9E-5722-0333D942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94"/>
            <a:ext cx="9144000" cy="44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3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1C61A-A468-DAF4-6904-67FCBD61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15" y="0"/>
            <a:ext cx="70393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0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896C5-95FC-4E62-6809-338B2C8F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65" y="0"/>
            <a:ext cx="52054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4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94915-635C-FF85-4D9D-A5654096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325"/>
            <a:ext cx="9144000" cy="37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43052"/>
      </p:ext>
    </p:extLst>
  </p:cSld>
  <p:clrMapOvr>
    <a:masterClrMapping/>
  </p:clrMapOvr>
</p:sld>
</file>

<file path=ppt/theme/theme1.xml><?xml version="1.0" encoding="utf-8"?>
<a:theme xmlns:a="http://schemas.openxmlformats.org/drawingml/2006/main" name="Cookie Shop Business Plan by Slidesgo">
  <a:themeElements>
    <a:clrScheme name="Simple Light">
      <a:dk1>
        <a:srgbClr val="241D1D"/>
      </a:dk1>
      <a:lt1>
        <a:srgbClr val="FFFFFF"/>
      </a:lt1>
      <a:dk2>
        <a:srgbClr val="FFFBF8"/>
      </a:dk2>
      <a:lt2>
        <a:srgbClr val="5C3D2E"/>
      </a:lt2>
      <a:accent1>
        <a:srgbClr val="B85C38"/>
      </a:accent1>
      <a:accent2>
        <a:srgbClr val="E0C09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191</Words>
  <Application>Microsoft Office PowerPoint</Application>
  <PresentationFormat>On-screen Show (16:9)</PresentationFormat>
  <Paragraphs>26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Be Vietnam</vt:lpstr>
      <vt:lpstr>Playfair Display Black</vt:lpstr>
      <vt:lpstr>Söhne</vt:lpstr>
      <vt:lpstr>Arial</vt:lpstr>
      <vt:lpstr>Cookie Shop Business Plan by Slidesgo</vt:lpstr>
      <vt:lpstr>The Bakery Serverless Web Application</vt:lpstr>
      <vt:lpstr>Introduction</vt:lpstr>
      <vt:lpstr>AWS Lambda</vt:lpstr>
      <vt:lpstr>User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Bakery Serverless Web Application</dc:title>
  <dc:creator>Raul R</dc:creator>
  <cp:lastModifiedBy>Rodriguez, Raul Jose</cp:lastModifiedBy>
  <cp:revision>2</cp:revision>
  <dcterms:modified xsi:type="dcterms:W3CDTF">2023-04-26T00:05:45Z</dcterms:modified>
</cp:coreProperties>
</file>