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3" r:id="rId13"/>
    <p:sldId id="294" r:id="rId14"/>
    <p:sldId id="290" r:id="rId15"/>
    <p:sldId id="291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Distribuídos e </a:t>
            </a:r>
            <a:r>
              <a:rPr lang="pt-BR" dirty="0" err="1" smtClean="0"/>
              <a:t>Mobile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Container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OS-level</a:t>
            </a:r>
            <a:r>
              <a:rPr lang="pt-BR" dirty="0" smtClean="0"/>
              <a:t> </a:t>
            </a:r>
            <a:r>
              <a:rPr lang="pt-BR" dirty="0" err="1" smtClean="0"/>
              <a:t>virtualization</a:t>
            </a:r>
            <a:r>
              <a:rPr lang="pt-BR" dirty="0" smtClean="0"/>
              <a:t> é um paradigma ou uma característica presente em sistemas operacionais, cujo o </a:t>
            </a:r>
            <a:r>
              <a:rPr lang="pt-BR" dirty="0" err="1" smtClean="0"/>
              <a:t>kernel</a:t>
            </a:r>
            <a:r>
              <a:rPr lang="pt-BR" dirty="0" smtClean="0"/>
              <a:t> permite a existência de múltiplas instâncias isoladas de espaço de usuários.</a:t>
            </a:r>
          </a:p>
          <a:p>
            <a:r>
              <a:rPr lang="pt-BR" dirty="0" smtClean="0"/>
              <a:t>Genericamente chamados de containers, assumem nomes diferentes conforme a implementação.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Container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Containers: LXC, </a:t>
            </a:r>
            <a:r>
              <a:rPr lang="pt-BR" dirty="0" err="1" smtClean="0"/>
              <a:t>Solaris</a:t>
            </a:r>
            <a:r>
              <a:rPr lang="pt-BR" dirty="0" smtClean="0"/>
              <a:t> containers, </a:t>
            </a:r>
            <a:r>
              <a:rPr lang="pt-BR" dirty="0" err="1" smtClean="0"/>
              <a:t>Docker</a:t>
            </a:r>
            <a:r>
              <a:rPr lang="pt-BR" dirty="0" smtClean="0"/>
              <a:t>, </a:t>
            </a:r>
            <a:r>
              <a:rPr lang="pt-BR" dirty="0" err="1" smtClean="0"/>
              <a:t>Podman</a:t>
            </a:r>
            <a:endParaRPr lang="pt-BR" dirty="0" smtClean="0"/>
          </a:p>
          <a:p>
            <a:r>
              <a:rPr lang="pt-BR" dirty="0" smtClean="0"/>
              <a:t>Zones: </a:t>
            </a:r>
            <a:r>
              <a:rPr lang="pt-BR" dirty="0" err="1" smtClean="0"/>
              <a:t>Solaris</a:t>
            </a:r>
            <a:r>
              <a:rPr lang="pt-BR" dirty="0" smtClean="0"/>
              <a:t> containers</a:t>
            </a:r>
          </a:p>
          <a:p>
            <a:r>
              <a:rPr lang="pt-BR" dirty="0" smtClean="0"/>
              <a:t>Virtual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servers</a:t>
            </a:r>
            <a:r>
              <a:rPr lang="pt-BR" dirty="0" smtClean="0"/>
              <a:t>: </a:t>
            </a:r>
            <a:r>
              <a:rPr lang="pt-BR" dirty="0" err="1" smtClean="0"/>
              <a:t>OpenVZ</a:t>
            </a:r>
            <a:endParaRPr lang="pt-BR" dirty="0" smtClean="0"/>
          </a:p>
          <a:p>
            <a:r>
              <a:rPr lang="pt-BR" dirty="0" err="1" smtClean="0"/>
              <a:t>Partitions</a:t>
            </a:r>
            <a:r>
              <a:rPr lang="pt-BR" dirty="0" smtClean="0"/>
              <a:t>, virtual </a:t>
            </a:r>
            <a:r>
              <a:rPr lang="pt-BR" dirty="0" err="1" smtClean="0"/>
              <a:t>environments</a:t>
            </a:r>
            <a:r>
              <a:rPr lang="pt-BR" dirty="0" smtClean="0"/>
              <a:t>: </a:t>
            </a:r>
            <a:r>
              <a:rPr lang="pt-BR" dirty="0" err="1" smtClean="0"/>
              <a:t>VEs</a:t>
            </a:r>
            <a:endParaRPr lang="pt-BR" dirty="0" smtClean="0"/>
          </a:p>
          <a:p>
            <a:r>
              <a:rPr lang="pt-BR" dirty="0" smtClean="0"/>
              <a:t>Virtual </a:t>
            </a:r>
            <a:r>
              <a:rPr lang="pt-BR" dirty="0" err="1" smtClean="0"/>
              <a:t>kernels</a:t>
            </a:r>
            <a:r>
              <a:rPr lang="pt-BR" dirty="0" smtClean="0"/>
              <a:t>: </a:t>
            </a:r>
            <a:r>
              <a:rPr lang="pt-BR" dirty="0" err="1" smtClean="0"/>
              <a:t>DragonFly</a:t>
            </a:r>
            <a:r>
              <a:rPr lang="pt-BR" dirty="0" smtClean="0"/>
              <a:t> BSD</a:t>
            </a:r>
          </a:p>
          <a:p>
            <a:r>
              <a:rPr lang="pt-BR" dirty="0" err="1" smtClean="0"/>
              <a:t>Jail</a:t>
            </a:r>
            <a:r>
              <a:rPr lang="pt-BR" dirty="0" smtClean="0"/>
              <a:t>: </a:t>
            </a:r>
            <a:r>
              <a:rPr lang="pt-BR" dirty="0" err="1" smtClean="0"/>
              <a:t>FreeBSD</a:t>
            </a:r>
            <a:r>
              <a:rPr lang="pt-BR" dirty="0" smtClean="0"/>
              <a:t> </a:t>
            </a:r>
            <a:r>
              <a:rPr lang="pt-BR" dirty="0" err="1" smtClean="0"/>
              <a:t>jail</a:t>
            </a:r>
            <a:r>
              <a:rPr lang="pt-BR" dirty="0" smtClean="0"/>
              <a:t> ou </a:t>
            </a:r>
            <a:r>
              <a:rPr lang="pt-BR" dirty="0" err="1" smtClean="0"/>
              <a:t>chroot</a:t>
            </a:r>
            <a:r>
              <a:rPr lang="pt-BR" dirty="0" smtClean="0"/>
              <a:t> </a:t>
            </a:r>
            <a:r>
              <a:rPr lang="pt-BR" dirty="0" err="1" smtClean="0"/>
              <a:t>jail</a:t>
            </a:r>
            <a:endParaRPr lang="pt-B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Container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132856"/>
            <a:ext cx="4345781" cy="305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</a:t>
            </a:r>
            <a:r>
              <a:rPr lang="pt-BR" dirty="0" err="1" smtClean="0"/>
              <a:t>Virtualização</a:t>
            </a:r>
            <a:r>
              <a:rPr lang="pt-BR" dirty="0" smtClean="0"/>
              <a:t> x Container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8105775" cy="466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Kubernetes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Kubernetes</a:t>
            </a:r>
            <a:r>
              <a:rPr lang="pt-BR" dirty="0" smtClean="0"/>
              <a:t>, também conhecido por "k8s", é uma plataforma open source que automatiza as operações dos containers. 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Kubernetes</a:t>
            </a:r>
            <a:r>
              <a:rPr lang="pt-BR" dirty="0" smtClean="0"/>
              <a:t> elimina grande parte dos processos manuais necessários para implantar e escalar as aplicações em containers.</a:t>
            </a:r>
          </a:p>
        </p:txBody>
      </p:sp>
      <p:sp>
        <p:nvSpPr>
          <p:cNvPr id="29698" name="AutoShape 2" descr="Resultado de imagem para kuberne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700" name="AutoShape 4" descr="Resultado de imagem para kuberne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068960"/>
            <a:ext cx="1417320" cy="137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Kubernetes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AutoShape 2" descr="Resultado de imagem para kuberne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700" name="AutoShape 4" descr="Resultado de imagem para kuberne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8602028" cy="390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-</a:t>
            </a:r>
            <a:r>
              <a:rPr lang="pt-BR" dirty="0" err="1" smtClean="0"/>
              <a:t>Virtualização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-Container</a:t>
            </a:r>
          </a:p>
          <a:p>
            <a:pPr>
              <a:buNone/>
            </a:pPr>
            <a:r>
              <a:rPr lang="pt-BR" dirty="0" smtClean="0"/>
              <a:t>-</a:t>
            </a:r>
            <a:r>
              <a:rPr lang="pt-BR" dirty="0" err="1" smtClean="0"/>
              <a:t>Kubernetes</a:t>
            </a:r>
            <a:endParaRPr lang="pt-B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Virtualização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o ato de criar uma versão virtual de uma entidade, especificamente em computação,  a simulação de uma plataforma de hardware, sistema operacional, dispositivo de armazenamento ou recursos de rede.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Virtualização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u="sng" dirty="0" err="1" smtClean="0"/>
              <a:t>Hypervisor</a:t>
            </a:r>
            <a:r>
              <a:rPr lang="pt-BR" dirty="0" smtClean="0"/>
              <a:t>, </a:t>
            </a:r>
            <a:r>
              <a:rPr lang="pt-BR" b="1" u="sng" dirty="0" smtClean="0"/>
              <a:t>Virtual Machine Monitor </a:t>
            </a:r>
            <a:r>
              <a:rPr lang="pt-BR" dirty="0" smtClean="0"/>
              <a:t>ou </a:t>
            </a:r>
            <a:r>
              <a:rPr lang="pt-BR" b="1" u="sng" dirty="0" err="1" smtClean="0"/>
              <a:t>Virtualizer</a:t>
            </a:r>
            <a:r>
              <a:rPr lang="pt-BR" dirty="0" smtClean="0"/>
              <a:t> é um elemento computacional (software, hardware ou firmware) responsável pela criação, execução e gerenciamento de máquinas virtuais.</a:t>
            </a:r>
          </a:p>
          <a:p>
            <a:r>
              <a:rPr lang="pt-BR" b="1" u="sng" dirty="0" smtClean="0"/>
              <a:t>Máquina host</a:t>
            </a:r>
            <a:r>
              <a:rPr lang="pt-BR" dirty="0" smtClean="0"/>
              <a:t> é o computador que executa uma ou mais máquinas virtuais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Virtualização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492896"/>
            <a:ext cx="4762500" cy="258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Virtualização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Alguns tipos de </a:t>
            </a:r>
            <a:r>
              <a:rPr lang="pt-BR" dirty="0" err="1" smtClean="0"/>
              <a:t>virtualização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780928"/>
            <a:ext cx="4036219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3131840" y="587727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Virtualização</a:t>
            </a:r>
            <a:r>
              <a:rPr lang="pt-BR" sz="2400" dirty="0" smtClean="0"/>
              <a:t> de dados</a:t>
            </a:r>
            <a:endParaRPr lang="pt-B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Virtualização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131840" y="587727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Virtualização</a:t>
            </a:r>
            <a:r>
              <a:rPr lang="pt-BR" sz="2400" dirty="0" smtClean="0"/>
              <a:t> de desktop</a:t>
            </a:r>
            <a:endParaRPr lang="pt-B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132856"/>
            <a:ext cx="4417219" cy="301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Virtualização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15816" y="587727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Virtualização</a:t>
            </a:r>
            <a:r>
              <a:rPr lang="pt-BR" sz="2400" dirty="0" smtClean="0"/>
              <a:t> de servidores</a:t>
            </a:r>
            <a:endParaRPr lang="pt-B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348880"/>
            <a:ext cx="4822031" cy="253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Virtualização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87824" y="580526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Virtualização</a:t>
            </a:r>
            <a:r>
              <a:rPr lang="pt-BR" sz="2400" dirty="0" smtClean="0"/>
              <a:t> de rede</a:t>
            </a:r>
            <a:endParaRPr lang="pt-BR" sz="2400" dirty="0"/>
          </a:p>
        </p:txBody>
      </p:sp>
      <p:pic>
        <p:nvPicPr>
          <p:cNvPr id="5122" name="Picture 2" descr="What is VPN (Virtual Private Network)?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772816"/>
            <a:ext cx="3571875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16626</TotalTime>
  <Words>235</Words>
  <Application>Microsoft Office PowerPoint</Application>
  <PresentationFormat>Apresentação na tela (4:3)</PresentationFormat>
  <Paragraphs>38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Sistemas Distribuídos e Mobile</vt:lpstr>
      <vt:lpstr>Agenda</vt:lpstr>
      <vt:lpstr>Virtualização</vt:lpstr>
      <vt:lpstr>Virtualização</vt:lpstr>
      <vt:lpstr>Virtualização</vt:lpstr>
      <vt:lpstr>Virtualização</vt:lpstr>
      <vt:lpstr>Virtualização</vt:lpstr>
      <vt:lpstr>Virtualização</vt:lpstr>
      <vt:lpstr>Virtualização</vt:lpstr>
      <vt:lpstr>Container</vt:lpstr>
      <vt:lpstr>Container</vt:lpstr>
      <vt:lpstr>Container</vt:lpstr>
      <vt:lpstr>         Virtualização x Container</vt:lpstr>
      <vt:lpstr>Kubernetes</vt:lpstr>
      <vt:lpstr>Kubernetes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Distribuídos e Mobile</dc:title>
  <dc:creator>Raul Loula</dc:creator>
  <cp:lastModifiedBy>Raul Loula</cp:lastModifiedBy>
  <cp:revision>45</cp:revision>
  <dcterms:created xsi:type="dcterms:W3CDTF">2022-07-28T22:59:50Z</dcterms:created>
  <dcterms:modified xsi:type="dcterms:W3CDTF">2022-10-02T18:26:09Z</dcterms:modified>
</cp:coreProperties>
</file>