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0" r:id="rId7"/>
    <p:sldId id="261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Distribuídos e </a:t>
            </a:r>
            <a:r>
              <a:rPr lang="pt-BR" dirty="0" err="1" smtClean="0"/>
              <a:t>Mobile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DNS (Domain Name System) – 1984</a:t>
            </a:r>
          </a:p>
          <a:p>
            <a:r>
              <a:rPr lang="en-US" dirty="0" err="1" smtClean="0"/>
              <a:t>Serviço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amarelas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Ex-empregados das Páginas Amarelas sofrem sem pagamentos - Jornal O Glob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140968"/>
            <a:ext cx="517207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DNS (Domain Name System) – 1984</a:t>
            </a:r>
          </a:p>
          <a:p>
            <a:r>
              <a:rPr lang="en-US" dirty="0" err="1" smtClean="0"/>
              <a:t>Serviço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brancas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lista telefonica | Phone books, Business basics, Online busin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4994910" cy="33255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   Um sistema distribuído é uma coleção de elementos computacionais que se apresentam aos usuários como um único sistema de maneira consistente.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Fonte: Sistemas Distribuídos – Princípios e paradigmas 2º Edição</a:t>
            </a:r>
            <a:br>
              <a:rPr lang="pt-BR" dirty="0" smtClean="0"/>
            </a:br>
            <a:r>
              <a:rPr lang="pt-BR" dirty="0" smtClean="0"/>
              <a:t>Andrew S. </a:t>
            </a:r>
            <a:r>
              <a:rPr lang="pt-BR" dirty="0" err="1" smtClean="0"/>
              <a:t>Tanenbaum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Maarten</a:t>
            </a:r>
            <a:r>
              <a:rPr lang="pt-BR" dirty="0" smtClean="0"/>
              <a:t> Van </a:t>
            </a:r>
            <a:r>
              <a:rPr lang="pt-BR" dirty="0" err="1" smtClean="0"/>
              <a:t>Steen</a:t>
            </a:r>
            <a:r>
              <a:rPr lang="pt-BR" dirty="0" smtClean="0"/>
              <a:t> </a:t>
            </a:r>
          </a:p>
          <a:p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"Definimos um sistema distribuído como aquele no qual os componentes de hardware ou software, localizados em computadores interligados em rede, comunicam-se e coordenam suas ações apenas enviando mensagens entre si.“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Fonte: SISTEMAS DISTRIBUÍDOS - Conceitos e Projeto 5ª Edição</a:t>
            </a:r>
          </a:p>
          <a:p>
            <a:pPr>
              <a:buNone/>
            </a:pPr>
            <a:r>
              <a:rPr lang="pt-BR" dirty="0" smtClean="0"/>
              <a:t>George </a:t>
            </a:r>
            <a:r>
              <a:rPr lang="pt-BR" dirty="0" err="1" smtClean="0"/>
              <a:t>Coulouris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Jean </a:t>
            </a:r>
            <a:r>
              <a:rPr lang="pt-BR" dirty="0" err="1" smtClean="0"/>
              <a:t>Dollimore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Tim</a:t>
            </a:r>
            <a:r>
              <a:rPr lang="pt-BR" dirty="0" smtClean="0"/>
              <a:t> </a:t>
            </a:r>
            <a:r>
              <a:rPr lang="pt-BR" dirty="0" err="1" smtClean="0"/>
              <a:t>Kindberg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Gordon Blair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  Consequências da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-A distância geográfica entre os elementos computacionais independe.</a:t>
            </a:r>
          </a:p>
          <a:p>
            <a:pPr>
              <a:buNone/>
            </a:pPr>
            <a:r>
              <a:rPr lang="pt-BR" dirty="0" smtClean="0"/>
              <a:t>-Concorrência</a:t>
            </a:r>
          </a:p>
          <a:p>
            <a:pPr>
              <a:buNone/>
            </a:pPr>
            <a:r>
              <a:rPr lang="pt-BR" dirty="0" smtClean="0"/>
              <a:t>-Ausência de relógio\ sincronizador</a:t>
            </a:r>
          </a:p>
          <a:p>
            <a:pPr>
              <a:buNone/>
            </a:pPr>
            <a:r>
              <a:rPr lang="pt-BR" dirty="0" smtClean="0"/>
              <a:t>-Falhas independentes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Compartilhar recursos.</a:t>
            </a:r>
          </a:p>
          <a:p>
            <a:r>
              <a:rPr lang="pt-BR" dirty="0" smtClean="0"/>
              <a:t>Exemplos:</a:t>
            </a:r>
          </a:p>
          <a:p>
            <a:r>
              <a:rPr lang="pt-BR" dirty="0" smtClean="0"/>
              <a:t>Hardware -&gt; Impressoras, discos</a:t>
            </a:r>
          </a:p>
          <a:p>
            <a:r>
              <a:rPr lang="pt-BR" dirty="0" smtClean="0"/>
              <a:t>Software -&gt; Arquivos, banco de dados 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Apareceu na década de 60 dentro do contexto de Sistemas Operacionais.</a:t>
            </a:r>
          </a:p>
          <a:p>
            <a:r>
              <a:rPr lang="pt-BR" dirty="0" smtClean="0"/>
              <a:t>A motivação foi a criação de unidades de </a:t>
            </a:r>
            <a:r>
              <a:rPr lang="pt-BR" i="1" dirty="0" smtClean="0"/>
              <a:t>hardware</a:t>
            </a:r>
            <a:r>
              <a:rPr lang="pt-BR" dirty="0" smtClean="0"/>
              <a:t> denominadas canais ou dispositivos de controle.</a:t>
            </a:r>
          </a:p>
          <a:p>
            <a:r>
              <a:rPr lang="pt-BR" dirty="0" smtClean="0"/>
              <a:t>Estes dispositivos funcionam independente de um processador de controle e podem fazer operações de E/S concorrentemente com a execução de um programa.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canal comunica-se com o processador central através de uma interrupção.</a:t>
            </a:r>
          </a:p>
          <a:p>
            <a:r>
              <a:rPr lang="pt-BR" dirty="0" smtClean="0"/>
              <a:t>Com a introdução dos canais, partes de um programa poderiam funcionar de forma imprevisível.</a:t>
            </a:r>
          </a:p>
          <a:p>
            <a:r>
              <a:rPr lang="pt-BR" dirty="0" smtClean="0"/>
              <a:t>Logo após o aparecimento dos canais, foram desenvolvidos as máquinas multiprocessadas.</a:t>
            </a:r>
          </a:p>
          <a:p>
            <a:r>
              <a:rPr lang="pt-BR" dirty="0" smtClean="0"/>
              <a:t>Estas máquinas permitem que aplicações diferentes sejam executadas em processadores diferentes ao mesmo tempo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SD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</a:t>
            </a:r>
          </a:p>
          <a:p>
            <a:r>
              <a:rPr lang="pt-BR" dirty="0" err="1" smtClean="0"/>
              <a:t>MMOGs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Computação móvel e ubíqua.</a:t>
            </a:r>
          </a:p>
          <a:p>
            <a:r>
              <a:rPr lang="pt-BR" dirty="0" smtClean="0"/>
              <a:t>Negócios financeiros</a:t>
            </a:r>
          </a:p>
          <a:p>
            <a:r>
              <a:rPr lang="pt-BR" dirty="0" smtClean="0"/>
              <a:t>Serviços multimídia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 em SD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O surgimento da tecnologia de redes </a:t>
            </a:r>
            <a:r>
              <a:rPr lang="pt-BR" dirty="0" err="1" smtClean="0"/>
              <a:t>pervasivas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surgimento da computação ubíqua, combinado ao desejo de suportar mobilidade</a:t>
            </a:r>
          </a:p>
          <a:p>
            <a:pPr>
              <a:buNone/>
            </a:pPr>
            <a:r>
              <a:rPr lang="pt-BR" dirty="0" smtClean="0"/>
              <a:t>do usuário em sistemas distribuídos.</a:t>
            </a:r>
          </a:p>
          <a:p>
            <a:r>
              <a:rPr lang="pt-BR" dirty="0" smtClean="0"/>
              <a:t>A crescente demanda por serviços multimídia.</a:t>
            </a:r>
          </a:p>
          <a:p>
            <a:r>
              <a:rPr lang="pt-BR" dirty="0" smtClean="0"/>
              <a:t>A visão dos sistemas distribuídos como um serviço público.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11074</TotalTime>
  <Words>331</Words>
  <Application>Microsoft Office PowerPoint</Application>
  <PresentationFormat>Apresentação na tela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Sistemas Distribuídos e Mobile</vt:lpstr>
      <vt:lpstr>Definição</vt:lpstr>
      <vt:lpstr>Definição</vt:lpstr>
      <vt:lpstr>      Consequências da Definição</vt:lpstr>
      <vt:lpstr>Objetivo</vt:lpstr>
      <vt:lpstr>Histórico</vt:lpstr>
      <vt:lpstr>Histórico</vt:lpstr>
      <vt:lpstr>Exemplos de SD</vt:lpstr>
      <vt:lpstr>Tendências em SD</vt:lpstr>
      <vt:lpstr>DNS</vt:lpstr>
      <vt:lpstr>DNS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e Mobile</dc:title>
  <dc:creator>Raul Loula</dc:creator>
  <cp:lastModifiedBy>Raul Loula</cp:lastModifiedBy>
  <cp:revision>83</cp:revision>
  <dcterms:created xsi:type="dcterms:W3CDTF">2022-07-28T22:59:50Z</dcterms:created>
  <dcterms:modified xsi:type="dcterms:W3CDTF">2022-08-14T19:37:53Z</dcterms:modified>
</cp:coreProperties>
</file>