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Distribuídos e </a:t>
            </a:r>
            <a:r>
              <a:rPr lang="pt-BR" dirty="0" err="1" smtClean="0"/>
              <a:t>Mobile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pt-BR" dirty="0" err="1" smtClean="0"/>
              <a:t>Node</a:t>
            </a:r>
            <a:r>
              <a:rPr lang="pt-BR" dirty="0" smtClean="0"/>
              <a:t> </a:t>
            </a:r>
            <a:r>
              <a:rPr lang="pt-BR" dirty="0" err="1" smtClean="0"/>
              <a:t>Js</a:t>
            </a:r>
            <a:endParaRPr lang="pt-B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332656"/>
            <a:ext cx="14192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https://www.opus-software.com.br/wp-content/uploads/2019/04/Captura-de-Tela-2019-04-22-a%CC%80s-15.26.05-274x3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1268760"/>
            <a:ext cx="4775429" cy="52285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Soap</a:t>
            </a:r>
            <a:r>
              <a:rPr lang="pt-BR" dirty="0" smtClean="0"/>
              <a:t> </a:t>
            </a:r>
            <a:r>
              <a:rPr lang="pt-BR" dirty="0" smtClean="0"/>
              <a:t>e </a:t>
            </a:r>
            <a:r>
              <a:rPr lang="pt-BR" dirty="0" err="1" smtClean="0"/>
              <a:t>Rest</a:t>
            </a:r>
            <a:endParaRPr lang="pt-B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60848"/>
            <a:ext cx="8239125" cy="339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619672" y="594928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 de transação Web que consome vários serviços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Soap</a:t>
            </a:r>
            <a:endParaRPr lang="pt-B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SOAP: </a:t>
            </a:r>
            <a:r>
              <a:rPr lang="pt-BR" dirty="0" err="1" smtClean="0"/>
              <a:t>Simple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Access </a:t>
            </a:r>
            <a:r>
              <a:rPr lang="pt-BR" dirty="0" err="1" smtClean="0"/>
              <a:t>Protocol</a:t>
            </a:r>
            <a:endParaRPr lang="pt-BR" dirty="0" smtClean="0"/>
          </a:p>
          <a:p>
            <a:r>
              <a:rPr lang="pt-BR" dirty="0" smtClean="0"/>
              <a:t>Tanto o dado quando o protocolo são representados no formato XML </a:t>
            </a:r>
            <a:r>
              <a:rPr lang="pt-BR" dirty="0" err="1" smtClean="0"/>
              <a:t>Extensible</a:t>
            </a:r>
            <a:r>
              <a:rPr lang="pt-BR" dirty="0" smtClean="0"/>
              <a:t> Markup </a:t>
            </a:r>
            <a:r>
              <a:rPr lang="pt-BR" dirty="0" err="1" smtClean="0"/>
              <a:t>Language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Soap</a:t>
            </a:r>
            <a:endParaRPr lang="pt-B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124744"/>
            <a:ext cx="2631281" cy="286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149080"/>
            <a:ext cx="8161020" cy="225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Soap</a:t>
            </a:r>
            <a:endParaRPr lang="pt-B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32856"/>
            <a:ext cx="8058150" cy="3246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Rest</a:t>
            </a:r>
            <a:endParaRPr lang="pt-B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REST: </a:t>
            </a:r>
            <a:r>
              <a:rPr lang="pt-BR" b="1" i="1" dirty="0" err="1" smtClean="0"/>
              <a:t>RE</a:t>
            </a:r>
            <a:r>
              <a:rPr lang="pt-BR" dirty="0" err="1" smtClean="0"/>
              <a:t>presentational</a:t>
            </a:r>
            <a:r>
              <a:rPr lang="pt-BR" dirty="0" smtClean="0"/>
              <a:t> </a:t>
            </a:r>
            <a:r>
              <a:rPr lang="pt-BR" b="1" i="1" dirty="0" err="1" smtClean="0"/>
              <a:t>S</a:t>
            </a:r>
            <a:r>
              <a:rPr lang="pt-BR" dirty="0" err="1" smtClean="0"/>
              <a:t>tate</a:t>
            </a:r>
            <a:r>
              <a:rPr lang="pt-BR" dirty="0" smtClean="0"/>
              <a:t> </a:t>
            </a:r>
            <a:r>
              <a:rPr lang="pt-BR" b="1" i="1" dirty="0" err="1" smtClean="0"/>
              <a:t>T</a:t>
            </a:r>
            <a:r>
              <a:rPr lang="pt-BR" dirty="0" err="1" smtClean="0"/>
              <a:t>ransfer</a:t>
            </a:r>
            <a:endParaRPr lang="pt-BR" dirty="0" smtClean="0"/>
          </a:p>
          <a:p>
            <a:r>
              <a:rPr lang="pt-BR" dirty="0" smtClean="0"/>
              <a:t>Abordagem com estilo de operação muito restrito, utilizando as operações HTTP (</a:t>
            </a:r>
            <a:r>
              <a:rPr lang="pt-BR" dirty="0" err="1" smtClean="0"/>
              <a:t>Get</a:t>
            </a:r>
            <a:r>
              <a:rPr lang="pt-BR" dirty="0" smtClean="0"/>
              <a:t>, </a:t>
            </a:r>
            <a:r>
              <a:rPr lang="pt-BR" dirty="0" err="1" smtClean="0"/>
              <a:t>Put</a:t>
            </a:r>
            <a:r>
              <a:rPr lang="pt-BR" dirty="0" smtClean="0"/>
              <a:t>, Delete e </a:t>
            </a:r>
            <a:r>
              <a:rPr lang="pt-BR" dirty="0" err="1" smtClean="0"/>
              <a:t>Post</a:t>
            </a:r>
            <a:r>
              <a:rPr lang="pt-BR" dirty="0" smtClean="0"/>
              <a:t>) para manipular objetos.</a:t>
            </a:r>
          </a:p>
          <a:p>
            <a:r>
              <a:rPr lang="pt-BR" dirty="0" smtClean="0"/>
              <a:t>Utiliza dados no formato </a:t>
            </a:r>
            <a:r>
              <a:rPr lang="pt-BR" dirty="0" err="1" smtClean="0"/>
              <a:t>Json</a:t>
            </a:r>
            <a:r>
              <a:rPr lang="pt-BR" dirty="0" smtClean="0"/>
              <a:t> (</a:t>
            </a:r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Notation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Rest</a:t>
            </a:r>
            <a:endParaRPr lang="pt-B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28800"/>
            <a:ext cx="438912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4293096"/>
            <a:ext cx="4977765" cy="1535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5508104" y="227687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&lt;- JSON</a:t>
            </a:r>
            <a:endParaRPr lang="pt-BR" sz="3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75656" y="4797152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XML -&gt;</a:t>
            </a:r>
            <a:endParaRPr lang="pt-BR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-Protocolo HTTP</a:t>
            </a:r>
          </a:p>
          <a:p>
            <a:pPr>
              <a:buNone/>
            </a:pPr>
            <a:r>
              <a:rPr lang="pt-BR" dirty="0" smtClean="0"/>
              <a:t>-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-</a:t>
            </a:r>
            <a:r>
              <a:rPr lang="pt-BR" dirty="0" err="1" smtClean="0"/>
              <a:t>Node</a:t>
            </a:r>
            <a:r>
              <a:rPr lang="pt-BR" dirty="0" smtClean="0"/>
              <a:t> JS</a:t>
            </a:r>
          </a:p>
          <a:p>
            <a:pPr>
              <a:buNone/>
            </a:pPr>
            <a:r>
              <a:rPr lang="pt-BR" dirty="0" smtClean="0"/>
              <a:t>-</a:t>
            </a:r>
            <a:r>
              <a:rPr lang="pt-BR" dirty="0" err="1" smtClean="0"/>
              <a:t>Soap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-</a:t>
            </a:r>
            <a:r>
              <a:rPr lang="pt-BR" dirty="0" err="1" smtClean="0"/>
              <a:t>Rest</a:t>
            </a:r>
            <a:endParaRPr lang="pt-B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 HTTP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-</a:t>
            </a:r>
            <a:r>
              <a:rPr lang="pt-BR" dirty="0" smtClean="0"/>
              <a:t> </a:t>
            </a:r>
            <a:r>
              <a:rPr lang="pt-BR" dirty="0" smtClean="0"/>
              <a:t>HTTP –&gt; </a:t>
            </a:r>
            <a:r>
              <a:rPr lang="pt-BR" dirty="0" err="1" smtClean="0"/>
              <a:t>HiperText</a:t>
            </a:r>
            <a:r>
              <a:rPr lang="pt-BR" dirty="0" smtClean="0"/>
              <a:t> </a:t>
            </a:r>
            <a:r>
              <a:rPr lang="pt-BR" dirty="0" err="1" smtClean="0"/>
              <a:t>Transfer</a:t>
            </a:r>
            <a:r>
              <a:rPr lang="pt-BR" dirty="0" smtClean="0"/>
              <a:t> </a:t>
            </a:r>
            <a:r>
              <a:rPr lang="pt-BR" dirty="0" err="1" smtClean="0"/>
              <a:t>Protocol</a:t>
            </a:r>
            <a:r>
              <a:rPr lang="pt-BR" dirty="0" smtClean="0"/>
              <a:t> – Implementação da arquitetura cliente-servidor usada para a interação entre navegadores , clientes e provedores de documentos e outros recursos.</a:t>
            </a:r>
          </a:p>
          <a:p>
            <a:r>
              <a:rPr lang="pt-BR" dirty="0" smtClean="0"/>
              <a:t>-Junto com HTML (</a:t>
            </a:r>
            <a:r>
              <a:rPr lang="pt-BR" dirty="0" err="1" smtClean="0"/>
              <a:t>HyperText</a:t>
            </a:r>
            <a:r>
              <a:rPr lang="pt-BR" dirty="0" smtClean="0"/>
              <a:t> Markup </a:t>
            </a:r>
            <a:r>
              <a:rPr lang="pt-BR" dirty="0" err="1" smtClean="0"/>
              <a:t>Language</a:t>
            </a:r>
            <a:r>
              <a:rPr lang="pt-BR" dirty="0" smtClean="0"/>
              <a:t>) e </a:t>
            </a:r>
            <a:r>
              <a:rPr lang="pt-BR" dirty="0" err="1" smtClean="0"/>
              <a:t>URLs</a:t>
            </a:r>
            <a:r>
              <a:rPr lang="pt-BR" dirty="0" smtClean="0"/>
              <a:t> (</a:t>
            </a:r>
            <a:r>
              <a:rPr lang="pt-BR" dirty="0" err="1" smtClean="0"/>
              <a:t>Uniform</a:t>
            </a:r>
            <a:r>
              <a:rPr lang="pt-BR" dirty="0" smtClean="0"/>
              <a:t> Resource </a:t>
            </a:r>
            <a:r>
              <a:rPr lang="pt-BR" dirty="0" err="1" smtClean="0"/>
              <a:t>Locators</a:t>
            </a:r>
            <a:r>
              <a:rPr lang="pt-BR" dirty="0" smtClean="0"/>
              <a:t>) formam a base da Web.</a:t>
            </a:r>
          </a:p>
          <a:p>
            <a:pPr>
              <a:buNone/>
            </a:pPr>
            <a:r>
              <a:rPr lang="pt-BR" dirty="0" smtClean="0"/>
              <a:t>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HTTP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 smtClean="0"/>
              <a:t>GET</a:t>
            </a:r>
            <a:r>
              <a:rPr lang="pt-BR" dirty="0" smtClean="0"/>
              <a:t> : Solicita o recurso cujo URL é um dos argumentos.  </a:t>
            </a:r>
          </a:p>
          <a:p>
            <a:r>
              <a:rPr lang="pt-BR" dirty="0" smtClean="0"/>
              <a:t>Pode enviar parâmetros.  </a:t>
            </a:r>
          </a:p>
          <a:p>
            <a:r>
              <a:rPr lang="pt-BR" dirty="0" smtClean="0"/>
              <a:t>É capaz de recuperar parte dos dados</a:t>
            </a:r>
          </a:p>
          <a:p>
            <a:r>
              <a:rPr lang="pt-BR" dirty="0" smtClean="0"/>
              <a:t>Há a possibilidade de depender da data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HTTP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 smtClean="0"/>
              <a:t>HEAD</a:t>
            </a:r>
            <a:r>
              <a:rPr lang="pt-BR" i="1" dirty="0" smtClean="0"/>
              <a:t> </a:t>
            </a:r>
            <a:r>
              <a:rPr lang="pt-BR" dirty="0" smtClean="0"/>
              <a:t>: Semelhante ao </a:t>
            </a:r>
            <a:r>
              <a:rPr lang="pt-BR" dirty="0" err="1" smtClean="0"/>
              <a:t>Get</a:t>
            </a:r>
            <a:r>
              <a:rPr lang="pt-BR" dirty="0" smtClean="0"/>
              <a:t>, porém não retorna dados. Somente traz informações sobre os dados.  </a:t>
            </a:r>
          </a:p>
          <a:p>
            <a:r>
              <a:rPr lang="pt-BR" b="1" i="1" dirty="0" smtClean="0"/>
              <a:t>PUT</a:t>
            </a:r>
            <a:r>
              <a:rPr lang="pt-BR" i="1" dirty="0" smtClean="0"/>
              <a:t>: </a:t>
            </a:r>
            <a:r>
              <a:rPr lang="pt-BR" dirty="0" smtClean="0"/>
              <a:t>solicita que os dados fornecidos na requisição sejam armazenados no URL informado, como uma modificação de um recurso já existente ou como um novo recurso.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HTTP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i="1" dirty="0" smtClean="0"/>
              <a:t>DELETE</a:t>
            </a:r>
            <a:r>
              <a:rPr lang="pt-BR" i="1" dirty="0" smtClean="0"/>
              <a:t>: </a:t>
            </a:r>
            <a:r>
              <a:rPr lang="pt-BR" sz="3800" dirty="0" smtClean="0"/>
              <a:t>o servidor exclui o recurso identificado pelo URL fornecido</a:t>
            </a:r>
            <a:r>
              <a:rPr lang="pt-BR" i="1" dirty="0" smtClean="0"/>
              <a:t>.</a:t>
            </a:r>
            <a:endParaRPr lang="pt-BR" dirty="0" smtClean="0"/>
          </a:p>
          <a:p>
            <a:r>
              <a:rPr lang="pt-BR" b="1" i="1" dirty="0" smtClean="0"/>
              <a:t>OPTIONS</a:t>
            </a:r>
            <a:r>
              <a:rPr lang="pt-BR" i="1" dirty="0" smtClean="0"/>
              <a:t>: </a:t>
            </a:r>
            <a:r>
              <a:rPr lang="pt-BR" sz="3800" dirty="0" smtClean="0"/>
              <a:t>o servidor fornece ao cliente uma lista de métodos que podem ser aplicados</a:t>
            </a:r>
          </a:p>
          <a:p>
            <a:r>
              <a:rPr lang="pt-BR" sz="3800" dirty="0" smtClean="0"/>
              <a:t>no URL dado (por exemplo, GET, HEAD, PUT) e seus requisitos especiais.</a:t>
            </a:r>
          </a:p>
          <a:p>
            <a:r>
              <a:rPr lang="pt-BR" b="1" i="1" dirty="0" smtClean="0"/>
              <a:t>TRACE</a:t>
            </a:r>
            <a:r>
              <a:rPr lang="pt-BR" i="1" dirty="0" smtClean="0"/>
              <a:t>: </a:t>
            </a:r>
            <a:r>
              <a:rPr lang="pt-BR" sz="3800" dirty="0" smtClean="0"/>
              <a:t>o servidor envia de volta a mensagem de requisição. </a:t>
            </a:r>
            <a:r>
              <a:rPr lang="pt-BR" sz="3800" dirty="0" smtClean="0"/>
              <a:t>Usado para </a:t>
            </a:r>
            <a:r>
              <a:rPr lang="pt-BR" sz="3800" dirty="0" smtClean="0"/>
              <a:t>propósitos de</a:t>
            </a:r>
          </a:p>
          <a:p>
            <a:pPr>
              <a:buNone/>
            </a:pPr>
            <a:r>
              <a:rPr lang="pt-BR" sz="3800" dirty="0" smtClean="0"/>
              <a:t>  diagnóstico.</a:t>
            </a:r>
            <a:endParaRPr lang="pt-BR" sz="38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HTTP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80928"/>
            <a:ext cx="6938010" cy="106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331640" y="177281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Resposta HTTP :</a:t>
            </a:r>
            <a:endParaRPr lang="pt-BR" sz="2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r>
              <a:rPr lang="pt-BR" dirty="0" smtClean="0"/>
              <a:t>Surgiu em 1995, junto com o </a:t>
            </a:r>
            <a:r>
              <a:rPr lang="pt-BR" dirty="0" err="1" smtClean="0"/>
              <a:t>NetScape</a:t>
            </a:r>
            <a:endParaRPr lang="pt-BR" dirty="0" smtClean="0"/>
          </a:p>
          <a:p>
            <a:r>
              <a:rPr lang="pt-BR" dirty="0" smtClean="0"/>
              <a:t>Multiparadigma : funcional, orientada a objetos e </a:t>
            </a:r>
            <a:r>
              <a:rPr lang="pt-BR" dirty="0" err="1" smtClean="0"/>
              <a:t>procedural</a:t>
            </a:r>
            <a:r>
              <a:rPr lang="pt-BR" dirty="0" smtClean="0"/>
              <a:t>\imperativa</a:t>
            </a:r>
          </a:p>
          <a:p>
            <a:r>
              <a:rPr lang="pt-BR" dirty="0" smtClean="0"/>
              <a:t>Fracamente </a:t>
            </a:r>
            <a:r>
              <a:rPr lang="pt-BR" dirty="0" err="1" smtClean="0"/>
              <a:t>tipada</a:t>
            </a:r>
            <a:endParaRPr lang="pt-BR" dirty="0" smtClean="0"/>
          </a:p>
          <a:p>
            <a:r>
              <a:rPr lang="pt-BR" dirty="0" smtClean="0"/>
              <a:t>Interpretada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Node</a:t>
            </a:r>
            <a:r>
              <a:rPr lang="pt-BR" dirty="0" smtClean="0"/>
              <a:t> </a:t>
            </a:r>
            <a:r>
              <a:rPr lang="pt-BR" dirty="0" err="1" smtClean="0"/>
              <a:t>Js</a:t>
            </a:r>
            <a:endParaRPr lang="pt-B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332656"/>
            <a:ext cx="14192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Conteúdo 7"/>
          <p:cNvSpPr txBox="1">
            <a:spLocks/>
          </p:cNvSpPr>
          <p:nvPr/>
        </p:nvSpPr>
        <p:spPr>
          <a:xfrm>
            <a:off x="467544" y="177281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Surgiu em 2009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/>
              <a:t>Escrito em C, C++ e </a:t>
            </a:r>
            <a:r>
              <a:rPr lang="pt-BR" sz="3200" dirty="0" err="1" smtClean="0"/>
              <a:t>Javascript</a:t>
            </a:r>
            <a:endParaRPr lang="pt-BR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aberto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200" baseline="0" dirty="0" smtClean="0"/>
              <a:t>Multiplataforma</a:t>
            </a:r>
            <a:r>
              <a:rPr lang="pt-BR" sz="3200" dirty="0" smtClean="0"/>
              <a:t> baseado </a:t>
            </a:r>
            <a:r>
              <a:rPr lang="pt-BR" sz="3200" dirty="0" smtClean="0"/>
              <a:t>no  interpretador</a:t>
            </a:r>
            <a:r>
              <a:rPr lang="pt-BR" sz="3200" dirty="0" smtClean="0"/>
              <a:t> </a:t>
            </a:r>
            <a:r>
              <a:rPr lang="pt-BR" sz="3200" dirty="0" smtClean="0"/>
              <a:t>V8</a:t>
            </a:r>
            <a:r>
              <a:rPr lang="pt-BR" sz="3200" dirty="0" smtClean="0"/>
              <a:t> do Google </a:t>
            </a:r>
            <a:endParaRPr lang="pt-BR" sz="32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/>
              <a:t>Executa código </a:t>
            </a:r>
            <a:r>
              <a:rPr lang="pt-BR" sz="3200" dirty="0" err="1" smtClean="0"/>
              <a:t>JavaScript</a:t>
            </a:r>
            <a:r>
              <a:rPr lang="pt-BR" sz="3200" dirty="0" smtClean="0"/>
              <a:t> fora do navegador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baseline="0" dirty="0" smtClean="0"/>
              <a:t>Executa as requisições</a:t>
            </a:r>
            <a:r>
              <a:rPr lang="pt-BR" sz="3200" dirty="0" smtClean="0"/>
              <a:t> em </a:t>
            </a:r>
            <a:r>
              <a:rPr lang="pt-BR" sz="3200" dirty="0" err="1" smtClean="0"/>
              <a:t>Single</a:t>
            </a:r>
            <a:r>
              <a:rPr lang="pt-BR" sz="3200" dirty="0" smtClean="0"/>
              <a:t> Thread – </a:t>
            </a:r>
            <a:r>
              <a:rPr lang="pt-BR" sz="3200" dirty="0" err="1" smtClean="0"/>
              <a:t>Event</a:t>
            </a:r>
            <a:r>
              <a:rPr lang="pt-BR" sz="3200" dirty="0" smtClean="0"/>
              <a:t> Loop</a:t>
            </a:r>
            <a:endParaRPr lang="pt-BR" sz="32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5285</TotalTime>
  <Words>340</Words>
  <Application>Microsoft Office PowerPoint</Application>
  <PresentationFormat>Apresentação na tela (4:3)</PresentationFormat>
  <Paragraphs>54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Sistemas Distribuídos e Mobile</vt:lpstr>
      <vt:lpstr>Agenda</vt:lpstr>
      <vt:lpstr>Protocolo HTTP</vt:lpstr>
      <vt:lpstr>Métodos HTTP</vt:lpstr>
      <vt:lpstr>Métodos HTTP</vt:lpstr>
      <vt:lpstr>Métodos HTTP</vt:lpstr>
      <vt:lpstr>Métodos HTTP</vt:lpstr>
      <vt:lpstr>JavaScript</vt:lpstr>
      <vt:lpstr>Node Js</vt:lpstr>
      <vt:lpstr>Node Js</vt:lpstr>
      <vt:lpstr>Soap e Rest</vt:lpstr>
      <vt:lpstr>Soap</vt:lpstr>
      <vt:lpstr>Soap</vt:lpstr>
      <vt:lpstr>Soap</vt:lpstr>
      <vt:lpstr>Rest</vt:lpstr>
      <vt:lpstr>Rest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Distribuídos e Mobile</dc:title>
  <dc:creator>Raul Loula</dc:creator>
  <cp:lastModifiedBy>Raul Loula</cp:lastModifiedBy>
  <cp:revision>26</cp:revision>
  <dcterms:created xsi:type="dcterms:W3CDTF">2022-07-28T22:59:50Z</dcterms:created>
  <dcterms:modified xsi:type="dcterms:W3CDTF">2022-08-14T19:15:03Z</dcterms:modified>
</cp:coreProperties>
</file>