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23/08/2022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Distribuídos e </a:t>
            </a:r>
            <a:r>
              <a:rPr lang="pt-BR" dirty="0" err="1" smtClean="0"/>
              <a:t>Mobile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Microserviços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04864"/>
            <a:ext cx="440817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-Arquitetura Monolítica</a:t>
            </a:r>
          </a:p>
          <a:p>
            <a:pPr>
              <a:buNone/>
            </a:pPr>
            <a:r>
              <a:rPr lang="pt-BR" dirty="0" smtClean="0"/>
              <a:t>-Arquitetura de </a:t>
            </a:r>
            <a:r>
              <a:rPr lang="pt-BR" dirty="0" err="1" smtClean="0"/>
              <a:t>Microserviços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engenharia de software, uma arquitetura monolítica designa um padrão de desenvolvimento sem </a:t>
            </a:r>
            <a:r>
              <a:rPr lang="pt-BR" dirty="0" err="1" smtClean="0"/>
              <a:t>modularidade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aplicativo com esta arquitetura tem em um único arquivo, geralmente um </a:t>
            </a:r>
            <a:r>
              <a:rPr lang="pt-BR" dirty="0" err="1" smtClean="0"/>
              <a:t>exe</a:t>
            </a:r>
            <a:r>
              <a:rPr lang="pt-BR" dirty="0" smtClean="0"/>
              <a:t>, todos os módulos da aplicação. Por módulos entenda acesso a base de dados, interface com o usuário, módulos de negócio etc.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longo do tempo foram ocorrendo ondas de </a:t>
            </a:r>
            <a:r>
              <a:rPr lang="pt-BR" dirty="0" err="1" smtClean="0"/>
              <a:t>modularização</a:t>
            </a:r>
            <a:r>
              <a:rPr lang="pt-BR" dirty="0" smtClean="0"/>
              <a:t>  </a:t>
            </a:r>
            <a:r>
              <a:rPr lang="pt-BR" dirty="0" smtClean="0"/>
              <a:t>para facilitar o desenvolvimento,  manutenção e distribuição dos softwares.  A evolução vai desde de o uso de </a:t>
            </a:r>
            <a:r>
              <a:rPr lang="pt-BR" dirty="0" err="1" smtClean="0"/>
              <a:t>dlls</a:t>
            </a:r>
            <a:r>
              <a:rPr lang="pt-BR" dirty="0" smtClean="0"/>
              <a:t> e </a:t>
            </a:r>
            <a:r>
              <a:rPr lang="pt-BR" dirty="0" err="1" smtClean="0"/>
              <a:t>assemblies</a:t>
            </a:r>
            <a:r>
              <a:rPr lang="pt-BR" dirty="0" smtClean="0"/>
              <a:t> até a arquitetura de </a:t>
            </a:r>
            <a:r>
              <a:rPr lang="pt-BR" dirty="0" err="1" smtClean="0"/>
              <a:t>microserviços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748680"/>
          </a:xfrm>
        </p:spPr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n-tier</a:t>
            </a:r>
            <a:r>
              <a:rPr lang="pt-BR" dirty="0" smtClean="0"/>
              <a:t> ou </a:t>
            </a:r>
            <a:r>
              <a:rPr lang="pt-BR" dirty="0" err="1" smtClean="0"/>
              <a:t>multitier</a:t>
            </a:r>
            <a:r>
              <a:rPr lang="pt-BR" dirty="0" smtClean="0"/>
              <a:t> </a:t>
            </a:r>
            <a:r>
              <a:rPr lang="pt-BR" dirty="0" err="1" smtClean="0"/>
              <a:t>architecture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060848"/>
            <a:ext cx="5246370" cy="456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720080"/>
          </a:xfrm>
        </p:spPr>
        <p:txBody>
          <a:bodyPr/>
          <a:lstStyle/>
          <a:p>
            <a:r>
              <a:rPr lang="pt-BR" dirty="0" smtClean="0"/>
              <a:t>Arquitetura MVC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492896"/>
            <a:ext cx="3384233" cy="322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71532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Monolítica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132856"/>
            <a:ext cx="6967538" cy="354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Microserviços</a:t>
            </a:r>
            <a:endParaRPr lang="pt-B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12776"/>
            <a:ext cx="69056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15392</TotalTime>
  <Words>125</Words>
  <Application>Microsoft Office PowerPoint</Application>
  <PresentationFormat>Apresentação na tela (4:3)</PresentationFormat>
  <Paragraphs>17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Sistemas Distribuídos e Mobile</vt:lpstr>
      <vt:lpstr>Agenda</vt:lpstr>
      <vt:lpstr>Arquitetura Monolítica</vt:lpstr>
      <vt:lpstr>Arquitetura Monolítica</vt:lpstr>
      <vt:lpstr>Arquitetura Monolítica</vt:lpstr>
      <vt:lpstr>Arquitetura Monolítica</vt:lpstr>
      <vt:lpstr>Arquitetura Monolítica</vt:lpstr>
      <vt:lpstr>Arquitetura Monolítica</vt:lpstr>
      <vt:lpstr>Microserviços</vt:lpstr>
      <vt:lpstr>Microserviços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30</cp:revision>
  <dcterms:created xsi:type="dcterms:W3CDTF">2022-07-28T22:59:50Z</dcterms:created>
  <dcterms:modified xsi:type="dcterms:W3CDTF">2022-08-30T21:59:21Z</dcterms:modified>
</cp:coreProperties>
</file>