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Pool de conexões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Pool de conexão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914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Callback </a:t>
            </a:r>
            <a:r>
              <a:rPr lang="pt-BR" dirty="0" err="1" smtClean="0"/>
              <a:t>Hell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Callback </a:t>
            </a:r>
            <a:r>
              <a:rPr lang="pt-BR" dirty="0" err="1" smtClean="0"/>
              <a:t>Hell</a:t>
            </a:r>
            <a:endParaRPr lang="pt-BR" dirty="0"/>
          </a:p>
        </p:txBody>
      </p:sp>
      <p:pic>
        <p:nvPicPr>
          <p:cNvPr id="15362" name="Picture 2" descr="callback-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5725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Callback </a:t>
            </a:r>
            <a:r>
              <a:rPr lang="pt-BR" dirty="0" err="1" smtClean="0"/>
              <a:t>Hell</a:t>
            </a:r>
            <a:endParaRPr lang="pt-BR" dirty="0"/>
          </a:p>
        </p:txBody>
      </p:sp>
      <p:pic>
        <p:nvPicPr>
          <p:cNvPr id="18434" name="Picture 2" descr="Que es el Callback Hell y como evitarlo? | by Martin Mucito | Code Arm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858000" cy="374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Promise</a:t>
            </a:r>
            <a:r>
              <a:rPr lang="pt-BR" dirty="0" smtClean="0"/>
              <a:t> é um objeto </a:t>
            </a:r>
            <a:r>
              <a:rPr lang="pt-BR" dirty="0" err="1" smtClean="0"/>
              <a:t>javascript</a:t>
            </a:r>
            <a:r>
              <a:rPr lang="pt-BR" dirty="0" smtClean="0"/>
              <a:t>. Produz um valor após um operação </a:t>
            </a:r>
            <a:r>
              <a:rPr lang="pt-BR" smtClean="0"/>
              <a:t>assíncrona </a:t>
            </a:r>
            <a:r>
              <a:rPr lang="pt-BR" smtClean="0"/>
              <a:t>terminar </a:t>
            </a:r>
            <a:r>
              <a:rPr lang="pt-BR" dirty="0" smtClean="0"/>
              <a:t>em sucesso, ou em erro por conta de timeout, erro de rede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Sucesso são indicados pela chamada da função resolve e erros são indicados pelo função </a:t>
            </a:r>
            <a:r>
              <a:rPr lang="pt-BR" dirty="0" err="1" smtClean="0"/>
              <a:t>reject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Promise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8539353" cy="142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59</Words>
  <Application>Microsoft Office PowerPoint</Application>
  <PresentationFormat>Apresentação na tela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Pool de conexões</vt:lpstr>
      <vt:lpstr>Pool de conexão</vt:lpstr>
      <vt:lpstr>Callback Hell</vt:lpstr>
      <vt:lpstr>Callback Hell</vt:lpstr>
      <vt:lpstr>Callback Hell</vt:lpstr>
      <vt:lpstr>Promise</vt:lpstr>
      <vt:lpstr>Promise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de conexões</dc:title>
  <dc:creator>Raul Loula</dc:creator>
  <cp:lastModifiedBy>Raul Loula</cp:lastModifiedBy>
  <cp:revision>23</cp:revision>
  <dcterms:created xsi:type="dcterms:W3CDTF">2022-10-23T19:13:00Z</dcterms:created>
  <dcterms:modified xsi:type="dcterms:W3CDTF">2023-04-30T18:06:20Z</dcterms:modified>
</cp:coreProperties>
</file>