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285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Teoria da Computação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Autômatos Finitos Determinísticos</a:t>
            </a:r>
          </a:p>
          <a:p>
            <a:pPr>
              <a:buFontTx/>
              <a:buChar char="-"/>
            </a:pPr>
            <a:r>
              <a:rPr lang="pt-BR" dirty="0" smtClean="0"/>
              <a:t>Exemplos</a:t>
            </a:r>
          </a:p>
          <a:p>
            <a:pPr>
              <a:buFontTx/>
              <a:buChar char="-"/>
            </a:pPr>
            <a:r>
              <a:rPr lang="pt-BR" dirty="0" smtClean="0"/>
              <a:t>Exercícios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 Autômato finito determinístico é 5-</a:t>
            </a:r>
            <a:r>
              <a:rPr lang="pt-BR" dirty="0" err="1" smtClean="0"/>
              <a:t>tupla</a:t>
            </a:r>
            <a:r>
              <a:rPr lang="pt-BR" dirty="0" smtClean="0"/>
              <a:t> que consiste em  (</a:t>
            </a:r>
            <a:r>
              <a:rPr lang="pt-BR" b="1" dirty="0" smtClean="0"/>
              <a:t>Q,</a:t>
            </a:r>
            <a:r>
              <a:rPr lang="pt-BR" b="1" dirty="0" smtClean="0"/>
              <a:t> </a:t>
            </a:r>
            <a:r>
              <a:rPr lang="pt-BR" b="1" dirty="0" smtClean="0"/>
              <a:t>∑,</a:t>
            </a:r>
            <a:r>
              <a:rPr lang="el-GR" b="1" dirty="0" smtClean="0"/>
              <a:t> </a:t>
            </a:r>
            <a:r>
              <a:rPr lang="el-GR" b="1" dirty="0" smtClean="0"/>
              <a:t>δ</a:t>
            </a:r>
            <a:r>
              <a:rPr lang="pt-BR" b="1" dirty="0" smtClean="0"/>
              <a:t>,Q0,F</a:t>
            </a:r>
            <a:r>
              <a:rPr lang="pt-BR" dirty="0" smtClean="0"/>
              <a:t>):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1-</a:t>
            </a:r>
            <a:r>
              <a:rPr lang="pt-BR" dirty="0" smtClean="0"/>
              <a:t>Um conjunto finito de estados </a:t>
            </a:r>
            <a:r>
              <a:rPr lang="pt-BR" b="1" dirty="0" smtClean="0"/>
              <a:t>Q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2-Um </a:t>
            </a:r>
            <a:r>
              <a:rPr lang="pt-BR" dirty="0" smtClean="0"/>
              <a:t>conjunto finito de símbolos de entrada, ou alfabeto representado por </a:t>
            </a:r>
            <a:r>
              <a:rPr lang="pt-BR" b="1" dirty="0" smtClean="0"/>
              <a:t>∑</a:t>
            </a:r>
            <a:endParaRPr lang="pt-B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3-Uma função de transição, tal que:</a:t>
            </a:r>
          </a:p>
          <a:p>
            <a:pPr algn="ctr">
              <a:buNone/>
            </a:pPr>
            <a:r>
              <a:rPr lang="el-GR" sz="5400" b="1" dirty="0" smtClean="0"/>
              <a:t>δ</a:t>
            </a:r>
            <a:r>
              <a:rPr lang="pt-BR" sz="5400" b="1" dirty="0" smtClean="0"/>
              <a:t> : </a:t>
            </a:r>
            <a:r>
              <a:rPr lang="pt-BR" sz="5400" b="1" dirty="0" smtClean="0"/>
              <a:t>Q </a:t>
            </a:r>
            <a:r>
              <a:rPr lang="pt-BR" sz="5400" b="1" dirty="0" smtClean="0"/>
              <a:t>x </a:t>
            </a:r>
            <a:r>
              <a:rPr lang="pt-BR" sz="5400" b="1" dirty="0" smtClean="0"/>
              <a:t>∑ </a:t>
            </a:r>
            <a:r>
              <a:rPr lang="pt-BR" sz="5400" b="1" dirty="0" smtClean="0">
                <a:latin typeface="Calibri"/>
                <a:cs typeface="Calibri"/>
              </a:rPr>
              <a:t>→</a:t>
            </a:r>
            <a:r>
              <a:rPr lang="pt-BR" sz="5400" b="1" dirty="0" smtClean="0"/>
              <a:t> Q </a:t>
            </a:r>
            <a:endParaRPr lang="pt-BR" sz="5400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4-Um estado inicial </a:t>
            </a:r>
            <a:r>
              <a:rPr lang="pt-BR" b="1" dirty="0" smtClean="0"/>
              <a:t>Q0</a:t>
            </a:r>
          </a:p>
          <a:p>
            <a:pPr>
              <a:buNone/>
            </a:pPr>
            <a:endParaRPr lang="pt-BR" b="1" dirty="0" smtClean="0"/>
          </a:p>
          <a:p>
            <a:pPr algn="ctr">
              <a:buNone/>
            </a:pPr>
            <a:r>
              <a:rPr lang="pt-BR" dirty="0" smtClean="0"/>
              <a:t>5-Um conjunto de estados de aceitação, tal que </a:t>
            </a:r>
            <a:r>
              <a:rPr lang="pt-BR" b="1" dirty="0" smtClean="0"/>
              <a:t>F ⫃</a:t>
            </a:r>
            <a:r>
              <a:rPr lang="pt-BR" dirty="0" smtClean="0"/>
              <a:t> </a:t>
            </a:r>
            <a:r>
              <a:rPr lang="pt-BR" b="1" dirty="0" smtClean="0"/>
              <a:t>Q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3-Uma função de transição, tal que:</a:t>
            </a:r>
          </a:p>
          <a:p>
            <a:pPr algn="ctr">
              <a:buNone/>
            </a:pPr>
            <a:r>
              <a:rPr lang="el-GR" sz="5400" b="1" dirty="0" smtClean="0"/>
              <a:t>δ</a:t>
            </a:r>
            <a:r>
              <a:rPr lang="pt-BR" sz="5400" b="1" dirty="0" smtClean="0"/>
              <a:t> : </a:t>
            </a:r>
            <a:r>
              <a:rPr lang="pt-BR" sz="5400" b="1" dirty="0" smtClean="0"/>
              <a:t>Q </a:t>
            </a:r>
            <a:r>
              <a:rPr lang="pt-BR" sz="5400" b="1" dirty="0" smtClean="0"/>
              <a:t>x </a:t>
            </a:r>
            <a:r>
              <a:rPr lang="pt-BR" sz="5400" b="1" dirty="0" smtClean="0"/>
              <a:t>∑ </a:t>
            </a:r>
            <a:r>
              <a:rPr lang="pt-BR" sz="5400" b="1" dirty="0" smtClean="0">
                <a:latin typeface="Calibri"/>
                <a:cs typeface="Calibri"/>
              </a:rPr>
              <a:t>→</a:t>
            </a:r>
            <a:r>
              <a:rPr lang="pt-BR" sz="5400" b="1" dirty="0" smtClean="0"/>
              <a:t> Q </a:t>
            </a:r>
            <a:endParaRPr lang="pt-BR" sz="5400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4-Um estado inicial </a:t>
            </a:r>
            <a:r>
              <a:rPr lang="pt-BR" b="1" dirty="0" smtClean="0"/>
              <a:t>Q0</a:t>
            </a:r>
          </a:p>
          <a:p>
            <a:pPr>
              <a:buNone/>
            </a:pPr>
            <a:endParaRPr lang="pt-BR" b="1" dirty="0" smtClean="0"/>
          </a:p>
          <a:p>
            <a:pPr algn="ctr">
              <a:buNone/>
            </a:pPr>
            <a:r>
              <a:rPr lang="pt-BR" dirty="0" smtClean="0"/>
              <a:t>5-Um conjunto de estados de aceitação, tal que </a:t>
            </a:r>
            <a:r>
              <a:rPr lang="pt-BR" b="1" dirty="0" smtClean="0"/>
              <a:t>F ⫃</a:t>
            </a:r>
            <a:r>
              <a:rPr lang="pt-BR" dirty="0" smtClean="0"/>
              <a:t> </a:t>
            </a:r>
            <a:r>
              <a:rPr lang="pt-BR" b="1" dirty="0" smtClean="0"/>
              <a:t>Q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Exemplo: Dado o Autômato Finito A </a:t>
            </a:r>
            <a:r>
              <a:rPr lang="pt-BR" dirty="0" smtClean="0"/>
              <a:t>(</a:t>
            </a:r>
            <a:r>
              <a:rPr lang="pt-BR" b="1" dirty="0" smtClean="0"/>
              <a:t>Q, ∑,</a:t>
            </a:r>
            <a:r>
              <a:rPr lang="el-GR" b="1" dirty="0" smtClean="0"/>
              <a:t> δ</a:t>
            </a:r>
            <a:r>
              <a:rPr lang="pt-BR" b="1" dirty="0" smtClean="0"/>
              <a:t>,Q0,F</a:t>
            </a:r>
            <a:r>
              <a:rPr lang="pt-BR" dirty="0" smtClean="0"/>
              <a:t>):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b="1" dirty="0" smtClean="0"/>
              <a:t>Q ={S1,S2}</a:t>
            </a:r>
          </a:p>
          <a:p>
            <a:pPr>
              <a:buNone/>
            </a:pPr>
            <a:r>
              <a:rPr lang="pt-BR" b="1" dirty="0" smtClean="0"/>
              <a:t>∑={0,1}</a:t>
            </a:r>
          </a:p>
          <a:p>
            <a:pPr>
              <a:buNone/>
            </a:pPr>
            <a:r>
              <a:rPr lang="pt-BR" b="1" dirty="0" smtClean="0"/>
              <a:t>Q0={S1}</a:t>
            </a:r>
          </a:p>
          <a:p>
            <a:pPr>
              <a:buNone/>
            </a:pPr>
            <a:r>
              <a:rPr lang="pt-BR" b="1" dirty="0" smtClean="0"/>
              <a:t>F=</a:t>
            </a:r>
            <a:r>
              <a:rPr lang="pt-BR" b="1" dirty="0" smtClean="0"/>
              <a:t>{S1}</a:t>
            </a:r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b="1" dirty="0" smtClean="0"/>
              <a:t>δ</a:t>
            </a:r>
            <a:r>
              <a:rPr lang="pt-BR" b="1" dirty="0" smtClean="0"/>
              <a:t> </a:t>
            </a:r>
            <a:r>
              <a:rPr lang="pt-BR" dirty="0" smtClean="0"/>
              <a:t>definida pela tabela de transição: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939256"/>
            <a:ext cx="4286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98143" cy="44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151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Teoria da Computação</vt:lpstr>
      <vt:lpstr>Agenda</vt:lpstr>
      <vt:lpstr>Definição</vt:lpstr>
      <vt:lpstr>Definição</vt:lpstr>
      <vt:lpstr>Definição</vt:lpstr>
      <vt:lpstr>Definição</vt:lpstr>
      <vt:lpstr>Definição</vt:lpstr>
      <vt:lpstr>Definição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Computação</dc:title>
  <dc:creator>Raul Loula</dc:creator>
  <cp:lastModifiedBy>Raul Loula</cp:lastModifiedBy>
  <cp:revision>13</cp:revision>
  <dcterms:created xsi:type="dcterms:W3CDTF">2023-08-13T18:31:27Z</dcterms:created>
  <dcterms:modified xsi:type="dcterms:W3CDTF">2023-08-27T22:04:14Z</dcterms:modified>
</cp:coreProperties>
</file>