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060848"/>
            <a:ext cx="49339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995936" y="59492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Chassi ou base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Indústria automotiva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33147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437112"/>
            <a:ext cx="3263265" cy="192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844824"/>
            <a:ext cx="3510439" cy="194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4437112"/>
            <a:ext cx="3881914" cy="198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Medição de audiência 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3509010" cy="296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eta para a direita 8"/>
          <p:cNvSpPr/>
          <p:nvPr/>
        </p:nvSpPr>
        <p:spPr>
          <a:xfrm>
            <a:off x="4572000" y="3717032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371703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Target</a:t>
            </a:r>
            <a:r>
              <a:rPr lang="pt-BR" sz="2800" dirty="0" smtClean="0"/>
              <a:t> Audiência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Medição de audiência 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329" y="2276873"/>
            <a:ext cx="8561070" cy="262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Medição de audiência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365104"/>
            <a:ext cx="7326630" cy="115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276872"/>
            <a:ext cx="3619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 Classe Pessoa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488061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Office PowerPoint</Application>
  <PresentationFormat>Apresentação na tela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POO</vt:lpstr>
      <vt:lpstr>Indústria automotiva</vt:lpstr>
      <vt:lpstr>Slide 3</vt:lpstr>
      <vt:lpstr>Medição de audiência </vt:lpstr>
      <vt:lpstr>Medição de audiência </vt:lpstr>
      <vt:lpstr>Medição de audiência </vt:lpstr>
      <vt:lpstr>Outra Classe Pessoa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Raul Loula</dc:creator>
  <cp:lastModifiedBy>Raul Loula</cp:lastModifiedBy>
  <cp:revision>7</cp:revision>
  <dcterms:created xsi:type="dcterms:W3CDTF">2022-04-23T23:12:32Z</dcterms:created>
  <dcterms:modified xsi:type="dcterms:W3CDTF">2022-04-24T00:10:53Z</dcterms:modified>
</cp:coreProperties>
</file>