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relacional e SQL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relacional</a:t>
            </a:r>
            <a:endParaRPr lang="pt-BR" dirty="0"/>
          </a:p>
        </p:txBody>
      </p:sp>
      <p:pic>
        <p:nvPicPr>
          <p:cNvPr id="1026" name="Picture 2" descr="Edgar F Cod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799"/>
            <a:ext cx="2016224" cy="286666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772816"/>
            <a:ext cx="4248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83568" y="494116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Edward Frank </a:t>
            </a:r>
            <a:r>
              <a:rPr lang="pt-BR" dirty="0" err="1" smtClean="0"/>
              <a:t>Codd</a:t>
            </a:r>
            <a:r>
              <a:rPr lang="pt-BR" dirty="0" smtClean="0"/>
              <a:t> - </a:t>
            </a:r>
            <a:r>
              <a:rPr lang="en-US" i="1" dirty="0" smtClean="0"/>
              <a:t>E. F. </a:t>
            </a:r>
            <a:r>
              <a:rPr lang="en-US" i="1" dirty="0" err="1" smtClean="0"/>
              <a:t>Codd</a:t>
            </a:r>
            <a:r>
              <a:rPr lang="en-US" i="1" dirty="0" smtClean="0"/>
              <a:t>. 1970. A relational model of data for large shared data banks. </a:t>
            </a:r>
            <a:r>
              <a:rPr lang="en-US" i="1" dirty="0" err="1" smtClean="0"/>
              <a:t>Commun</a:t>
            </a:r>
            <a:r>
              <a:rPr lang="en-US" i="1" dirty="0" smtClean="0"/>
              <a:t>. ACM 13, 6 (June 1970), 377–387. https://doi.org/10.1145/362384.362685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relacional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141277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-Estabelece a teoria para a criação da modelagem de um banco de dados relacional</a:t>
            </a:r>
          </a:p>
          <a:p>
            <a:endParaRPr lang="pt-BR" dirty="0" smtClean="0"/>
          </a:p>
          <a:p>
            <a:r>
              <a:rPr lang="pt-BR" dirty="0" smtClean="0"/>
              <a:t>-Teoria para os sistemas gerenciadores de banco de dados SGBD (Sistema Gerenciados de banco de dados ou </a:t>
            </a:r>
            <a:r>
              <a:rPr lang="pt-BR" b="1" dirty="0" smtClean="0"/>
              <a:t>RDBMS (</a:t>
            </a:r>
            <a:r>
              <a:rPr lang="pt-BR" dirty="0" err="1" smtClean="0"/>
              <a:t>Relational</a:t>
            </a:r>
            <a:r>
              <a:rPr lang="pt-BR" dirty="0" smtClean="0"/>
              <a:t> Data Base Management System)</a:t>
            </a:r>
          </a:p>
          <a:p>
            <a:endParaRPr lang="pt-BR" dirty="0" smtClean="0"/>
          </a:p>
          <a:p>
            <a:r>
              <a:rPr lang="pt-BR" dirty="0" smtClean="0"/>
              <a:t>-Modelo baseado em entidade e relacionamento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6386" name="Picture 2" descr="http://web.mit.edu/11.521/www/lectures/lecture10/er_di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140968"/>
            <a:ext cx="4543425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relacional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141277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transacional : </a:t>
            </a:r>
            <a:r>
              <a:rPr lang="pt-BR" dirty="0" err="1" smtClean="0"/>
              <a:t>commit</a:t>
            </a:r>
            <a:r>
              <a:rPr lang="pt-BR" dirty="0" smtClean="0"/>
              <a:t> ou </a:t>
            </a:r>
            <a:r>
              <a:rPr lang="pt-BR" dirty="0" err="1" smtClean="0"/>
              <a:t>rollback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-Baseado em transações que tem a característica ACID (</a:t>
            </a:r>
            <a:r>
              <a:rPr lang="en-US" b="1" dirty="0" smtClean="0"/>
              <a:t>Atomicity</a:t>
            </a:r>
            <a:r>
              <a:rPr lang="en-US" dirty="0" smtClean="0"/>
              <a:t> 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/>
              <a:t>Consistency,</a:t>
            </a:r>
            <a:r>
              <a:rPr lang="en-US" b="1" dirty="0" smtClean="0"/>
              <a:t> </a:t>
            </a:r>
            <a:r>
              <a:rPr lang="en-US" b="1" dirty="0" smtClean="0"/>
              <a:t>Isolation,</a:t>
            </a:r>
            <a:r>
              <a:rPr lang="en-US" b="1" dirty="0" smtClean="0"/>
              <a:t> Durability</a:t>
            </a:r>
            <a:r>
              <a:rPr lang="pt-BR" dirty="0" smtClean="0"/>
              <a:t>):</a:t>
            </a:r>
          </a:p>
          <a:p>
            <a:endParaRPr lang="pt-BR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Atomicidade</a:t>
            </a:r>
            <a:r>
              <a:rPr lang="en-US" dirty="0" smtClean="0"/>
              <a:t> </a:t>
            </a:r>
            <a:r>
              <a:rPr lang="en-US" dirty="0" smtClean="0"/>
              <a:t> Define e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completada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Consistencia</a:t>
            </a:r>
            <a:r>
              <a:rPr lang="en-US" dirty="0" smtClean="0"/>
              <a:t> </a:t>
            </a:r>
            <a:r>
              <a:rPr lang="en-US" dirty="0" smtClean="0"/>
              <a:t>: Define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manutenção</a:t>
            </a:r>
            <a:r>
              <a:rPr lang="en-US" dirty="0" smtClean="0"/>
              <a:t> e as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garantindo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estejam</a:t>
            </a:r>
            <a:r>
              <a:rPr lang="en-US" dirty="0" smtClean="0"/>
              <a:t> </a:t>
            </a:r>
            <a:r>
              <a:rPr lang="en-US" dirty="0" err="1" smtClean="0"/>
              <a:t>corretos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dados.</a:t>
            </a:r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Isolamento</a:t>
            </a:r>
            <a:r>
              <a:rPr lang="en-US" b="1" dirty="0" smtClean="0"/>
              <a:t>:  </a:t>
            </a:r>
            <a:r>
              <a:rPr lang="en-US" dirty="0" smtClean="0"/>
              <a:t> </a:t>
            </a:r>
            <a:r>
              <a:rPr lang="en-US" dirty="0" err="1" smtClean="0"/>
              <a:t>Mantém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invisivel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fim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confusão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b="1" dirty="0" smtClean="0"/>
              <a:t>Durability</a:t>
            </a:r>
            <a:r>
              <a:rPr lang="en-US" dirty="0" smtClean="0"/>
              <a:t> 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efetuadas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dados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permanente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término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.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FF0000"/>
                </a:solidFill>
              </a:rPr>
              <a:t>S</a:t>
            </a:r>
            <a:r>
              <a:rPr lang="pt-BR" b="1" dirty="0" err="1" smtClean="0"/>
              <a:t>tructured</a:t>
            </a:r>
            <a:r>
              <a:rPr lang="pt-BR" b="1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Q</a:t>
            </a:r>
            <a:r>
              <a:rPr lang="pt-BR" b="1" dirty="0" err="1" smtClean="0"/>
              <a:t>uery</a:t>
            </a:r>
            <a:r>
              <a:rPr lang="pt-BR" b="1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L</a:t>
            </a:r>
            <a:r>
              <a:rPr lang="pt-BR" b="1" dirty="0" err="1" smtClean="0"/>
              <a:t>anguage</a:t>
            </a:r>
            <a:endParaRPr lang="pt-BR" b="1" dirty="0" smtClean="0"/>
          </a:p>
          <a:p>
            <a:endParaRPr lang="pt-BR" b="1" dirty="0" smtClean="0"/>
          </a:p>
          <a:p>
            <a:r>
              <a:rPr lang="pt-BR" dirty="0" smtClean="0"/>
              <a:t>Linguagem utilizada para a definição, manipulação, consulta e controle das entidades, relacionamentos e dados dentro de um banco de dados relacional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DDL : Data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: criação de entidades: </a:t>
            </a:r>
            <a:r>
              <a:rPr lang="pt-BR" dirty="0" err="1" smtClean="0"/>
              <a:t>create</a:t>
            </a:r>
            <a:r>
              <a:rPr lang="pt-BR" dirty="0" smtClean="0"/>
              <a:t>, </a:t>
            </a:r>
            <a:r>
              <a:rPr lang="pt-BR" dirty="0" err="1" smtClean="0"/>
              <a:t>drop</a:t>
            </a:r>
            <a:r>
              <a:rPr lang="pt-BR" dirty="0" smtClean="0"/>
              <a:t> e </a:t>
            </a:r>
            <a:r>
              <a:rPr lang="pt-BR" dirty="0" err="1" smtClean="0"/>
              <a:t>alter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DML: 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:  comandos que manipulam os dados: </a:t>
            </a:r>
            <a:r>
              <a:rPr lang="pt-BR" dirty="0" err="1" smtClean="0"/>
              <a:t>insert</a:t>
            </a:r>
            <a:r>
              <a:rPr lang="pt-BR" dirty="0" smtClean="0"/>
              <a:t>, delete e </a:t>
            </a:r>
            <a:r>
              <a:rPr lang="pt-BR" dirty="0" err="1" smtClean="0"/>
              <a:t>update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DQL* : Data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smtClean="0"/>
              <a:t>comando para </a:t>
            </a:r>
          </a:p>
          <a:p>
            <a:pPr>
              <a:buNone/>
            </a:pPr>
            <a:r>
              <a:rPr lang="pt-BR" dirty="0" smtClean="0"/>
              <a:t>seleção de dados: </a:t>
            </a:r>
            <a:r>
              <a:rPr lang="pt-BR" dirty="0" err="1" smtClean="0"/>
              <a:t>Select</a:t>
            </a:r>
            <a:endParaRPr lang="pt-BR" dirty="0" smtClean="0"/>
          </a:p>
          <a:p>
            <a:r>
              <a:rPr lang="pt-BR" sz="2200" dirty="0" smtClean="0"/>
              <a:t>*Em algumas referências o </a:t>
            </a:r>
            <a:r>
              <a:rPr lang="pt-BR" sz="2200" dirty="0" err="1" smtClean="0"/>
              <a:t>select</a:t>
            </a:r>
            <a:r>
              <a:rPr lang="pt-BR" sz="2200" dirty="0" smtClean="0"/>
              <a:t> faz  parte do DML</a:t>
            </a:r>
            <a:endParaRPr lang="pt-BR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DTL: Data </a:t>
            </a:r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: comandos para controle de transação: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transaction</a:t>
            </a:r>
            <a:r>
              <a:rPr lang="pt-BR" dirty="0" smtClean="0"/>
              <a:t>, </a:t>
            </a:r>
            <a:r>
              <a:rPr lang="pt-BR" dirty="0" err="1" smtClean="0"/>
              <a:t>commit</a:t>
            </a:r>
            <a:r>
              <a:rPr lang="pt-BR" dirty="0" smtClean="0"/>
              <a:t>, </a:t>
            </a:r>
            <a:r>
              <a:rPr lang="pt-BR" dirty="0" err="1" smtClean="0"/>
              <a:t>rollback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DCL: Data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: comandos para controlar permissões e níveis de acesso a dados: </a:t>
            </a:r>
            <a:r>
              <a:rPr lang="pt-BR" dirty="0" err="1" smtClean="0"/>
              <a:t>revoke</a:t>
            </a:r>
            <a:r>
              <a:rPr lang="pt-BR" dirty="0" smtClean="0"/>
              <a:t>, </a:t>
            </a:r>
            <a:r>
              <a:rPr lang="pt-BR" dirty="0" err="1" smtClean="0"/>
              <a:t>grant</a:t>
            </a:r>
            <a:r>
              <a:rPr lang="pt-BR" dirty="0" smtClean="0"/>
              <a:t>, </a:t>
            </a:r>
            <a:r>
              <a:rPr lang="pt-BR" dirty="0" err="1" smtClean="0"/>
              <a:t>deny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247</Words>
  <Application>Microsoft Office PowerPoint</Application>
  <PresentationFormat>Apresentação na tela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Banco de dados relacional e SQL</vt:lpstr>
      <vt:lpstr>Banco de dados relacional</vt:lpstr>
      <vt:lpstr>Banco de dados relacional</vt:lpstr>
      <vt:lpstr>Banco de dados relacional</vt:lpstr>
      <vt:lpstr>SQL</vt:lpstr>
      <vt:lpstr>SQL</vt:lpstr>
      <vt:lpstr>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relacional e SQL</dc:title>
  <dc:creator>Raul Loula</dc:creator>
  <cp:lastModifiedBy>Raul Loula</cp:lastModifiedBy>
  <cp:revision>9</cp:revision>
  <dcterms:created xsi:type="dcterms:W3CDTF">2022-05-08T00:16:14Z</dcterms:created>
  <dcterms:modified xsi:type="dcterms:W3CDTF">2022-05-08T01:00:01Z</dcterms:modified>
</cp:coreProperties>
</file>