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aven Pro" panose="020B0604020202020204" charset="0"/>
      <p:regular r:id="rId4"/>
      <p:bold r:id="rId5"/>
    </p:embeddedFont>
    <p:embeddedFont>
      <p:font typeface="Share Tech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F6112-2BEB-4B3A-A17B-0E83C045C0DC}">
  <a:tblStyle styleId="{0FAF6112-2BEB-4B3A-A17B-0E83C045C0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7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Zero-player_g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635471" y="51517"/>
            <a:ext cx="7372625" cy="1104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Conway’s</a:t>
            </a:r>
            <a:r>
              <a:rPr lang="es-MX" dirty="0"/>
              <a:t>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>
                <a:solidFill>
                  <a:srgbClr val="92D050"/>
                </a:solidFill>
              </a:rPr>
              <a:t>Life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DB01D8-7B5B-4623-AF47-CA5B7F84E299}"/>
              </a:ext>
            </a:extLst>
          </p:cNvPr>
          <p:cNvSpPr txBox="1"/>
          <p:nvPr/>
        </p:nvSpPr>
        <p:spPr>
          <a:xfrm>
            <a:off x="1238494" y="1154530"/>
            <a:ext cx="61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Miguel Bublitz </a:t>
            </a:r>
            <a:r>
              <a:rPr lang="es-MX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IMT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                                                Raúl Navarro </a:t>
            </a:r>
            <a:r>
              <a:rPr lang="es-MX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B6125-1C5E-4C44-B8DC-0851474E7AA2}"/>
              </a:ext>
            </a:extLst>
          </p:cNvPr>
          <p:cNvSpPr txBox="1"/>
          <p:nvPr/>
        </p:nvSpPr>
        <p:spPr>
          <a:xfrm>
            <a:off x="1134572" y="1753299"/>
            <a:ext cx="6374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Es un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juego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 </a:t>
            </a:r>
            <a:r>
              <a:rPr lang="en-US" sz="1800" i="1" u="sng" dirty="0">
                <a:solidFill>
                  <a:schemeClr val="bg1"/>
                </a:solidFill>
                <a:latin typeface="Share Tech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 JUGADORES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,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significando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que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su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evolución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está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latin typeface="Share Tech" panose="020B0604020202020204" charset="0"/>
              </a:rPr>
              <a:t>determinada</a:t>
            </a:r>
            <a:r>
              <a:rPr lang="en-US" sz="1800" i="1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s-MX" sz="1800" i="1" dirty="0">
                <a:solidFill>
                  <a:schemeClr val="bg1"/>
                </a:solidFill>
                <a:latin typeface="Share Tech" panose="020B0604020202020204" charset="0"/>
              </a:rPr>
              <a:t>por su estado inicial, sin requerir “inputs” en un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i="1" dirty="0">
                <a:solidFill>
                  <a:schemeClr val="bg1"/>
                </a:solidFill>
                <a:latin typeface="Share Tech" panose="020B0604020202020204" charset="0"/>
              </a:rPr>
              <a:t>Se utiliza en el Gran Diseño de Hawking, como una herramienta para poder entender nuestro propio universo.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i="1" dirty="0">
                <a:solidFill>
                  <a:schemeClr val="bg1"/>
                </a:solidFill>
                <a:latin typeface="Share Tech" panose="020B0604020202020204" charset="0"/>
              </a:rPr>
              <a:t>Para simular y visualizar una amplia variedad de reglas de autómatas celulares.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i="1" dirty="0">
                <a:solidFill>
                  <a:schemeClr val="bg1"/>
                </a:solidFill>
                <a:latin typeface="Share Tech" panose="020B0604020202020204" charset="0"/>
              </a:rPr>
              <a:t>Sirve para demostrar distintas teorías en biología a través de las simulaciones  que permite hacer dado a que se pueden cambiar las reglas dependiendo de las necesidades de la simulación.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987D16-811E-42C9-876A-F5C4B1B3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1" y="1829758"/>
            <a:ext cx="268620" cy="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5404FD40-7660-45EC-A7A2-FAC768E0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1" y="2626875"/>
            <a:ext cx="268620" cy="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4100F028-AEF6-4DC6-8979-9C3B9152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1" y="3223894"/>
            <a:ext cx="268620" cy="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0DF15F7E-0A56-4C56-ACD0-FCFA6E13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60" y="3720350"/>
            <a:ext cx="268620" cy="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Maven Pro</vt:lpstr>
      <vt:lpstr>Share Tech</vt:lpstr>
      <vt:lpstr>Data Science Consulting by Slidesgo</vt:lpstr>
      <vt:lpstr>Conway’s Game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Miguel Bublitz</dc:creator>
  <cp:lastModifiedBy>Miguel Bublitz San Román</cp:lastModifiedBy>
  <cp:revision>6</cp:revision>
  <dcterms:modified xsi:type="dcterms:W3CDTF">2021-01-07T20:13:55Z</dcterms:modified>
</cp:coreProperties>
</file>