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950b7a5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950b7a5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950b7a5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950b7a5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950b7a5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950b7a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950b7a5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950b7a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0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2: </a:t>
            </a:r>
            <a:r>
              <a:rPr lang="es"/>
              <a:t>Raúl</a:t>
            </a:r>
            <a:r>
              <a:rPr lang="es"/>
              <a:t>, Eric, Arkaitz y Julen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Presentación</a:t>
            </a:r>
            <a:r>
              <a:rPr lang="es"/>
              <a:t> de los miembros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Finalidad del proyecto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2270045"/>
            <a:ext cx="4654200" cy="26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del proyecto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Familiaridad con el SO nuevo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Instalación</a:t>
            </a:r>
            <a:r>
              <a:rPr lang="es"/>
              <a:t> de los programas necesarios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Programas de </a:t>
            </a:r>
            <a:r>
              <a:rPr lang="es"/>
              <a:t>comunicación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075" y="1287625"/>
            <a:ext cx="1113675" cy="11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825" y="1414884"/>
            <a:ext cx="2661176" cy="9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625" y="2946728"/>
            <a:ext cx="3820326" cy="11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3574" y="2527999"/>
            <a:ext cx="2011574" cy="201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proyecto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Creación</a:t>
            </a:r>
            <a:r>
              <a:rPr lang="es"/>
              <a:t> de la empresa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Roles del equipo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Documentación</a:t>
            </a:r>
            <a:r>
              <a:rPr lang="es"/>
              <a:t> (semanal, contrato...)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646" y="1300000"/>
            <a:ext cx="2977575" cy="202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Propuestas y futuro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Opinión</a:t>
            </a:r>
            <a:r>
              <a:rPr lang="es"/>
              <a:t> del equipo respecto al reto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Dificultades encontradas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Conclusión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975" y="545425"/>
            <a:ext cx="3120952" cy="312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