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15995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6" d="100"/>
          <a:sy n="26" d="100"/>
        </p:scale>
        <p:origin x="8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122363"/>
            <a:ext cx="1619964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3602038"/>
            <a:ext cx="161996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D6CE-F9AB-4199-B689-3C3C17E4F397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65A-D17F-4EC8-9F4A-5FE2966B2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334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D6CE-F9AB-4199-B689-3C3C17E4F397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65A-D17F-4EC8-9F4A-5FE2966B2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113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365125"/>
            <a:ext cx="4657398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365125"/>
            <a:ext cx="13702199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D6CE-F9AB-4199-B689-3C3C17E4F397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65A-D17F-4EC8-9F4A-5FE2966B2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98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D6CE-F9AB-4199-B689-3C3C17E4F397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65A-D17F-4EC8-9F4A-5FE2966B2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578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1709739"/>
            <a:ext cx="186295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4589464"/>
            <a:ext cx="186295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D6CE-F9AB-4199-B689-3C3C17E4F397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65A-D17F-4EC8-9F4A-5FE2966B2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079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1825625"/>
            <a:ext cx="9179798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1825625"/>
            <a:ext cx="9179798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D6CE-F9AB-4199-B689-3C3C17E4F397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65A-D17F-4EC8-9F4A-5FE2966B2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52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365126"/>
            <a:ext cx="1862959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1681163"/>
            <a:ext cx="91376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2505075"/>
            <a:ext cx="913761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1681163"/>
            <a:ext cx="918261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2505075"/>
            <a:ext cx="918261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D6CE-F9AB-4199-B689-3C3C17E4F397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65A-D17F-4EC8-9F4A-5FE2966B2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63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D6CE-F9AB-4199-B689-3C3C17E4F397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65A-D17F-4EC8-9F4A-5FE2966B2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878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D6CE-F9AB-4199-B689-3C3C17E4F397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65A-D17F-4EC8-9F4A-5FE2966B2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04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57200"/>
            <a:ext cx="69664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987426"/>
            <a:ext cx="1093476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057400"/>
            <a:ext cx="69664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D6CE-F9AB-4199-B689-3C3C17E4F397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65A-D17F-4EC8-9F4A-5FE2966B2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7920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457200"/>
            <a:ext cx="696640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987426"/>
            <a:ext cx="1093476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057400"/>
            <a:ext cx="696640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1D6CE-F9AB-4199-B689-3C3C17E4F397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565A-D17F-4EC8-9F4A-5FE2966B2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2582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365126"/>
            <a:ext cx="186295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1825625"/>
            <a:ext cx="186295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6356351"/>
            <a:ext cx="4859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1D6CE-F9AB-4199-B689-3C3C17E4F397}" type="datetimeFigureOut">
              <a:rPr lang="es-ES" smtClean="0"/>
              <a:t>04/06/2025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6356351"/>
            <a:ext cx="7289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6356351"/>
            <a:ext cx="48598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8565A-D17F-4EC8-9F4A-5FE2966B2D2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991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0868E0D-55C8-45A8-A162-6520CF4F1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1050" y="1531373"/>
            <a:ext cx="3567364" cy="2664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6F814E6-271E-4706-B472-CF7A8A934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56" y="1531373"/>
            <a:ext cx="3567364" cy="2664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847C054-49FA-479B-83EA-47B1DC5F5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175" y="1464272"/>
            <a:ext cx="3567364" cy="2664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F578E7E-58FF-428B-9A9A-BFCB542AC5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831" y="1531373"/>
            <a:ext cx="3567364" cy="26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0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54413CD-0E7B-43C2-9676-BD1D5867B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5368" y="1804948"/>
            <a:ext cx="3538735" cy="26426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C450064-DD9A-429C-9EB4-94C07D451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184" y="1811127"/>
            <a:ext cx="3538735" cy="264262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427CDD-F2DA-4844-8D41-99230AA56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330" y="1613418"/>
            <a:ext cx="3538735" cy="264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09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Personalizado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PENAGOS SOLORZANO, RAUL</dc:creator>
  <cp:lastModifiedBy>PENAGOS SOLORZANO, RAUL</cp:lastModifiedBy>
  <cp:revision>1</cp:revision>
  <dcterms:created xsi:type="dcterms:W3CDTF">2025-06-04T11:02:42Z</dcterms:created>
  <dcterms:modified xsi:type="dcterms:W3CDTF">2025-06-04T11:08:52Z</dcterms:modified>
</cp:coreProperties>
</file>