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12599988" cy="14363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884" y="-23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2350727"/>
            <a:ext cx="10709990" cy="5000696"/>
          </a:xfrm>
        </p:spPr>
        <p:txBody>
          <a:bodyPr anchor="b"/>
          <a:lstStyle>
            <a:lvl1pPr algn="ctr">
              <a:defRPr sz="826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7544268"/>
            <a:ext cx="9449991" cy="3467902"/>
          </a:xfrm>
        </p:spPr>
        <p:txBody>
          <a:bodyPr/>
          <a:lstStyle>
            <a:lvl1pPr marL="0" indent="0" algn="ctr">
              <a:buNone/>
              <a:defRPr sz="3307"/>
            </a:lvl1pPr>
            <a:lvl2pPr marL="630022" indent="0" algn="ctr">
              <a:buNone/>
              <a:defRPr sz="2756"/>
            </a:lvl2pPr>
            <a:lvl3pPr marL="1260043" indent="0" algn="ctr">
              <a:buNone/>
              <a:defRPr sz="2480"/>
            </a:lvl3pPr>
            <a:lvl4pPr marL="1890065" indent="0" algn="ctr">
              <a:buNone/>
              <a:defRPr sz="2205"/>
            </a:lvl4pPr>
            <a:lvl5pPr marL="2520086" indent="0" algn="ctr">
              <a:buNone/>
              <a:defRPr sz="2205"/>
            </a:lvl5pPr>
            <a:lvl6pPr marL="3150108" indent="0" algn="ctr">
              <a:buNone/>
              <a:defRPr sz="2205"/>
            </a:lvl6pPr>
            <a:lvl7pPr marL="3780130" indent="0" algn="ctr">
              <a:buNone/>
              <a:defRPr sz="2205"/>
            </a:lvl7pPr>
            <a:lvl8pPr marL="4410151" indent="0" algn="ctr">
              <a:buNone/>
              <a:defRPr sz="2205"/>
            </a:lvl8pPr>
            <a:lvl9pPr marL="5040173" indent="0" algn="ctr">
              <a:buNone/>
              <a:defRPr sz="2205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53AE-9253-4677-ACC0-D0D041E31E86}" type="datetimeFigureOut">
              <a:rPr lang="es-ES" smtClean="0"/>
              <a:t>03/06/2025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4EEE-C64F-486D-AE11-BF6A9D6444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62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53AE-9253-4677-ACC0-D0D041E31E86}" type="datetimeFigureOut">
              <a:rPr lang="es-ES" smtClean="0"/>
              <a:t>03/06/2025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4EEE-C64F-486D-AE11-BF6A9D6444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575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764734"/>
            <a:ext cx="2716872" cy="1217257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764734"/>
            <a:ext cx="7993117" cy="1217257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53AE-9253-4677-ACC0-D0D041E31E86}" type="datetimeFigureOut">
              <a:rPr lang="es-ES" smtClean="0"/>
              <a:t>03/06/2025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4EEE-C64F-486D-AE11-BF6A9D6444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004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53AE-9253-4677-ACC0-D0D041E31E86}" type="datetimeFigureOut">
              <a:rPr lang="es-ES" smtClean="0"/>
              <a:t>03/06/2025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4EEE-C64F-486D-AE11-BF6A9D6444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542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3580954"/>
            <a:ext cx="10867490" cy="5974899"/>
          </a:xfrm>
        </p:spPr>
        <p:txBody>
          <a:bodyPr anchor="b"/>
          <a:lstStyle>
            <a:lvl1pPr>
              <a:defRPr sz="826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9612379"/>
            <a:ext cx="10867490" cy="3142058"/>
          </a:xfrm>
        </p:spPr>
        <p:txBody>
          <a:bodyPr/>
          <a:lstStyle>
            <a:lvl1pPr marL="0" indent="0">
              <a:buNone/>
              <a:defRPr sz="3307">
                <a:solidFill>
                  <a:schemeClr val="tx1"/>
                </a:solidFill>
              </a:defRPr>
            </a:lvl1pPr>
            <a:lvl2pPr marL="630022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2pPr>
            <a:lvl3pPr marL="1260043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3pPr>
            <a:lvl4pPr marL="1890065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52008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15010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37801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441015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04017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53AE-9253-4677-ACC0-D0D041E31E86}" type="datetimeFigureOut">
              <a:rPr lang="es-ES" smtClean="0"/>
              <a:t>03/06/2025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4EEE-C64F-486D-AE11-BF6A9D6444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474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3823670"/>
            <a:ext cx="5354995" cy="911363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3823670"/>
            <a:ext cx="5354995" cy="911363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53AE-9253-4677-ACC0-D0D041E31E86}" type="datetimeFigureOut">
              <a:rPr lang="es-ES" smtClean="0"/>
              <a:t>03/06/2025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4EEE-C64F-486D-AE11-BF6A9D6444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105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764737"/>
            <a:ext cx="10867490" cy="277631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3521102"/>
            <a:ext cx="5330385" cy="1725638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5246740"/>
            <a:ext cx="5330385" cy="77171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3521102"/>
            <a:ext cx="5356636" cy="1725638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5246740"/>
            <a:ext cx="5356636" cy="77171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53AE-9253-4677-ACC0-D0D041E31E86}" type="datetimeFigureOut">
              <a:rPr lang="es-ES" smtClean="0"/>
              <a:t>03/06/2025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4EEE-C64F-486D-AE11-BF6A9D6444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110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53AE-9253-4677-ACC0-D0D041E31E86}" type="datetimeFigureOut">
              <a:rPr lang="es-ES" smtClean="0"/>
              <a:t>03/06/2025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4EEE-C64F-486D-AE11-BF6A9D6444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406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53AE-9253-4677-ACC0-D0D041E31E86}" type="datetimeFigureOut">
              <a:rPr lang="es-ES" smtClean="0"/>
              <a:t>03/06/2025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4EEE-C64F-486D-AE11-BF6A9D6444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28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957580"/>
            <a:ext cx="4063824" cy="33515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2068110"/>
            <a:ext cx="6378744" cy="10207537"/>
          </a:xfrm>
        </p:spPr>
        <p:txBody>
          <a:bodyPr/>
          <a:lstStyle>
            <a:lvl1pPr>
              <a:defRPr sz="4410"/>
            </a:lvl1pPr>
            <a:lvl2pPr>
              <a:defRPr sz="3858"/>
            </a:lvl2pPr>
            <a:lvl3pPr>
              <a:defRPr sz="3307"/>
            </a:lvl3pPr>
            <a:lvl4pPr>
              <a:defRPr sz="2756"/>
            </a:lvl4pPr>
            <a:lvl5pPr>
              <a:defRPr sz="2756"/>
            </a:lvl5pPr>
            <a:lvl6pPr>
              <a:defRPr sz="2756"/>
            </a:lvl6pPr>
            <a:lvl7pPr>
              <a:defRPr sz="2756"/>
            </a:lvl7pPr>
            <a:lvl8pPr>
              <a:defRPr sz="2756"/>
            </a:lvl8pPr>
            <a:lvl9pPr>
              <a:defRPr sz="275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4309110"/>
            <a:ext cx="4063824" cy="7983159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53AE-9253-4677-ACC0-D0D041E31E86}" type="datetimeFigureOut">
              <a:rPr lang="es-ES" smtClean="0"/>
              <a:t>03/06/2025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4EEE-C64F-486D-AE11-BF6A9D6444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175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957580"/>
            <a:ext cx="4063824" cy="33515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2068110"/>
            <a:ext cx="6378744" cy="10207537"/>
          </a:xfrm>
        </p:spPr>
        <p:txBody>
          <a:bodyPr anchor="t"/>
          <a:lstStyle>
            <a:lvl1pPr marL="0" indent="0">
              <a:buNone/>
              <a:defRPr sz="4410"/>
            </a:lvl1pPr>
            <a:lvl2pPr marL="630022" indent="0">
              <a:buNone/>
              <a:defRPr sz="3858"/>
            </a:lvl2pPr>
            <a:lvl3pPr marL="1260043" indent="0">
              <a:buNone/>
              <a:defRPr sz="3307"/>
            </a:lvl3pPr>
            <a:lvl4pPr marL="1890065" indent="0">
              <a:buNone/>
              <a:defRPr sz="2756"/>
            </a:lvl4pPr>
            <a:lvl5pPr marL="2520086" indent="0">
              <a:buNone/>
              <a:defRPr sz="2756"/>
            </a:lvl5pPr>
            <a:lvl6pPr marL="3150108" indent="0">
              <a:buNone/>
              <a:defRPr sz="2756"/>
            </a:lvl6pPr>
            <a:lvl7pPr marL="3780130" indent="0">
              <a:buNone/>
              <a:defRPr sz="2756"/>
            </a:lvl7pPr>
            <a:lvl8pPr marL="4410151" indent="0">
              <a:buNone/>
              <a:defRPr sz="2756"/>
            </a:lvl8pPr>
            <a:lvl9pPr marL="5040173" indent="0">
              <a:buNone/>
              <a:defRPr sz="2756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4309110"/>
            <a:ext cx="4063824" cy="7983159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53AE-9253-4677-ACC0-D0D041E31E86}" type="datetimeFigureOut">
              <a:rPr lang="es-ES" smtClean="0"/>
              <a:t>03/06/2025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4EEE-C64F-486D-AE11-BF6A9D6444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111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764737"/>
            <a:ext cx="10867490" cy="2776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3823670"/>
            <a:ext cx="10867490" cy="9113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13313025"/>
            <a:ext cx="2834997" cy="76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353AE-9253-4677-ACC0-D0D041E31E86}" type="datetimeFigureOut">
              <a:rPr lang="es-ES" smtClean="0"/>
              <a:t>03/06/2025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13313025"/>
            <a:ext cx="4252496" cy="76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13313025"/>
            <a:ext cx="2834997" cy="76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64EEE-C64F-486D-AE11-BF6A9D6444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27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260043" rtl="0" eaLnBrk="1" latinLnBrk="0" hangingPunct="1">
        <a:lnSpc>
          <a:spcPct val="90000"/>
        </a:lnSpc>
        <a:spcBef>
          <a:spcPct val="0"/>
        </a:spcBef>
        <a:buNone/>
        <a:defRPr sz="6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1" indent="-315011" algn="l" defTabSz="1260043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3858" kern="1200">
          <a:solidFill>
            <a:schemeClr val="tx1"/>
          </a:solidFill>
          <a:latin typeface="+mn-lt"/>
          <a:ea typeface="+mn-ea"/>
          <a:cs typeface="+mn-cs"/>
        </a:defRPr>
      </a:lvl1pPr>
      <a:lvl2pPr marL="94503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76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835097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465119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0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30022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5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86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150108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1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2E5E2C49-9560-42ED-B55D-158E0C1A1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9942" y="6791"/>
            <a:ext cx="5492449" cy="4577039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C4E34891-EEBA-4940-B8F6-27E76CBF6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7528" y="6791"/>
            <a:ext cx="5492449" cy="457703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AAAD363-5222-443C-BA47-296E09F307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9942" y="4728081"/>
            <a:ext cx="5492449" cy="457703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6B4865DA-4738-41E3-8D9F-D7EC4BA9FC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7528" y="4728081"/>
            <a:ext cx="5492449" cy="4577039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300BC54E-94DE-43CD-A8B4-2B1BCADAFB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9942" y="9449364"/>
            <a:ext cx="5492449" cy="4577039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03625143-6086-4586-9F90-73DDA914DC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7528" y="9449364"/>
            <a:ext cx="5492449" cy="4577039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8F1B8563-37EF-4497-BADC-20EF20ADA1C1}"/>
              </a:ext>
            </a:extLst>
          </p:cNvPr>
          <p:cNvSpPr txBox="1"/>
          <p:nvPr/>
        </p:nvSpPr>
        <p:spPr>
          <a:xfrm>
            <a:off x="408470" y="473713"/>
            <a:ext cx="1887832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26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Cal 4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9801FC7-18C0-4ABF-ABD4-96D378D488FC}"/>
              </a:ext>
            </a:extLst>
          </p:cNvPr>
          <p:cNvSpPr txBox="1"/>
          <p:nvPr/>
        </p:nvSpPr>
        <p:spPr>
          <a:xfrm>
            <a:off x="408470" y="5198341"/>
            <a:ext cx="1887832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26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Cal 5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C22E4C7-1BA6-4937-9DBC-5425209D5732}"/>
              </a:ext>
            </a:extLst>
          </p:cNvPr>
          <p:cNvSpPr txBox="1"/>
          <p:nvPr/>
        </p:nvSpPr>
        <p:spPr>
          <a:xfrm>
            <a:off x="408470" y="9922965"/>
            <a:ext cx="1887832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26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Cal 6</a:t>
            </a:r>
          </a:p>
        </p:txBody>
      </p:sp>
    </p:spTree>
    <p:extLst>
      <p:ext uri="{BB962C8B-B14F-4D97-AF65-F5344CB8AC3E}">
        <p14:creationId xmlns:p14="http://schemas.microsoft.com/office/powerpoint/2010/main" val="144190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112D7F3-F5DB-459A-A701-38A97F0CE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9953" y="0"/>
            <a:ext cx="5492449" cy="45770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324E7DF-C4B7-4A75-845C-D899157CA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7539" y="0"/>
            <a:ext cx="5492449" cy="457703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9856F73-EF4C-4583-8A23-CB07E1680C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9953" y="4721287"/>
            <a:ext cx="5492449" cy="457703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B33E80F-73D9-4E45-A45C-A42E229062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7539" y="4721287"/>
            <a:ext cx="5492449" cy="457703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D80CDF3-C034-46A6-B99F-D823230650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9953" y="9442575"/>
            <a:ext cx="5492449" cy="457703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EBE4218-D8E3-430B-BCB4-44C75A236A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7539" y="9442575"/>
            <a:ext cx="5492449" cy="4577039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5599D700-19CA-48F2-A2E7-8C3EDF4594C0}"/>
              </a:ext>
            </a:extLst>
          </p:cNvPr>
          <p:cNvSpPr txBox="1"/>
          <p:nvPr/>
        </p:nvSpPr>
        <p:spPr>
          <a:xfrm>
            <a:off x="408470" y="463672"/>
            <a:ext cx="1887832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26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Cal 1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599DE9D-E139-4C1A-BFDE-CEC508C94916}"/>
              </a:ext>
            </a:extLst>
          </p:cNvPr>
          <p:cNvSpPr txBox="1"/>
          <p:nvPr/>
        </p:nvSpPr>
        <p:spPr>
          <a:xfrm>
            <a:off x="408470" y="5188299"/>
            <a:ext cx="1887832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26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Cal 2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297A020-6C78-4F72-8491-B56B916E3524}"/>
              </a:ext>
            </a:extLst>
          </p:cNvPr>
          <p:cNvSpPr txBox="1"/>
          <p:nvPr/>
        </p:nvSpPr>
        <p:spPr>
          <a:xfrm>
            <a:off x="408470" y="9912938"/>
            <a:ext cx="1887832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26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Cal 3</a:t>
            </a:r>
          </a:p>
        </p:txBody>
      </p:sp>
    </p:spTree>
    <p:extLst>
      <p:ext uri="{BB962C8B-B14F-4D97-AF65-F5344CB8AC3E}">
        <p14:creationId xmlns:p14="http://schemas.microsoft.com/office/powerpoint/2010/main" val="75462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657D0C3-C4FB-4904-AB00-87B8D2970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933" y="0"/>
            <a:ext cx="5486411" cy="45720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F644661-3B37-4E8B-8EDB-1B6AE3AA4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5172" y="-1"/>
            <a:ext cx="5486411" cy="457200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785FBBC-32F4-4633-ACAE-246395463A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6933" y="4733927"/>
            <a:ext cx="5486411" cy="45720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ABD6814-9CB6-4D3A-B73D-CD3BFAF047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5172" y="4733926"/>
            <a:ext cx="5486411" cy="457200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5EAC08C-6FB3-401A-8C01-F1A74C4297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6933" y="9467854"/>
            <a:ext cx="5486411" cy="457200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36C0881-F300-4849-9481-4FEA889C72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5172" y="9467854"/>
            <a:ext cx="5486411" cy="4572009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89FF68CD-7E0B-4841-A49C-2FF5E566CE53}"/>
              </a:ext>
            </a:extLst>
          </p:cNvPr>
          <p:cNvSpPr txBox="1"/>
          <p:nvPr/>
        </p:nvSpPr>
        <p:spPr>
          <a:xfrm>
            <a:off x="566189" y="541027"/>
            <a:ext cx="1887832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26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F0C08BB-0CC6-4977-A707-CA48D34BE3EB}"/>
              </a:ext>
            </a:extLst>
          </p:cNvPr>
          <p:cNvSpPr txBox="1"/>
          <p:nvPr/>
        </p:nvSpPr>
        <p:spPr>
          <a:xfrm>
            <a:off x="566189" y="5284900"/>
            <a:ext cx="1887832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26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331DDFC-2124-40BD-B58B-8E1EB11939AD}"/>
              </a:ext>
            </a:extLst>
          </p:cNvPr>
          <p:cNvSpPr txBox="1"/>
          <p:nvPr/>
        </p:nvSpPr>
        <p:spPr>
          <a:xfrm>
            <a:off x="566189" y="10028773"/>
            <a:ext cx="1887832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26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38933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E5113A2-E858-4B98-8477-CD091AD02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6933" y="9467854"/>
            <a:ext cx="5486411" cy="457200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9FF7E31-F4CD-463C-99C5-0CC35ACE4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5172" y="9467854"/>
            <a:ext cx="5486411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25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18</Words>
  <Application>Microsoft Office PowerPoint</Application>
  <PresentationFormat>Personalizado</PresentationFormat>
  <Paragraphs>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PENAGOS SOLORZANO, RAUL</dc:creator>
  <cp:lastModifiedBy>PENAGOS SOLORZANO, RAUL</cp:lastModifiedBy>
  <cp:revision>6</cp:revision>
  <dcterms:created xsi:type="dcterms:W3CDTF">2025-06-02T17:58:37Z</dcterms:created>
  <dcterms:modified xsi:type="dcterms:W3CDTF">2025-06-03T17:28:56Z</dcterms:modified>
</cp:coreProperties>
</file>