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8079DD"/>
    <a:srgbClr val="8752C0"/>
    <a:srgbClr val="9B6DD9"/>
    <a:srgbClr val="4343E9"/>
    <a:srgbClr val="261DE3"/>
    <a:srgbClr val="009FE6"/>
    <a:srgbClr val="9D62EC"/>
    <a:srgbClr val="5472BC"/>
    <a:srgbClr val="7F9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3" autoAdjust="0"/>
    <p:restoredTop sz="94660"/>
  </p:normalViewPr>
  <p:slideViewPr>
    <p:cSldViewPr snapToGrid="0">
      <p:cViewPr>
        <p:scale>
          <a:sx n="100" d="100"/>
          <a:sy n="100" d="100"/>
        </p:scale>
        <p:origin x="109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0CAD2-F5FA-4331-8CCE-A19309FD3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AA9D58-909B-49CE-8804-8B9422FF6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B61D45-CEC8-4092-BFAF-E39D2523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B2A5-978B-496A-B839-3F5DB38CC5AC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FE12B9-6CF4-41ED-B6B0-D99F7CB1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B5A0E5-49E5-44D1-BEA4-473F78AC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234-5CAC-4722-ACB9-71820BD07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46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C96B2-92D2-45E4-91A6-92FFB8C3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F74D04-F0FB-49AB-A28C-9436F8594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008CA2-48B9-429E-B6F4-E75968A8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B2A5-978B-496A-B839-3F5DB38CC5AC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EA2BF7-AB7F-47E7-B22A-30168ACE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55AFB3-BDDB-422B-85F3-009DD991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234-5CAC-4722-ACB9-71820BD07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37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8DD369-6F35-4865-92C7-448D05918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DE64ED-F352-4DCD-92FB-99F8823F0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1F5F0D-E7AD-4CC2-9CB5-52081197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B2A5-978B-496A-B839-3F5DB38CC5AC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1AB991-6C41-4787-8428-C4B9DB88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B2561A-9FDB-42B8-91F0-29683577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234-5CAC-4722-ACB9-71820BD07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00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0C555-405B-4F70-8186-726D58B3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602CB5-5A00-425B-B8EA-38135256D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969F5F-2DD1-4D7E-9227-FD20E142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B2A5-978B-496A-B839-3F5DB38CC5AC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3A52C4-987F-4EE7-AE56-EDF63B7B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74C526-6826-4B71-8BE1-936C892A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234-5CAC-4722-ACB9-71820BD07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41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82D8D-E0B3-484D-821F-8AE3776A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15CD01-D9DE-4E8E-BA6A-96F1A7E9D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626EC6-7CE2-489B-8747-2280D321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B2A5-978B-496A-B839-3F5DB38CC5AC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BAEE14-796F-4BBB-9617-D33C4BA0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4AF1D7-B8C8-4134-AAF3-98F24294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234-5CAC-4722-ACB9-71820BD07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78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F4BB3-5668-4C67-ADD3-511BE40A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E7E01-A767-498A-81F2-FC173181C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4338DD-0191-4211-BFDB-1999D818A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64EDE4-9A49-4FDF-95CC-91FB10CC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B2A5-978B-496A-B839-3F5DB38CC5AC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816C75-4CFE-468A-BA43-98114210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754879-DFEA-454C-9E84-01E4139C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234-5CAC-4722-ACB9-71820BD07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90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64D98-6ACE-43F3-8BA5-F597AB97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7A383D-550A-4A10-A28A-EFDAC082E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50FA8C-311D-4491-B2B3-CA069D87C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8FAC06-D524-4D38-A481-96CA4075B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2EECDC-4D79-46FD-8CA7-88EB05C29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CFA52C9-D853-4839-87CC-D4D591AA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B2A5-978B-496A-B839-3F5DB38CC5AC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2AB2B4-08D6-4161-8B1C-6064E972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A29F5EE-DDA3-4D92-B2B2-4F959E17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234-5CAC-4722-ACB9-71820BD07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0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E3EBB-8063-440F-B544-2552857F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23B53B-7E5D-40FA-B8BD-0E0A322A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B2A5-978B-496A-B839-3F5DB38CC5AC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D282A6-8AE3-4029-99B9-B4E7E3FF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775430-5B5A-4D6C-A7F4-8B7AF359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234-5CAC-4722-ACB9-71820BD07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07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2CC929-AFB6-4E26-A8CF-45C06123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B2A5-978B-496A-B839-3F5DB38CC5AC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FBF53C-04FD-4438-AC3C-83024020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10A34B-A1D9-4409-BE81-DE83C4D2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234-5CAC-4722-ACB9-71820BD07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70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6EBE0-0B30-4581-977E-0DEC4F11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6E1BFD-5FBE-47F7-BACA-920C563AB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2715A7-F69E-456E-BCF1-1F514D4D4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08561E-BBD8-451B-ADB0-65596B04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B2A5-978B-496A-B839-3F5DB38CC5AC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AE8A82-1DC5-40EC-AF0B-5941B01F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A4BDF8-EA03-4007-9F86-90AE254B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234-5CAC-4722-ACB9-71820BD07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89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A4EC0-DA8A-49E4-89E8-DE0E822C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8DB6129-C58B-4A7B-8616-D3616DDE0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557E80-808C-4AE6-86CA-D1117F96B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13D13D-053B-49DD-9725-BDC92DA0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B2A5-978B-496A-B839-3F5DB38CC5AC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050226-B71E-424E-8A00-4A783DB1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096D72-E745-41E9-9F21-5866B0F5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234-5CAC-4722-ACB9-71820BD07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40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C20D5E-6A66-454E-901B-C9BEF8DB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6CE7E-6B26-49EC-ACC3-445BD1CFE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0D233C-4783-482F-A7CC-4A1FDC753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6B2A5-978B-496A-B839-3F5DB38CC5AC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B36D60-3287-43AF-9092-DA56778E6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89B321-95AE-4085-ABA6-FC911AF32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3B234-5CAC-4722-ACB9-71820BD07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24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579,878 Car Logo Royalty-Free Photos and Stock Images | Shutterstock">
            <a:extLst>
              <a:ext uri="{FF2B5EF4-FFF2-40B4-BE49-F238E27FC236}">
                <a16:creationId xmlns:a16="http://schemas.microsoft.com/office/drawing/2014/main" id="{7CBB1C8B-56FB-4A11-8AC1-35A98E304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A34E78D-7F5C-4FED-824A-DF94C8283AFB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gradFill flip="none" rotWithShape="1">
            <a:gsLst>
              <a:gs pos="49500">
                <a:srgbClr val="2B3242">
                  <a:alpha val="75000"/>
                </a:srgbClr>
              </a:gs>
              <a:gs pos="0">
                <a:srgbClr val="320424">
                  <a:alpha val="76000"/>
                </a:srgbClr>
              </a:gs>
              <a:gs pos="100000">
                <a:srgbClr val="54466B">
                  <a:alpha val="86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67788F-CED6-4AFA-8E3D-5C2A360CD602}"/>
              </a:ext>
            </a:extLst>
          </p:cNvPr>
          <p:cNvSpPr txBox="1"/>
          <p:nvPr/>
        </p:nvSpPr>
        <p:spPr>
          <a:xfrm>
            <a:off x="4235115" y="2153155"/>
            <a:ext cx="3721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ln w="31750" cap="flat" cmpd="sng">
                  <a:noFill/>
                  <a:round/>
                </a:ln>
                <a:solidFill>
                  <a:schemeClr val="bg1"/>
                </a:solidFill>
              </a:rPr>
              <a:t>CarVision</a:t>
            </a:r>
            <a:endParaRPr lang="pt-BR" b="1" dirty="0">
              <a:ln w="31750" cap="flat" cmpd="sng">
                <a:noFill/>
                <a:round/>
              </a:ln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704DF4-82F2-452B-82C0-55BB9BB33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811" y="3329141"/>
            <a:ext cx="1464382" cy="137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4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21F9517-E71E-45A4-9FEF-C695389195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9500">
                <a:srgbClr val="2B3242">
                  <a:alpha val="75000"/>
                </a:srgbClr>
              </a:gs>
              <a:gs pos="0">
                <a:srgbClr val="320424">
                  <a:alpha val="76000"/>
                </a:srgbClr>
              </a:gs>
              <a:gs pos="100000">
                <a:srgbClr val="54466B">
                  <a:alpha val="86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AEB0E9-3123-4C50-86F5-5756A83BA3B2}"/>
              </a:ext>
            </a:extLst>
          </p:cNvPr>
          <p:cNvSpPr txBox="1"/>
          <p:nvPr/>
        </p:nvSpPr>
        <p:spPr>
          <a:xfrm>
            <a:off x="4962357" y="0"/>
            <a:ext cx="2267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n w="31750" cap="flat" cmpd="sng">
                  <a:noFill/>
                  <a:round/>
                </a:ln>
                <a:solidFill>
                  <a:schemeClr val="bg1"/>
                </a:solidFill>
              </a:rPr>
              <a:t>CarVision</a:t>
            </a:r>
            <a:endParaRPr lang="pt-BR" b="1" dirty="0">
              <a:ln w="31750" cap="flat" cmpd="sng">
                <a:noFill/>
                <a:round/>
              </a:ln>
              <a:solidFill>
                <a:schemeClr val="bg1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60D010B-DDF6-468C-8CC5-CCF5C44F7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778" y="45712"/>
            <a:ext cx="459158" cy="43179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B9882C-2AD3-4752-8A66-AC5A310C3E65}"/>
              </a:ext>
            </a:extLst>
          </p:cNvPr>
          <p:cNvSpPr txBox="1"/>
          <p:nvPr/>
        </p:nvSpPr>
        <p:spPr>
          <a:xfrm>
            <a:off x="448178" y="828998"/>
            <a:ext cx="111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FF2896"/>
                </a:solidFill>
              </a:rPr>
              <a:t>Projeto</a:t>
            </a:r>
            <a:endParaRPr lang="pt-BR" b="1" dirty="0">
              <a:solidFill>
                <a:srgbClr val="FF2896"/>
              </a:solidFill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2924E49-FF56-46EC-88C3-3D5790A0AF58}"/>
              </a:ext>
            </a:extLst>
          </p:cNvPr>
          <p:cNvCxnSpPr>
            <a:cxnSpLocks/>
          </p:cNvCxnSpPr>
          <p:nvPr/>
        </p:nvCxnSpPr>
        <p:spPr>
          <a:xfrm>
            <a:off x="0" y="1457325"/>
            <a:ext cx="12192000" cy="0"/>
          </a:xfrm>
          <a:prstGeom prst="line">
            <a:avLst/>
          </a:prstGeom>
          <a:ln w="152400">
            <a:solidFill>
              <a:schemeClr val="bg1">
                <a:alpha val="5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BFF11B9-9606-41C4-BB07-A991CAC18D7C}"/>
              </a:ext>
            </a:extLst>
          </p:cNvPr>
          <p:cNvCxnSpPr>
            <a:cxnSpLocks/>
          </p:cNvCxnSpPr>
          <p:nvPr/>
        </p:nvCxnSpPr>
        <p:spPr>
          <a:xfrm>
            <a:off x="0" y="1457325"/>
            <a:ext cx="1006978" cy="0"/>
          </a:xfrm>
          <a:prstGeom prst="line">
            <a:avLst/>
          </a:prstGeom>
          <a:ln w="152400" cap="rnd">
            <a:gradFill>
              <a:gsLst>
                <a:gs pos="0">
                  <a:srgbClr val="FF2896">
                    <a:lumMod val="100000"/>
                  </a:srgbClr>
                </a:gs>
                <a:gs pos="50000">
                  <a:srgbClr val="009FE6"/>
                </a:gs>
                <a:gs pos="100000">
                  <a:srgbClr val="8752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84AE84F-B126-4007-BECB-000C65C9B255}"/>
              </a:ext>
            </a:extLst>
          </p:cNvPr>
          <p:cNvSpPr txBox="1"/>
          <p:nvPr/>
        </p:nvSpPr>
        <p:spPr>
          <a:xfrm>
            <a:off x="10832426" y="896030"/>
            <a:ext cx="111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alpha val="44000"/>
                  </a:schemeClr>
                </a:solidFill>
              </a:rPr>
              <a:t>Resultados</a:t>
            </a:r>
            <a:endParaRPr lang="pt-BR" dirty="0">
              <a:solidFill>
                <a:schemeClr val="bg1">
                  <a:alpha val="44000"/>
                </a:schemeClr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EAD3937-A5A2-4A10-A4DD-63888C56ADFC}"/>
              </a:ext>
            </a:extLst>
          </p:cNvPr>
          <p:cNvSpPr txBox="1"/>
          <p:nvPr/>
        </p:nvSpPr>
        <p:spPr>
          <a:xfrm>
            <a:off x="8184812" y="896030"/>
            <a:ext cx="111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alpha val="44000"/>
                  </a:schemeClr>
                </a:solidFill>
              </a:rPr>
              <a:t>Modelos</a:t>
            </a:r>
            <a:endParaRPr lang="pt-BR" dirty="0">
              <a:solidFill>
                <a:schemeClr val="bg1">
                  <a:alpha val="44000"/>
                </a:schemeClr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B51CEA8-1000-4C8B-BF5F-D0D5EE7B9295}"/>
              </a:ext>
            </a:extLst>
          </p:cNvPr>
          <p:cNvSpPr txBox="1"/>
          <p:nvPr/>
        </p:nvSpPr>
        <p:spPr>
          <a:xfrm>
            <a:off x="5537199" y="896030"/>
            <a:ext cx="111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alpha val="44000"/>
                  </a:schemeClr>
                </a:solidFill>
              </a:rPr>
              <a:t>Artigos</a:t>
            </a:r>
            <a:endParaRPr lang="pt-BR" dirty="0">
              <a:solidFill>
                <a:schemeClr val="bg1">
                  <a:alpha val="44000"/>
                </a:schemeClr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36F9D6A-6AEF-433C-BFD0-EEDAC8FD9F9E}"/>
              </a:ext>
            </a:extLst>
          </p:cNvPr>
          <p:cNvSpPr txBox="1"/>
          <p:nvPr/>
        </p:nvSpPr>
        <p:spPr>
          <a:xfrm>
            <a:off x="2889585" y="896030"/>
            <a:ext cx="111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alpha val="44000"/>
                  </a:schemeClr>
                </a:solidFill>
              </a:rPr>
              <a:t>DataBase</a:t>
            </a:r>
            <a:endParaRPr lang="pt-BR" dirty="0">
              <a:solidFill>
                <a:schemeClr val="bg1">
                  <a:alpha val="4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00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21F9517-E71E-45A4-9FEF-C695389195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9500">
                <a:srgbClr val="2B3242">
                  <a:alpha val="75000"/>
                </a:srgbClr>
              </a:gs>
              <a:gs pos="0">
                <a:srgbClr val="320424">
                  <a:alpha val="76000"/>
                </a:srgbClr>
              </a:gs>
              <a:gs pos="100000">
                <a:srgbClr val="54466B">
                  <a:alpha val="86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AEB0E9-3123-4C50-86F5-5756A83BA3B2}"/>
              </a:ext>
            </a:extLst>
          </p:cNvPr>
          <p:cNvSpPr txBox="1"/>
          <p:nvPr/>
        </p:nvSpPr>
        <p:spPr>
          <a:xfrm>
            <a:off x="4962357" y="0"/>
            <a:ext cx="2267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n w="31750" cap="flat" cmpd="sng">
                  <a:noFill/>
                  <a:round/>
                </a:ln>
                <a:solidFill>
                  <a:schemeClr val="bg1"/>
                </a:solidFill>
              </a:rPr>
              <a:t>CarVision</a:t>
            </a:r>
            <a:endParaRPr lang="pt-BR" b="1" dirty="0">
              <a:ln w="31750" cap="flat" cmpd="sng">
                <a:noFill/>
                <a:round/>
              </a:ln>
              <a:solidFill>
                <a:schemeClr val="bg1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60D010B-DDF6-468C-8CC5-CCF5C44F7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778" y="45712"/>
            <a:ext cx="459158" cy="43179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B9882C-2AD3-4752-8A66-AC5A310C3E65}"/>
              </a:ext>
            </a:extLst>
          </p:cNvPr>
          <p:cNvSpPr txBox="1"/>
          <p:nvPr/>
        </p:nvSpPr>
        <p:spPr>
          <a:xfrm>
            <a:off x="448178" y="896029"/>
            <a:ext cx="111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2896">
                    <a:alpha val="44000"/>
                  </a:srgbClr>
                </a:solidFill>
              </a:rPr>
              <a:t>Projeto</a:t>
            </a:r>
            <a:endParaRPr lang="pt-BR" b="1" dirty="0">
              <a:solidFill>
                <a:srgbClr val="FF2896">
                  <a:alpha val="44000"/>
                </a:srgbClr>
              </a:solidFill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2924E49-FF56-46EC-88C3-3D5790A0AF58}"/>
              </a:ext>
            </a:extLst>
          </p:cNvPr>
          <p:cNvCxnSpPr>
            <a:cxnSpLocks/>
          </p:cNvCxnSpPr>
          <p:nvPr/>
        </p:nvCxnSpPr>
        <p:spPr>
          <a:xfrm>
            <a:off x="0" y="1457325"/>
            <a:ext cx="12192000" cy="0"/>
          </a:xfrm>
          <a:prstGeom prst="line">
            <a:avLst/>
          </a:prstGeom>
          <a:ln w="152400">
            <a:solidFill>
              <a:schemeClr val="bg1">
                <a:alpha val="5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BFF11B9-9606-41C4-BB07-A991CAC18D7C}"/>
              </a:ext>
            </a:extLst>
          </p:cNvPr>
          <p:cNvCxnSpPr>
            <a:cxnSpLocks/>
          </p:cNvCxnSpPr>
          <p:nvPr/>
        </p:nvCxnSpPr>
        <p:spPr>
          <a:xfrm>
            <a:off x="0" y="1457325"/>
            <a:ext cx="3467100" cy="0"/>
          </a:xfrm>
          <a:prstGeom prst="line">
            <a:avLst/>
          </a:prstGeom>
          <a:ln w="152400" cap="rnd">
            <a:gradFill>
              <a:gsLst>
                <a:gs pos="0">
                  <a:srgbClr val="FF2896">
                    <a:lumMod val="100000"/>
                  </a:srgbClr>
                </a:gs>
                <a:gs pos="50000">
                  <a:srgbClr val="009FE6"/>
                </a:gs>
                <a:gs pos="100000">
                  <a:srgbClr val="8752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84AE84F-B126-4007-BECB-000C65C9B255}"/>
              </a:ext>
            </a:extLst>
          </p:cNvPr>
          <p:cNvSpPr txBox="1"/>
          <p:nvPr/>
        </p:nvSpPr>
        <p:spPr>
          <a:xfrm>
            <a:off x="10832426" y="896030"/>
            <a:ext cx="111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alpha val="44000"/>
                  </a:schemeClr>
                </a:solidFill>
              </a:rPr>
              <a:t>Resultados</a:t>
            </a:r>
            <a:endParaRPr lang="pt-BR" dirty="0">
              <a:solidFill>
                <a:schemeClr val="bg1">
                  <a:alpha val="44000"/>
                </a:schemeClr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EAD3937-A5A2-4A10-A4DD-63888C56ADFC}"/>
              </a:ext>
            </a:extLst>
          </p:cNvPr>
          <p:cNvSpPr txBox="1"/>
          <p:nvPr/>
        </p:nvSpPr>
        <p:spPr>
          <a:xfrm>
            <a:off x="8184812" y="896030"/>
            <a:ext cx="111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alpha val="44000"/>
                  </a:schemeClr>
                </a:solidFill>
              </a:rPr>
              <a:t>Modelos</a:t>
            </a:r>
            <a:endParaRPr lang="pt-BR" dirty="0">
              <a:solidFill>
                <a:schemeClr val="bg1">
                  <a:alpha val="44000"/>
                </a:schemeClr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B51CEA8-1000-4C8B-BF5F-D0D5EE7B9295}"/>
              </a:ext>
            </a:extLst>
          </p:cNvPr>
          <p:cNvSpPr txBox="1"/>
          <p:nvPr/>
        </p:nvSpPr>
        <p:spPr>
          <a:xfrm>
            <a:off x="5537199" y="896030"/>
            <a:ext cx="111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alpha val="44000"/>
                  </a:schemeClr>
                </a:solidFill>
              </a:rPr>
              <a:t>Artigos</a:t>
            </a:r>
            <a:endParaRPr lang="pt-BR" dirty="0">
              <a:solidFill>
                <a:schemeClr val="bg1">
                  <a:alpha val="44000"/>
                </a:schemeClr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36F9D6A-6AEF-433C-BFD0-EEDAC8FD9F9E}"/>
              </a:ext>
            </a:extLst>
          </p:cNvPr>
          <p:cNvSpPr txBox="1"/>
          <p:nvPr/>
        </p:nvSpPr>
        <p:spPr>
          <a:xfrm>
            <a:off x="2919831" y="834473"/>
            <a:ext cx="126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4343E9"/>
                </a:solidFill>
              </a:rPr>
              <a:t>DataBase</a:t>
            </a:r>
            <a:endParaRPr lang="pt-BR" b="1" dirty="0">
              <a:solidFill>
                <a:srgbClr val="4343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85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21F9517-E71E-45A4-9FEF-C695389195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9500">
                <a:srgbClr val="2B3242">
                  <a:alpha val="75000"/>
                </a:srgbClr>
              </a:gs>
              <a:gs pos="0">
                <a:srgbClr val="320424">
                  <a:alpha val="76000"/>
                </a:srgbClr>
              </a:gs>
              <a:gs pos="100000">
                <a:srgbClr val="54466B">
                  <a:alpha val="86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AEB0E9-3123-4C50-86F5-5756A83BA3B2}"/>
              </a:ext>
            </a:extLst>
          </p:cNvPr>
          <p:cNvSpPr txBox="1"/>
          <p:nvPr/>
        </p:nvSpPr>
        <p:spPr>
          <a:xfrm>
            <a:off x="4962357" y="0"/>
            <a:ext cx="2267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n w="31750" cap="flat" cmpd="sng">
                  <a:noFill/>
                  <a:round/>
                </a:ln>
                <a:solidFill>
                  <a:schemeClr val="bg1"/>
                </a:solidFill>
              </a:rPr>
              <a:t>CarVision</a:t>
            </a:r>
            <a:endParaRPr lang="pt-BR" b="1" dirty="0">
              <a:ln w="31750" cap="flat" cmpd="sng">
                <a:noFill/>
                <a:round/>
              </a:ln>
              <a:solidFill>
                <a:schemeClr val="bg1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60D010B-DDF6-468C-8CC5-CCF5C44F7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778" y="45712"/>
            <a:ext cx="459158" cy="43179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B9882C-2AD3-4752-8A66-AC5A310C3E65}"/>
              </a:ext>
            </a:extLst>
          </p:cNvPr>
          <p:cNvSpPr txBox="1"/>
          <p:nvPr/>
        </p:nvSpPr>
        <p:spPr>
          <a:xfrm>
            <a:off x="448178" y="896029"/>
            <a:ext cx="111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FF2896">
                    <a:alpha val="44000"/>
                  </a:srgbClr>
                </a:solidFill>
              </a:rPr>
              <a:t>Projeto</a:t>
            </a:r>
            <a:endParaRPr lang="pt-BR" dirty="0">
              <a:solidFill>
                <a:srgbClr val="FF2896">
                  <a:alpha val="44000"/>
                </a:srgbClr>
              </a:solidFill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2924E49-FF56-46EC-88C3-3D5790A0AF58}"/>
              </a:ext>
            </a:extLst>
          </p:cNvPr>
          <p:cNvCxnSpPr>
            <a:cxnSpLocks/>
          </p:cNvCxnSpPr>
          <p:nvPr/>
        </p:nvCxnSpPr>
        <p:spPr>
          <a:xfrm>
            <a:off x="0" y="1457325"/>
            <a:ext cx="12192000" cy="0"/>
          </a:xfrm>
          <a:prstGeom prst="line">
            <a:avLst/>
          </a:prstGeom>
          <a:ln w="152400">
            <a:solidFill>
              <a:schemeClr val="bg1">
                <a:alpha val="5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BFF11B9-9606-41C4-BB07-A991CAC18D7C}"/>
              </a:ext>
            </a:extLst>
          </p:cNvPr>
          <p:cNvCxnSpPr>
            <a:cxnSpLocks/>
          </p:cNvCxnSpPr>
          <p:nvPr/>
        </p:nvCxnSpPr>
        <p:spPr>
          <a:xfrm>
            <a:off x="0" y="1457325"/>
            <a:ext cx="6096000" cy="0"/>
          </a:xfrm>
          <a:prstGeom prst="line">
            <a:avLst/>
          </a:prstGeom>
          <a:ln w="152400" cap="rnd">
            <a:gradFill>
              <a:gsLst>
                <a:gs pos="0">
                  <a:srgbClr val="FF2896">
                    <a:lumMod val="100000"/>
                  </a:srgbClr>
                </a:gs>
                <a:gs pos="50000">
                  <a:srgbClr val="009FE6"/>
                </a:gs>
                <a:gs pos="100000">
                  <a:srgbClr val="8752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84AE84F-B126-4007-BECB-000C65C9B255}"/>
              </a:ext>
            </a:extLst>
          </p:cNvPr>
          <p:cNvSpPr txBox="1"/>
          <p:nvPr/>
        </p:nvSpPr>
        <p:spPr>
          <a:xfrm>
            <a:off x="10832426" y="896030"/>
            <a:ext cx="111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alpha val="44000"/>
                  </a:schemeClr>
                </a:solidFill>
              </a:rPr>
              <a:t>Resultados</a:t>
            </a:r>
            <a:endParaRPr lang="pt-BR" dirty="0">
              <a:solidFill>
                <a:schemeClr val="bg1">
                  <a:alpha val="44000"/>
                </a:schemeClr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EAD3937-A5A2-4A10-A4DD-63888C56ADFC}"/>
              </a:ext>
            </a:extLst>
          </p:cNvPr>
          <p:cNvSpPr txBox="1"/>
          <p:nvPr/>
        </p:nvSpPr>
        <p:spPr>
          <a:xfrm>
            <a:off x="8184812" y="896030"/>
            <a:ext cx="111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alpha val="44000"/>
                  </a:schemeClr>
                </a:solidFill>
              </a:rPr>
              <a:t>Modelos</a:t>
            </a:r>
            <a:endParaRPr lang="pt-BR" dirty="0">
              <a:solidFill>
                <a:schemeClr val="bg1">
                  <a:alpha val="44000"/>
                </a:schemeClr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B51CEA8-1000-4C8B-BF5F-D0D5EE7B9295}"/>
              </a:ext>
            </a:extLst>
          </p:cNvPr>
          <p:cNvSpPr txBox="1"/>
          <p:nvPr/>
        </p:nvSpPr>
        <p:spPr>
          <a:xfrm>
            <a:off x="5537198" y="826779"/>
            <a:ext cx="111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9FE6"/>
                </a:solidFill>
              </a:rPr>
              <a:t>Artigos</a:t>
            </a:r>
            <a:endParaRPr lang="pt-BR" b="1" dirty="0">
              <a:solidFill>
                <a:srgbClr val="009FE6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36F9D6A-6AEF-433C-BFD0-EEDAC8FD9F9E}"/>
              </a:ext>
            </a:extLst>
          </p:cNvPr>
          <p:cNvSpPr txBox="1"/>
          <p:nvPr/>
        </p:nvSpPr>
        <p:spPr>
          <a:xfrm>
            <a:off x="2919831" y="896029"/>
            <a:ext cx="1263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4343E9">
                    <a:alpha val="44000"/>
                  </a:srgbClr>
                </a:solidFill>
              </a:rPr>
              <a:t>DataBase</a:t>
            </a:r>
            <a:endParaRPr lang="pt-BR" dirty="0">
              <a:solidFill>
                <a:srgbClr val="4343E9">
                  <a:alpha val="44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824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21F9517-E71E-45A4-9FEF-C695389195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9500">
                <a:srgbClr val="2B3242">
                  <a:alpha val="75000"/>
                </a:srgbClr>
              </a:gs>
              <a:gs pos="0">
                <a:srgbClr val="320424">
                  <a:alpha val="76000"/>
                </a:srgbClr>
              </a:gs>
              <a:gs pos="100000">
                <a:srgbClr val="54466B">
                  <a:alpha val="86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AEB0E9-3123-4C50-86F5-5756A83BA3B2}"/>
              </a:ext>
            </a:extLst>
          </p:cNvPr>
          <p:cNvSpPr txBox="1"/>
          <p:nvPr/>
        </p:nvSpPr>
        <p:spPr>
          <a:xfrm>
            <a:off x="4962357" y="0"/>
            <a:ext cx="2267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n w="31750" cap="flat" cmpd="sng">
                  <a:noFill/>
                  <a:round/>
                </a:ln>
                <a:solidFill>
                  <a:schemeClr val="bg1"/>
                </a:solidFill>
              </a:rPr>
              <a:t>CarVision</a:t>
            </a:r>
            <a:endParaRPr lang="pt-BR" b="1" dirty="0">
              <a:ln w="31750" cap="flat" cmpd="sng">
                <a:noFill/>
                <a:round/>
              </a:ln>
              <a:solidFill>
                <a:schemeClr val="bg1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60D010B-DDF6-468C-8CC5-CCF5C44F7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778" y="45712"/>
            <a:ext cx="459158" cy="43179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B9882C-2AD3-4752-8A66-AC5A310C3E65}"/>
              </a:ext>
            </a:extLst>
          </p:cNvPr>
          <p:cNvSpPr txBox="1"/>
          <p:nvPr/>
        </p:nvSpPr>
        <p:spPr>
          <a:xfrm>
            <a:off x="448178" y="896029"/>
            <a:ext cx="111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FF2896">
                    <a:alpha val="44000"/>
                  </a:srgbClr>
                </a:solidFill>
              </a:rPr>
              <a:t>Projeto</a:t>
            </a:r>
            <a:endParaRPr lang="pt-BR" dirty="0">
              <a:solidFill>
                <a:srgbClr val="FF2896">
                  <a:alpha val="44000"/>
                </a:srgbClr>
              </a:solidFill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2924E49-FF56-46EC-88C3-3D5790A0AF58}"/>
              </a:ext>
            </a:extLst>
          </p:cNvPr>
          <p:cNvCxnSpPr>
            <a:cxnSpLocks/>
          </p:cNvCxnSpPr>
          <p:nvPr/>
        </p:nvCxnSpPr>
        <p:spPr>
          <a:xfrm>
            <a:off x="0" y="1457325"/>
            <a:ext cx="12192000" cy="0"/>
          </a:xfrm>
          <a:prstGeom prst="line">
            <a:avLst/>
          </a:prstGeom>
          <a:ln w="152400">
            <a:solidFill>
              <a:schemeClr val="bg1">
                <a:alpha val="5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BFF11B9-9606-41C4-BB07-A991CAC18D7C}"/>
              </a:ext>
            </a:extLst>
          </p:cNvPr>
          <p:cNvCxnSpPr>
            <a:cxnSpLocks/>
          </p:cNvCxnSpPr>
          <p:nvPr/>
        </p:nvCxnSpPr>
        <p:spPr>
          <a:xfrm>
            <a:off x="0" y="1457325"/>
            <a:ext cx="8791575" cy="0"/>
          </a:xfrm>
          <a:prstGeom prst="line">
            <a:avLst/>
          </a:prstGeom>
          <a:ln w="152400" cap="rnd">
            <a:gradFill>
              <a:gsLst>
                <a:gs pos="0">
                  <a:srgbClr val="FF2896">
                    <a:lumMod val="100000"/>
                  </a:srgbClr>
                </a:gs>
                <a:gs pos="50000">
                  <a:srgbClr val="009FE6"/>
                </a:gs>
                <a:gs pos="100000">
                  <a:srgbClr val="8752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84AE84F-B126-4007-BECB-000C65C9B255}"/>
              </a:ext>
            </a:extLst>
          </p:cNvPr>
          <p:cNvSpPr txBox="1"/>
          <p:nvPr/>
        </p:nvSpPr>
        <p:spPr>
          <a:xfrm>
            <a:off x="10832426" y="896030"/>
            <a:ext cx="111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alpha val="44000"/>
                  </a:schemeClr>
                </a:solidFill>
              </a:rPr>
              <a:t>Resultados</a:t>
            </a:r>
            <a:endParaRPr lang="pt-BR" dirty="0">
              <a:solidFill>
                <a:schemeClr val="bg1">
                  <a:alpha val="44000"/>
                </a:schemeClr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EAD3937-A5A2-4A10-A4DD-63888C56ADFC}"/>
              </a:ext>
            </a:extLst>
          </p:cNvPr>
          <p:cNvSpPr txBox="1"/>
          <p:nvPr/>
        </p:nvSpPr>
        <p:spPr>
          <a:xfrm>
            <a:off x="8184812" y="834473"/>
            <a:ext cx="111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8079DD"/>
                </a:solidFill>
              </a:rPr>
              <a:t>Modelos</a:t>
            </a:r>
            <a:endParaRPr lang="pt-BR" b="1" dirty="0">
              <a:solidFill>
                <a:srgbClr val="8079DD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B51CEA8-1000-4C8B-BF5F-D0D5EE7B9295}"/>
              </a:ext>
            </a:extLst>
          </p:cNvPr>
          <p:cNvSpPr txBox="1"/>
          <p:nvPr/>
        </p:nvSpPr>
        <p:spPr>
          <a:xfrm>
            <a:off x="5537198" y="896029"/>
            <a:ext cx="1117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009FE6">
                    <a:alpha val="44000"/>
                  </a:srgbClr>
                </a:solidFill>
              </a:rPr>
              <a:t>Artigos</a:t>
            </a:r>
            <a:endParaRPr lang="pt-BR" dirty="0">
              <a:solidFill>
                <a:srgbClr val="009FE6">
                  <a:alpha val="44000"/>
                </a:srgbClr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36F9D6A-6AEF-433C-BFD0-EEDAC8FD9F9E}"/>
              </a:ext>
            </a:extLst>
          </p:cNvPr>
          <p:cNvSpPr txBox="1"/>
          <p:nvPr/>
        </p:nvSpPr>
        <p:spPr>
          <a:xfrm>
            <a:off x="2919831" y="896029"/>
            <a:ext cx="1263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4343E9">
                    <a:alpha val="44000"/>
                  </a:srgbClr>
                </a:solidFill>
              </a:rPr>
              <a:t>DataBase</a:t>
            </a:r>
            <a:endParaRPr lang="pt-BR" dirty="0">
              <a:solidFill>
                <a:srgbClr val="4343E9">
                  <a:alpha val="44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68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21F9517-E71E-45A4-9FEF-C695389195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9500">
                <a:srgbClr val="2B3242">
                  <a:alpha val="75000"/>
                </a:srgbClr>
              </a:gs>
              <a:gs pos="0">
                <a:srgbClr val="320424">
                  <a:alpha val="76000"/>
                </a:srgbClr>
              </a:gs>
              <a:gs pos="100000">
                <a:srgbClr val="54466B">
                  <a:alpha val="86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AEB0E9-3123-4C50-86F5-5756A83BA3B2}"/>
              </a:ext>
            </a:extLst>
          </p:cNvPr>
          <p:cNvSpPr txBox="1"/>
          <p:nvPr/>
        </p:nvSpPr>
        <p:spPr>
          <a:xfrm>
            <a:off x="4962357" y="0"/>
            <a:ext cx="2267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n w="31750" cap="flat" cmpd="sng">
                  <a:noFill/>
                  <a:round/>
                </a:ln>
                <a:solidFill>
                  <a:schemeClr val="bg1"/>
                </a:solidFill>
              </a:rPr>
              <a:t>CarVision</a:t>
            </a:r>
            <a:endParaRPr lang="pt-BR" b="1" dirty="0">
              <a:ln w="31750" cap="flat" cmpd="sng">
                <a:noFill/>
                <a:round/>
              </a:ln>
              <a:solidFill>
                <a:schemeClr val="bg1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60D010B-DDF6-468C-8CC5-CCF5C44F7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778" y="45712"/>
            <a:ext cx="459158" cy="43179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B9882C-2AD3-4752-8A66-AC5A310C3E65}"/>
              </a:ext>
            </a:extLst>
          </p:cNvPr>
          <p:cNvSpPr txBox="1"/>
          <p:nvPr/>
        </p:nvSpPr>
        <p:spPr>
          <a:xfrm>
            <a:off x="448178" y="896029"/>
            <a:ext cx="111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FF2896">
                    <a:alpha val="44000"/>
                  </a:srgbClr>
                </a:solidFill>
              </a:rPr>
              <a:t>Projeto</a:t>
            </a:r>
            <a:endParaRPr lang="pt-BR" dirty="0">
              <a:solidFill>
                <a:srgbClr val="FF2896">
                  <a:alpha val="44000"/>
                </a:srgbClr>
              </a:solidFill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2924E49-FF56-46EC-88C3-3D5790A0AF58}"/>
              </a:ext>
            </a:extLst>
          </p:cNvPr>
          <p:cNvCxnSpPr>
            <a:cxnSpLocks/>
          </p:cNvCxnSpPr>
          <p:nvPr/>
        </p:nvCxnSpPr>
        <p:spPr>
          <a:xfrm>
            <a:off x="0" y="1457325"/>
            <a:ext cx="12192000" cy="0"/>
          </a:xfrm>
          <a:prstGeom prst="line">
            <a:avLst/>
          </a:prstGeom>
          <a:ln w="152400">
            <a:solidFill>
              <a:schemeClr val="bg1">
                <a:alpha val="5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BFF11B9-9606-41C4-BB07-A991CAC18D7C}"/>
              </a:ext>
            </a:extLst>
          </p:cNvPr>
          <p:cNvCxnSpPr>
            <a:cxnSpLocks/>
          </p:cNvCxnSpPr>
          <p:nvPr/>
        </p:nvCxnSpPr>
        <p:spPr>
          <a:xfrm>
            <a:off x="0" y="1457325"/>
            <a:ext cx="12192000" cy="0"/>
          </a:xfrm>
          <a:prstGeom prst="line">
            <a:avLst/>
          </a:prstGeom>
          <a:ln w="152400" cap="rnd">
            <a:gradFill>
              <a:gsLst>
                <a:gs pos="0">
                  <a:srgbClr val="FF2896">
                    <a:lumMod val="100000"/>
                  </a:srgbClr>
                </a:gs>
                <a:gs pos="50000">
                  <a:srgbClr val="009FE6"/>
                </a:gs>
                <a:gs pos="100000">
                  <a:srgbClr val="8752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84AE84F-B126-4007-BECB-000C65C9B255}"/>
              </a:ext>
            </a:extLst>
          </p:cNvPr>
          <p:cNvSpPr txBox="1"/>
          <p:nvPr/>
        </p:nvSpPr>
        <p:spPr>
          <a:xfrm>
            <a:off x="10656464" y="834473"/>
            <a:ext cx="1405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9933FF"/>
                </a:solidFill>
                <a:effectLst/>
              </a:rPr>
              <a:t>Resultados</a:t>
            </a:r>
            <a:endParaRPr lang="pt-BR" b="1" dirty="0">
              <a:solidFill>
                <a:srgbClr val="9933FF"/>
              </a:solidFill>
              <a:effectLst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EAD3937-A5A2-4A10-A4DD-63888C56ADFC}"/>
              </a:ext>
            </a:extLst>
          </p:cNvPr>
          <p:cNvSpPr txBox="1"/>
          <p:nvPr/>
        </p:nvSpPr>
        <p:spPr>
          <a:xfrm>
            <a:off x="8184812" y="899678"/>
            <a:ext cx="111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8079DD">
                    <a:alpha val="44000"/>
                  </a:srgbClr>
                </a:solidFill>
              </a:rPr>
              <a:t>Modelos</a:t>
            </a:r>
            <a:endParaRPr lang="pt-BR" dirty="0">
              <a:solidFill>
                <a:srgbClr val="8079DD">
                  <a:alpha val="44000"/>
                </a:srgbClr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B51CEA8-1000-4C8B-BF5F-D0D5EE7B9295}"/>
              </a:ext>
            </a:extLst>
          </p:cNvPr>
          <p:cNvSpPr txBox="1"/>
          <p:nvPr/>
        </p:nvSpPr>
        <p:spPr>
          <a:xfrm>
            <a:off x="5537198" y="896029"/>
            <a:ext cx="1117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009FE6">
                    <a:alpha val="44000"/>
                  </a:srgbClr>
                </a:solidFill>
              </a:rPr>
              <a:t>Artigos</a:t>
            </a:r>
            <a:endParaRPr lang="pt-BR" dirty="0">
              <a:solidFill>
                <a:srgbClr val="009FE6">
                  <a:alpha val="44000"/>
                </a:srgbClr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36F9D6A-6AEF-433C-BFD0-EEDAC8FD9F9E}"/>
              </a:ext>
            </a:extLst>
          </p:cNvPr>
          <p:cNvSpPr txBox="1"/>
          <p:nvPr/>
        </p:nvSpPr>
        <p:spPr>
          <a:xfrm>
            <a:off x="2919831" y="896029"/>
            <a:ext cx="1263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4343E9">
                    <a:alpha val="44000"/>
                  </a:srgbClr>
                </a:solidFill>
              </a:rPr>
              <a:t>DataBase</a:t>
            </a:r>
            <a:endParaRPr lang="pt-BR" dirty="0">
              <a:solidFill>
                <a:srgbClr val="4343E9">
                  <a:alpha val="44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65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31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Oliveira</dc:creator>
  <cp:lastModifiedBy>Bruno Oliveira</cp:lastModifiedBy>
  <cp:revision>10</cp:revision>
  <dcterms:created xsi:type="dcterms:W3CDTF">2024-06-04T14:41:28Z</dcterms:created>
  <dcterms:modified xsi:type="dcterms:W3CDTF">2024-06-04T17:28:12Z</dcterms:modified>
</cp:coreProperties>
</file>