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75" d="100"/>
          <a:sy n="75" d="100"/>
        </p:scale>
        <p:origin x="-261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0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5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C4440-8C11-4E3A-9756-5BFDA56C5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291112F4-9BC7-53A9-2C87-85DEB01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492" b="16283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EFCC8-E0FC-D416-F317-6E97046F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648" y="145647"/>
            <a:ext cx="8612332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Android Repackaging Attack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4C8A9-1A96-834D-2EE9-12C12EED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60" y="4456036"/>
            <a:ext cx="5672176" cy="50952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By Sebastian Medina &amp; Owen Bartels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3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2446-355F-37A7-20F2-3BAFE20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instructions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DBF6-4A84-082B-91D4-8CF3C049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774"/>
            <a:ext cx="10515600" cy="5438775"/>
          </a:xfrm>
        </p:spPr>
        <p:txBody>
          <a:bodyPr/>
          <a:lstStyle/>
          <a:p>
            <a:r>
              <a:rPr lang="en-US" dirty="0"/>
              <a:t>The first command to sign your app is $ </a:t>
            </a:r>
            <a:r>
              <a:rPr lang="en-US" dirty="0" err="1"/>
              <a:t>keytool</a:t>
            </a:r>
            <a:r>
              <a:rPr lang="en-US" dirty="0"/>
              <a:t> -alias -</a:t>
            </a:r>
            <a:r>
              <a:rPr lang="en-US" dirty="0" err="1"/>
              <a:t>genkey</a:t>
            </a:r>
            <a:r>
              <a:rPr lang="en-US" dirty="0"/>
              <a:t> -v -keystore </a:t>
            </a:r>
            <a:r>
              <a:rPr lang="en-US" dirty="0" err="1"/>
              <a:t>mykey.keystore</a:t>
            </a:r>
            <a:r>
              <a:rPr lang="en-US" dirty="0"/>
              <a:t> </a:t>
            </a:r>
          </a:p>
          <a:p>
            <a:r>
              <a:rPr lang="en-US" dirty="0"/>
              <a:t>This creates a public/private key pair and stores it in a keystore file like </a:t>
            </a:r>
            <a:r>
              <a:rPr lang="en-US" dirty="0" err="1"/>
              <a:t>mykey.keystore</a:t>
            </a:r>
            <a:r>
              <a:rPr lang="en-US" dirty="0"/>
              <a:t>.</a:t>
            </a:r>
          </a:p>
          <a:p>
            <a:r>
              <a:rPr lang="en-US" dirty="0"/>
              <a:t>The second command to sign your app is $ </a:t>
            </a:r>
            <a:r>
              <a:rPr lang="en-US" dirty="0" err="1"/>
              <a:t>jarsigner</a:t>
            </a:r>
            <a:r>
              <a:rPr lang="en-US" dirty="0"/>
              <a:t> -keystore </a:t>
            </a:r>
            <a:r>
              <a:rPr lang="en-US" dirty="0" err="1"/>
              <a:t>mykey.keystore</a:t>
            </a:r>
            <a:r>
              <a:rPr lang="en-US" dirty="0"/>
              <a:t> </a:t>
            </a:r>
            <a:r>
              <a:rPr lang="en-US" dirty="0" err="1"/>
              <a:t>app_name.apk</a:t>
            </a:r>
            <a:r>
              <a:rPr lang="en-US" dirty="0"/>
              <a:t> </a:t>
            </a:r>
          </a:p>
          <a:p>
            <a:r>
              <a:rPr lang="en-US" dirty="0"/>
              <a:t>No this command actual sign’s the APK file using the key created from the previous step.</a:t>
            </a:r>
          </a:p>
          <a:p>
            <a:r>
              <a:rPr lang="en-US" dirty="0"/>
              <a:t>Lastly you install the app to the android VM with the command </a:t>
            </a:r>
            <a:r>
              <a:rPr lang="en-US" dirty="0" err="1"/>
              <a:t>adb</a:t>
            </a:r>
            <a:r>
              <a:rPr lang="en-US" dirty="0"/>
              <a:t> install [</a:t>
            </a:r>
            <a:r>
              <a:rPr lang="en-US" dirty="0" err="1"/>
              <a:t>android_app</a:t>
            </a:r>
            <a:r>
              <a:rPr lang="en-US" dirty="0"/>
              <a:t>].</a:t>
            </a:r>
            <a:r>
              <a:rPr lang="en-US" dirty="0" err="1"/>
              <a:t>apk</a:t>
            </a:r>
            <a:r>
              <a:rPr lang="en-US" dirty="0"/>
              <a:t> and then complete the task that will trigger the attack on the android machine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0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E521-BC7C-B909-8CA7-F8901600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977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A853-7BBB-54CD-6CE2-ED36C2AF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an Android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2C9F-3CDF-7984-D73C-7C18CEB5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9053"/>
          </a:xfrm>
        </p:spPr>
        <p:txBody>
          <a:bodyPr/>
          <a:lstStyle/>
          <a:p>
            <a:r>
              <a:rPr lang="en-US" dirty="0"/>
              <a:t>First step is to obtain a host app also know as a APK file. (Most of the time these are popular apps)</a:t>
            </a:r>
          </a:p>
          <a:p>
            <a:r>
              <a:rPr lang="en-US" dirty="0"/>
              <a:t>Uses </a:t>
            </a:r>
            <a:r>
              <a:rPr lang="en-US" dirty="0" err="1"/>
              <a:t>adb</a:t>
            </a:r>
            <a:r>
              <a:rPr lang="en-US" dirty="0"/>
              <a:t> (Android Debug Bridge) tool to connect Ubuntu VM with the Android VM.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14625-3016-75B8-C4BB-AC514F02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1086"/>
            <a:ext cx="10982340" cy="203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2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D9EC-5BDE-A7C2-5FB6-D91349D3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Disassemble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702C-EF95-1F19-C059-E9F0F2BD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the attack you need to modify the app</a:t>
            </a:r>
          </a:p>
          <a:p>
            <a:r>
              <a:rPr lang="en-US" dirty="0"/>
              <a:t>Can directly change the APK file but not the easiest way because the code contains Dalvik byte code, witch we can not read</a:t>
            </a:r>
          </a:p>
          <a:p>
            <a:r>
              <a:rPr lang="en-US" dirty="0"/>
              <a:t>Use </a:t>
            </a:r>
            <a:r>
              <a:rPr lang="en-US" dirty="0" err="1"/>
              <a:t>apktool</a:t>
            </a:r>
            <a:r>
              <a:rPr lang="en-US" dirty="0"/>
              <a:t> to disassemble </a:t>
            </a:r>
            <a:r>
              <a:rPr lang="en-US" dirty="0" err="1"/>
              <a:t>dex</a:t>
            </a:r>
            <a:r>
              <a:rPr lang="en-US" dirty="0"/>
              <a:t> code to </a:t>
            </a:r>
            <a:r>
              <a:rPr lang="en-US" dirty="0" err="1"/>
              <a:t>smali</a:t>
            </a:r>
            <a:r>
              <a:rPr lang="en-US" dirty="0"/>
              <a:t> code.</a:t>
            </a:r>
          </a:p>
          <a:p>
            <a:r>
              <a:rPr lang="en-US" dirty="0"/>
              <a:t>Use </a:t>
            </a:r>
            <a:r>
              <a:rPr lang="en-US" dirty="0" err="1"/>
              <a:t>apktool</a:t>
            </a:r>
            <a:r>
              <a:rPr lang="en-US" dirty="0"/>
              <a:t> d [</a:t>
            </a:r>
            <a:r>
              <a:rPr lang="en-US" dirty="0" err="1"/>
              <a:t>appname</a:t>
            </a:r>
            <a:r>
              <a:rPr lang="en-US" dirty="0"/>
              <a:t>].</a:t>
            </a:r>
            <a:r>
              <a:rPr lang="en-US" dirty="0" err="1"/>
              <a:t>apk</a:t>
            </a:r>
            <a:r>
              <a:rPr lang="en-US" dirty="0"/>
              <a:t> to decode the Android app.</a:t>
            </a:r>
          </a:p>
        </p:txBody>
      </p:sp>
    </p:spTree>
    <p:extLst>
      <p:ext uri="{BB962C8B-B14F-4D97-AF65-F5344CB8AC3E}">
        <p14:creationId xmlns:p14="http://schemas.microsoft.com/office/powerpoint/2010/main" val="21598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93A94-45DD-4C85-FF00-C97A5FB7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28" y="127000"/>
            <a:ext cx="8272143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135B2-66D1-9A3B-7491-6A31885A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000"/>
              <a:t>Inject Malicious Code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6B35-1874-E06E-1C94-245EEEC9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/>
              <a:t>Now we need to inject malicious code into the target app’s smali code. </a:t>
            </a:r>
          </a:p>
          <a:p>
            <a:r>
              <a:rPr lang="en-US" sz="1800"/>
              <a:t>Two ways to do this you can modify some existing smali file, or add a new component/ smali file to the app.</a:t>
            </a:r>
          </a:p>
          <a:p>
            <a:r>
              <a:rPr lang="en-US" sz="1800"/>
              <a:t>The second options is easier because it does not affect the apps behavior at all.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F1741C2-70FF-7E28-CF18-FB152BAD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82" y="1899284"/>
            <a:ext cx="5311283" cy="3142615"/>
          </a:xfrm>
          <a:prstGeom prst="rect">
            <a:avLst/>
          </a:prstGeom>
        </p:spPr>
      </p:pic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1194-2FBB-246C-A7BB-629C2F17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system when to invoke our broad cast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9F91-87F0-5BC9-28FA-E1BA1E9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they we have put our </a:t>
            </a:r>
            <a:r>
              <a:rPr lang="en-US" dirty="0" err="1"/>
              <a:t>smali</a:t>
            </a:r>
            <a:r>
              <a:rPr lang="en-US" dirty="0"/>
              <a:t> code in the app we have to modify the XML file.</a:t>
            </a:r>
          </a:p>
          <a:p>
            <a:r>
              <a:rPr lang="en-US" dirty="0"/>
              <a:t>We have to modify the XML in order to give our </a:t>
            </a:r>
            <a:r>
              <a:rPr lang="en-US" dirty="0" err="1"/>
              <a:t>smali</a:t>
            </a:r>
            <a:r>
              <a:rPr lang="en-US" dirty="0"/>
              <a:t> code permissions to do what it needs to.</a:t>
            </a:r>
          </a:p>
          <a:p>
            <a:r>
              <a:rPr lang="en-US" dirty="0"/>
              <a:t>Also tell the app where our </a:t>
            </a:r>
            <a:r>
              <a:rPr lang="en-US" dirty="0" err="1"/>
              <a:t>smali</a:t>
            </a:r>
            <a:r>
              <a:rPr lang="en-US" dirty="0"/>
              <a:t> code is and when to execute it.</a:t>
            </a:r>
          </a:p>
        </p:txBody>
      </p:sp>
    </p:spTree>
    <p:extLst>
      <p:ext uri="{BB962C8B-B14F-4D97-AF65-F5344CB8AC3E}">
        <p14:creationId xmlns:p14="http://schemas.microsoft.com/office/powerpoint/2010/main" val="334095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237DF-B383-1AFC-7D6C-44311741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63" y="735397"/>
            <a:ext cx="7689073" cy="5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BCF8D-B8B9-AF58-A5DA-990A523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4200"/>
              <a:t>Repack Android App with Changes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A32B43-952D-1BFF-563B-9876239C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3" r="21223" b="-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A5C8-8048-810A-25C2-662BCEB9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/>
              <a:t>Now that all changes are made we have to now make a new apk file (the app) with all our new changes.</a:t>
            </a:r>
          </a:p>
          <a:p>
            <a:r>
              <a:rPr lang="en-US" sz="1800"/>
              <a:t>To do this you would use apktool b [application_folder]</a:t>
            </a:r>
          </a:p>
          <a:p>
            <a:r>
              <a:rPr lang="en-US" sz="1800"/>
              <a:t>Once made it is put into a new directory inside the dissemble app folder called dist.</a:t>
            </a:r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0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C14F-0ACC-84F0-7978-1ABD82E2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the APK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6743-09C4-1AD4-CE22-11A1469F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requires all apps to be digitally signed before they can be installed.</a:t>
            </a:r>
          </a:p>
          <a:p>
            <a:r>
              <a:rPr lang="en-US" dirty="0"/>
              <a:t>For security reason apps need to be signed by a certificate authority.</a:t>
            </a:r>
          </a:p>
          <a:p>
            <a:r>
              <a:rPr lang="en-US" dirty="0"/>
              <a:t>However you can sign the app your self so signing your apps has no become more of a way to see if it is creatable or not.</a:t>
            </a:r>
          </a:p>
        </p:txBody>
      </p:sp>
    </p:spTree>
    <p:extLst>
      <p:ext uri="{BB962C8B-B14F-4D97-AF65-F5344CB8AC3E}">
        <p14:creationId xmlns:p14="http://schemas.microsoft.com/office/powerpoint/2010/main" val="29119192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Univers</vt:lpstr>
      <vt:lpstr>GradientVTI</vt:lpstr>
      <vt:lpstr>Android Repackaging Attack Lab</vt:lpstr>
      <vt:lpstr>Obtaining an Android App </vt:lpstr>
      <vt:lpstr>Disassemble Android App</vt:lpstr>
      <vt:lpstr>PowerPoint Presentation</vt:lpstr>
      <vt:lpstr>Inject Malicious Code</vt:lpstr>
      <vt:lpstr>Tell system when to invoke our broad cast receiver</vt:lpstr>
      <vt:lpstr>PowerPoint Presentation</vt:lpstr>
      <vt:lpstr>Repack Android App with Changes</vt:lpstr>
      <vt:lpstr>Sign the APK file</vt:lpstr>
      <vt:lpstr>Signing instructions and installation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Repackaging Attack Lab</dc:title>
  <dc:creator>Sebastian Medina</dc:creator>
  <cp:lastModifiedBy>Sebastian Medina</cp:lastModifiedBy>
  <cp:revision>1</cp:revision>
  <dcterms:created xsi:type="dcterms:W3CDTF">2023-12-06T16:34:27Z</dcterms:created>
  <dcterms:modified xsi:type="dcterms:W3CDTF">2023-12-06T17:45:06Z</dcterms:modified>
</cp:coreProperties>
</file>