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FC90E5-7A21-466C-B75E-A11743FA5D57}" v="5" dt="2023-12-11T06:57:43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48" d="100"/>
          <a:sy n="48" d="100"/>
        </p:scale>
        <p:origin x="33" y="10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dina" userId="b9a13c38df4c8c56" providerId="LiveId" clId="{E4FC90E5-7A21-466C-B75E-A11743FA5D57}"/>
    <pc:docChg chg="undo custSel addSld modSld">
      <pc:chgData name="Sebastian Medina" userId="b9a13c38df4c8c56" providerId="LiveId" clId="{E4FC90E5-7A21-466C-B75E-A11743FA5D57}" dt="2023-12-11T07:07:21.284" v="3672" actId="27636"/>
      <pc:docMkLst>
        <pc:docMk/>
      </pc:docMkLst>
      <pc:sldChg chg="addSp delSp modSp mod">
        <pc:chgData name="Sebastian Medina" userId="b9a13c38df4c8c56" providerId="LiveId" clId="{E4FC90E5-7A21-466C-B75E-A11743FA5D57}" dt="2023-12-11T05:10:05.649" v="472" actId="20577"/>
        <pc:sldMkLst>
          <pc:docMk/>
          <pc:sldMk cId="289466180" sldId="257"/>
        </pc:sldMkLst>
        <pc:spChg chg="add">
          <ac:chgData name="Sebastian Medina" userId="b9a13c38df4c8c56" providerId="LiveId" clId="{E4FC90E5-7A21-466C-B75E-A11743FA5D57}" dt="2023-12-11T05:06:21.685" v="319" actId="26606"/>
          <ac:spMkLst>
            <pc:docMk/>
            <pc:sldMk cId="289466180" sldId="257"/>
            <ac:spMk id="2" creationId="{F1B52645-EA31-2026-54B3-447D68201FB2}"/>
          </ac:spMkLst>
        </pc:spChg>
        <pc:spChg chg="add mod">
          <ac:chgData name="Sebastian Medina" userId="b9a13c38df4c8c56" providerId="LiveId" clId="{E4FC90E5-7A21-466C-B75E-A11743FA5D57}" dt="2023-12-11T05:10:05.649" v="472" actId="20577"/>
          <ac:spMkLst>
            <pc:docMk/>
            <pc:sldMk cId="289466180" sldId="257"/>
            <ac:spMk id="3" creationId="{0858BFE3-BDED-5267-0692-DABC5B505C53}"/>
          </ac:spMkLst>
        </pc:spChg>
        <pc:spChg chg="del mod replId">
          <ac:chgData name="Sebastian Medina" userId="b9a13c38df4c8c56" providerId="LiveId" clId="{E4FC90E5-7A21-466C-B75E-A11743FA5D57}" dt="2023-12-11T05:06:21.685" v="319" actId="26606"/>
          <ac:spMkLst>
            <pc:docMk/>
            <pc:sldMk cId="289466180" sldId="257"/>
            <ac:spMk id="7" creationId="{BBCA01DD-C72F-7535-C243-48028C90EB34}"/>
          </ac:spMkLst>
        </pc:spChg>
        <pc:spChg chg="del mod replId">
          <ac:chgData name="Sebastian Medina" userId="b9a13c38df4c8c56" providerId="LiveId" clId="{E4FC90E5-7A21-466C-B75E-A11743FA5D57}" dt="2023-12-11T05:06:21.685" v="319" actId="26606"/>
          <ac:spMkLst>
            <pc:docMk/>
            <pc:sldMk cId="289466180" sldId="257"/>
            <ac:spMk id="8" creationId="{A836D29E-DAED-4985-4928-5B91BDCD2C9C}"/>
          </ac:spMkLst>
        </pc:spChg>
        <pc:spChg chg="add">
          <ac:chgData name="Sebastian Medina" userId="b9a13c38df4c8c56" providerId="LiveId" clId="{E4FC90E5-7A21-466C-B75E-A11743FA5D57}" dt="2023-12-11T05:06:21.685" v="319" actId="26606"/>
          <ac:spMkLst>
            <pc:docMk/>
            <pc:sldMk cId="289466180" sldId="257"/>
            <ac:spMk id="10" creationId="{B2580D06-6FE4-4119-8751-FC50CB22296C}"/>
          </ac:spMkLst>
        </pc:spChg>
        <pc:spChg chg="add">
          <ac:chgData name="Sebastian Medina" userId="b9a13c38df4c8c56" providerId="LiveId" clId="{E4FC90E5-7A21-466C-B75E-A11743FA5D57}" dt="2023-12-11T05:06:21.685" v="319" actId="26606"/>
          <ac:spMkLst>
            <pc:docMk/>
            <pc:sldMk cId="289466180" sldId="257"/>
            <ac:spMk id="12" creationId="{19625D53-AF20-4FA5-A107-0467640F0DE9}"/>
          </ac:spMkLst>
        </pc:spChg>
        <pc:spChg chg="add">
          <ac:chgData name="Sebastian Medina" userId="b9a13c38df4c8c56" providerId="LiveId" clId="{E4FC90E5-7A21-466C-B75E-A11743FA5D57}" dt="2023-12-11T05:06:21.685" v="319" actId="26606"/>
          <ac:spMkLst>
            <pc:docMk/>
            <pc:sldMk cId="289466180" sldId="257"/>
            <ac:spMk id="14" creationId="{BB936915-9740-4DE1-9465-4DC7FD64274F}"/>
          </ac:spMkLst>
        </pc:spChg>
        <pc:picChg chg="add mod">
          <ac:chgData name="Sebastian Medina" userId="b9a13c38df4c8c56" providerId="LiveId" clId="{E4FC90E5-7A21-466C-B75E-A11743FA5D57}" dt="2023-12-11T05:06:23.804" v="320" actId="27614"/>
          <ac:picMkLst>
            <pc:docMk/>
            <pc:sldMk cId="289466180" sldId="257"/>
            <ac:picMk id="5" creationId="{958E82FB-67E2-13A9-E1E2-784B120F2E1D}"/>
          </ac:picMkLst>
        </pc:picChg>
        <pc:picChg chg="add del mod replId">
          <ac:chgData name="Sebastian Medina" userId="b9a13c38df4c8c56" providerId="LiveId" clId="{E4FC90E5-7A21-466C-B75E-A11743FA5D57}" dt="2023-12-11T05:06:21.685" v="319" actId="26606"/>
          <ac:picMkLst>
            <pc:docMk/>
            <pc:sldMk cId="289466180" sldId="257"/>
            <ac:picMk id="9" creationId="{E845C63E-C0B4-B078-830C-5B8364DF03A2}"/>
          </ac:picMkLst>
        </pc:picChg>
      </pc:sldChg>
      <pc:sldChg chg="addSp delSp modSp mod">
        <pc:chgData name="Sebastian Medina" userId="b9a13c38df4c8c56" providerId="LiveId" clId="{E4FC90E5-7A21-466C-B75E-A11743FA5D57}" dt="2023-12-11T05:25:29.342" v="1112" actId="27636"/>
        <pc:sldMkLst>
          <pc:docMk/>
          <pc:sldMk cId="3785069442" sldId="258"/>
        </pc:sldMkLst>
        <pc:spChg chg="add del">
          <ac:chgData name="Sebastian Medina" userId="b9a13c38df4c8c56" providerId="LiveId" clId="{E4FC90E5-7A21-466C-B75E-A11743FA5D57}" dt="2023-12-11T05:23:58.551" v="1016" actId="26606"/>
          <ac:spMkLst>
            <pc:docMk/>
            <pc:sldMk cId="3785069442" sldId="258"/>
            <ac:spMk id="2" creationId="{487908C2-9B2C-0FF5-78B8-C7F1591D2AFD}"/>
          </ac:spMkLst>
        </pc:spChg>
        <pc:spChg chg="add del">
          <ac:chgData name="Sebastian Medina" userId="b9a13c38df4c8c56" providerId="LiveId" clId="{E4FC90E5-7A21-466C-B75E-A11743FA5D57}" dt="2023-12-11T05:23:58.527" v="1014" actId="26606"/>
          <ac:spMkLst>
            <pc:docMk/>
            <pc:sldMk cId="3785069442" sldId="258"/>
            <ac:spMk id="2" creationId="{B2A8B81E-6E72-20FB-EA61-16EA2DB67A37}"/>
          </ac:spMkLst>
        </pc:spChg>
        <pc:spChg chg="add del mod">
          <ac:chgData name="Sebastian Medina" userId="b9a13c38df4c8c56" providerId="LiveId" clId="{E4FC90E5-7A21-466C-B75E-A11743FA5D57}" dt="2023-12-11T05:25:29.342" v="1112" actId="27636"/>
          <ac:spMkLst>
            <pc:docMk/>
            <pc:sldMk cId="3785069442" sldId="258"/>
            <ac:spMk id="3" creationId="{57A5B7B4-0DF5-0A46-CB08-25856F247D49}"/>
          </ac:spMkLst>
        </pc:spChg>
        <pc:spChg chg="add del">
          <ac:chgData name="Sebastian Medina" userId="b9a13c38df4c8c56" providerId="LiveId" clId="{E4FC90E5-7A21-466C-B75E-A11743FA5D57}" dt="2023-12-11T05:23:58.527" v="1014" actId="26606"/>
          <ac:spMkLst>
            <pc:docMk/>
            <pc:sldMk cId="3785069442" sldId="258"/>
            <ac:spMk id="3" creationId="{58FEC013-9448-20DF-A11A-5EFDE0D90D2A}"/>
          </ac:spMkLst>
        </pc:spChg>
        <pc:spChg chg="add del">
          <ac:chgData name="Sebastian Medina" userId="b9a13c38df4c8c56" providerId="LiveId" clId="{E4FC90E5-7A21-466C-B75E-A11743FA5D57}" dt="2023-12-11T05:23:56.577" v="1011" actId="26606"/>
          <ac:spMkLst>
            <pc:docMk/>
            <pc:sldMk cId="3785069442" sldId="258"/>
            <ac:spMk id="10" creationId="{BE8D5989-5D49-41EE-9681-9A5AB28BFC2C}"/>
          </ac:spMkLst>
        </pc:spChg>
        <pc:spChg chg="add del">
          <ac:chgData name="Sebastian Medina" userId="b9a13c38df4c8c56" providerId="LiveId" clId="{E4FC90E5-7A21-466C-B75E-A11743FA5D57}" dt="2023-12-11T05:23:56.577" v="1011" actId="26606"/>
          <ac:spMkLst>
            <pc:docMk/>
            <pc:sldMk cId="3785069442" sldId="258"/>
            <ac:spMk id="12" creationId="{A60C28C0-EFDC-4047-81BA-16DBA9A9132E}"/>
          </ac:spMkLst>
        </pc:spChg>
        <pc:spChg chg="add del">
          <ac:chgData name="Sebastian Medina" userId="b9a13c38df4c8c56" providerId="LiveId" clId="{E4FC90E5-7A21-466C-B75E-A11743FA5D57}" dt="2023-12-11T05:23:56.577" v="1011" actId="26606"/>
          <ac:spMkLst>
            <pc:docMk/>
            <pc:sldMk cId="3785069442" sldId="258"/>
            <ac:spMk id="14" creationId="{6D4D1CD5-79A4-491C-85F0-0EE21E8849CB}"/>
          </ac:spMkLst>
        </pc:spChg>
        <pc:spChg chg="add del">
          <ac:chgData name="Sebastian Medina" userId="b9a13c38df4c8c56" providerId="LiveId" clId="{E4FC90E5-7A21-466C-B75E-A11743FA5D57}" dt="2023-12-11T05:23:58.527" v="1014" actId="26606"/>
          <ac:spMkLst>
            <pc:docMk/>
            <pc:sldMk cId="3785069442" sldId="258"/>
            <ac:spMk id="16" creationId="{BE8D5989-5D49-41EE-9681-9A5AB28BFC2C}"/>
          </ac:spMkLst>
        </pc:spChg>
        <pc:spChg chg="add del">
          <ac:chgData name="Sebastian Medina" userId="b9a13c38df4c8c56" providerId="LiveId" clId="{E4FC90E5-7A21-466C-B75E-A11743FA5D57}" dt="2023-12-11T05:23:58.527" v="1014" actId="26606"/>
          <ac:spMkLst>
            <pc:docMk/>
            <pc:sldMk cId="3785069442" sldId="258"/>
            <ac:spMk id="17" creationId="{A60C28C0-EFDC-4047-81BA-16DBA9A9132E}"/>
          </ac:spMkLst>
        </pc:spChg>
        <pc:spChg chg="add del">
          <ac:chgData name="Sebastian Medina" userId="b9a13c38df4c8c56" providerId="LiveId" clId="{E4FC90E5-7A21-466C-B75E-A11743FA5D57}" dt="2023-12-11T05:23:58.527" v="1014" actId="26606"/>
          <ac:spMkLst>
            <pc:docMk/>
            <pc:sldMk cId="3785069442" sldId="258"/>
            <ac:spMk id="18" creationId="{6D4D1CD5-79A4-491C-85F0-0EE21E8849CB}"/>
          </ac:spMkLst>
        </pc:spChg>
        <pc:spChg chg="add">
          <ac:chgData name="Sebastian Medina" userId="b9a13c38df4c8c56" providerId="LiveId" clId="{E4FC90E5-7A21-466C-B75E-A11743FA5D57}" dt="2023-12-11T05:23:58.551" v="1016" actId="26606"/>
          <ac:spMkLst>
            <pc:docMk/>
            <pc:sldMk cId="3785069442" sldId="258"/>
            <ac:spMk id="22" creationId="{BE8D5989-5D49-41EE-9681-9A5AB28BFC2C}"/>
          </ac:spMkLst>
        </pc:spChg>
        <pc:spChg chg="add">
          <ac:chgData name="Sebastian Medina" userId="b9a13c38df4c8c56" providerId="LiveId" clId="{E4FC90E5-7A21-466C-B75E-A11743FA5D57}" dt="2023-12-11T05:23:58.551" v="1016" actId="26606"/>
          <ac:spMkLst>
            <pc:docMk/>
            <pc:sldMk cId="3785069442" sldId="258"/>
            <ac:spMk id="23" creationId="{A60C28C0-EFDC-4047-81BA-16DBA9A9132E}"/>
          </ac:spMkLst>
        </pc:spChg>
        <pc:spChg chg="add">
          <ac:chgData name="Sebastian Medina" userId="b9a13c38df4c8c56" providerId="LiveId" clId="{E4FC90E5-7A21-466C-B75E-A11743FA5D57}" dt="2023-12-11T05:23:58.551" v="1016" actId="26606"/>
          <ac:spMkLst>
            <pc:docMk/>
            <pc:sldMk cId="3785069442" sldId="258"/>
            <ac:spMk id="24" creationId="{6D4D1CD5-79A4-491C-85F0-0EE21E8849CB}"/>
          </ac:spMkLst>
        </pc:spChg>
        <pc:spChg chg="add del mod replId">
          <ac:chgData name="Sebastian Medina" userId="b9a13c38df4c8c56" providerId="LiveId" clId="{E4FC90E5-7A21-466C-B75E-A11743FA5D57}" dt="2023-12-11T05:23:58.551" v="1016" actId="26606"/>
          <ac:spMkLst>
            <pc:docMk/>
            <pc:sldMk cId="3785069442" sldId="258"/>
            <ac:spMk id="25" creationId="{5586C7E5-8B40-DB01-1550-9B7C4F8FD01B}"/>
          </ac:spMkLst>
        </pc:spChg>
        <pc:spChg chg="add del mod replId">
          <ac:chgData name="Sebastian Medina" userId="b9a13c38df4c8c56" providerId="LiveId" clId="{E4FC90E5-7A21-466C-B75E-A11743FA5D57}" dt="2023-12-11T05:23:58.551" v="1016" actId="26606"/>
          <ac:spMkLst>
            <pc:docMk/>
            <pc:sldMk cId="3785069442" sldId="258"/>
            <ac:spMk id="26" creationId="{CDE015EC-CA42-717B-0556-074D6E948AE5}"/>
          </ac:spMkLst>
        </pc:spChg>
        <pc:picChg chg="add del">
          <ac:chgData name="Sebastian Medina" userId="b9a13c38df4c8c56" providerId="LiveId" clId="{E4FC90E5-7A21-466C-B75E-A11743FA5D57}" dt="2023-12-11T05:23:58.527" v="1014" actId="26606"/>
          <ac:picMkLst>
            <pc:docMk/>
            <pc:sldMk cId="3785069442" sldId="258"/>
            <ac:picMk id="5" creationId="{B9AEDA03-E66A-A2B9-206C-0919AF76615C}"/>
          </ac:picMkLst>
        </pc:picChg>
        <pc:picChg chg="add del mod">
          <ac:chgData name="Sebastian Medina" userId="b9a13c38df4c8c56" providerId="LiveId" clId="{E4FC90E5-7A21-466C-B75E-A11743FA5D57}" dt="2023-12-11T05:24:01.773" v="1017" actId="27614"/>
          <ac:picMkLst>
            <pc:docMk/>
            <pc:sldMk cId="3785069442" sldId="258"/>
            <ac:picMk id="5" creationId="{C749F8AC-5667-08EE-8408-378F9667537F}"/>
          </ac:picMkLst>
        </pc:picChg>
        <pc:picChg chg="add del mod replId">
          <ac:chgData name="Sebastian Medina" userId="b9a13c38df4c8c56" providerId="LiveId" clId="{E4FC90E5-7A21-466C-B75E-A11743FA5D57}" dt="2023-12-11T05:23:58.551" v="1016" actId="26606"/>
          <ac:picMkLst>
            <pc:docMk/>
            <pc:sldMk cId="3785069442" sldId="258"/>
            <ac:picMk id="27" creationId="{D5B68DF6-C8DE-D006-F510-B8058976B6CF}"/>
          </ac:picMkLst>
        </pc:picChg>
      </pc:sldChg>
      <pc:sldChg chg="addSp delSp modSp mod">
        <pc:chgData name="Sebastian Medina" userId="b9a13c38df4c8c56" providerId="LiveId" clId="{E4FC90E5-7A21-466C-B75E-A11743FA5D57}" dt="2023-12-11T05:50:31.368" v="1786" actId="20577"/>
        <pc:sldMkLst>
          <pc:docMk/>
          <pc:sldMk cId="2150917007" sldId="259"/>
        </pc:sldMkLst>
        <pc:spChg chg="add">
          <ac:chgData name="Sebastian Medina" userId="b9a13c38df4c8c56" providerId="LiveId" clId="{E4FC90E5-7A21-466C-B75E-A11743FA5D57}" dt="2023-12-11T05:49:41.936" v="1771" actId="26606"/>
          <ac:spMkLst>
            <pc:docMk/>
            <pc:sldMk cId="2150917007" sldId="259"/>
            <ac:spMk id="2" creationId="{EB02709D-5D61-859A-0D32-A98307AAD060}"/>
          </ac:spMkLst>
        </pc:spChg>
        <pc:spChg chg="add mod">
          <ac:chgData name="Sebastian Medina" userId="b9a13c38df4c8c56" providerId="LiveId" clId="{E4FC90E5-7A21-466C-B75E-A11743FA5D57}" dt="2023-12-11T05:50:31.368" v="1786" actId="20577"/>
          <ac:spMkLst>
            <pc:docMk/>
            <pc:sldMk cId="2150917007" sldId="259"/>
            <ac:spMk id="3" creationId="{5D9F0DDE-B61B-B043-78DD-52CDD1D45478}"/>
          </ac:spMkLst>
        </pc:spChg>
        <pc:spChg chg="del mod replId">
          <ac:chgData name="Sebastian Medina" userId="b9a13c38df4c8c56" providerId="LiveId" clId="{E4FC90E5-7A21-466C-B75E-A11743FA5D57}" dt="2023-12-11T05:49:41.936" v="1771" actId="26606"/>
          <ac:spMkLst>
            <pc:docMk/>
            <pc:sldMk cId="2150917007" sldId="259"/>
            <ac:spMk id="7" creationId="{6490E59E-5E08-8EF0-DCB3-5B5E6E7D4343}"/>
          </ac:spMkLst>
        </pc:spChg>
        <pc:spChg chg="del mod replId">
          <ac:chgData name="Sebastian Medina" userId="b9a13c38df4c8c56" providerId="LiveId" clId="{E4FC90E5-7A21-466C-B75E-A11743FA5D57}" dt="2023-12-11T05:49:41.936" v="1771" actId="26606"/>
          <ac:spMkLst>
            <pc:docMk/>
            <pc:sldMk cId="2150917007" sldId="259"/>
            <ac:spMk id="8" creationId="{D30C799C-2F38-B273-AB44-C831747F04AA}"/>
          </ac:spMkLst>
        </pc:spChg>
        <pc:spChg chg="add">
          <ac:chgData name="Sebastian Medina" userId="b9a13c38df4c8c56" providerId="LiveId" clId="{E4FC90E5-7A21-466C-B75E-A11743FA5D57}" dt="2023-12-11T05:49:41.936" v="1771" actId="26606"/>
          <ac:spMkLst>
            <pc:docMk/>
            <pc:sldMk cId="2150917007" sldId="259"/>
            <ac:spMk id="10" creationId="{B2580D06-6FE4-4119-8751-FC50CB22296C}"/>
          </ac:spMkLst>
        </pc:spChg>
        <pc:spChg chg="add">
          <ac:chgData name="Sebastian Medina" userId="b9a13c38df4c8c56" providerId="LiveId" clId="{E4FC90E5-7A21-466C-B75E-A11743FA5D57}" dt="2023-12-11T05:49:41.936" v="1771" actId="26606"/>
          <ac:spMkLst>
            <pc:docMk/>
            <pc:sldMk cId="2150917007" sldId="259"/>
            <ac:spMk id="12" creationId="{19625D53-AF20-4FA5-A107-0467640F0DE9}"/>
          </ac:spMkLst>
        </pc:spChg>
        <pc:spChg chg="add">
          <ac:chgData name="Sebastian Medina" userId="b9a13c38df4c8c56" providerId="LiveId" clId="{E4FC90E5-7A21-466C-B75E-A11743FA5D57}" dt="2023-12-11T05:49:41.936" v="1771" actId="26606"/>
          <ac:spMkLst>
            <pc:docMk/>
            <pc:sldMk cId="2150917007" sldId="259"/>
            <ac:spMk id="14" creationId="{BB936915-9740-4DE1-9465-4DC7FD64274F}"/>
          </ac:spMkLst>
        </pc:spChg>
        <pc:picChg chg="add">
          <ac:chgData name="Sebastian Medina" userId="b9a13c38df4c8c56" providerId="LiveId" clId="{E4FC90E5-7A21-466C-B75E-A11743FA5D57}" dt="2023-12-11T05:49:41.936" v="1771" actId="26606"/>
          <ac:picMkLst>
            <pc:docMk/>
            <pc:sldMk cId="2150917007" sldId="259"/>
            <ac:picMk id="5" creationId="{7E27087F-A254-4C49-6A18-4CD0D76F18BC}"/>
          </ac:picMkLst>
        </pc:picChg>
        <pc:picChg chg="add del mod replId">
          <ac:chgData name="Sebastian Medina" userId="b9a13c38df4c8c56" providerId="LiveId" clId="{E4FC90E5-7A21-466C-B75E-A11743FA5D57}" dt="2023-12-11T05:49:41.936" v="1771" actId="26606"/>
          <ac:picMkLst>
            <pc:docMk/>
            <pc:sldMk cId="2150917007" sldId="259"/>
            <ac:picMk id="9" creationId="{686BBD75-7088-C3B4-3885-452B11A6329D}"/>
          </ac:picMkLst>
        </pc:picChg>
      </pc:sldChg>
      <pc:sldChg chg="modSp mod">
        <pc:chgData name="Sebastian Medina" userId="b9a13c38df4c8c56" providerId="LiveId" clId="{E4FC90E5-7A21-466C-B75E-A11743FA5D57}" dt="2023-12-11T06:36:24.448" v="2449" actId="20577"/>
        <pc:sldMkLst>
          <pc:docMk/>
          <pc:sldMk cId="2672111729" sldId="260"/>
        </pc:sldMkLst>
        <pc:spChg chg="mod">
          <ac:chgData name="Sebastian Medina" userId="b9a13c38df4c8c56" providerId="LiveId" clId="{E4FC90E5-7A21-466C-B75E-A11743FA5D57}" dt="2023-12-11T06:36:24.448" v="2449" actId="20577"/>
          <ac:spMkLst>
            <pc:docMk/>
            <pc:sldMk cId="2672111729" sldId="260"/>
            <ac:spMk id="3" creationId="{3B49BC83-866D-4A3D-C1F4-C18D1BF9D0C2}"/>
          </ac:spMkLst>
        </pc:spChg>
      </pc:sldChg>
      <pc:sldChg chg="addSp delSp modSp mod">
        <pc:chgData name="Sebastian Medina" userId="b9a13c38df4c8c56" providerId="LiveId" clId="{E4FC90E5-7A21-466C-B75E-A11743FA5D57}" dt="2023-12-11T06:57:53.974" v="3327" actId="1076"/>
        <pc:sldMkLst>
          <pc:docMk/>
          <pc:sldMk cId="364810136" sldId="261"/>
        </pc:sldMkLst>
        <pc:spChg chg="add">
          <ac:chgData name="Sebastian Medina" userId="b9a13c38df4c8c56" providerId="LiveId" clId="{E4FC90E5-7A21-466C-B75E-A11743FA5D57}" dt="2023-12-11T06:57:49.984" v="3326" actId="26606"/>
          <ac:spMkLst>
            <pc:docMk/>
            <pc:sldMk cId="364810136" sldId="261"/>
            <ac:spMk id="2" creationId="{B22EF1A3-3E5B-7B49-A4D9-2202ACE98985}"/>
          </ac:spMkLst>
        </pc:spChg>
        <pc:spChg chg="add mod">
          <ac:chgData name="Sebastian Medina" userId="b9a13c38df4c8c56" providerId="LiveId" clId="{E4FC90E5-7A21-466C-B75E-A11743FA5D57}" dt="2023-12-11T06:57:53.974" v="3327" actId="1076"/>
          <ac:spMkLst>
            <pc:docMk/>
            <pc:sldMk cId="364810136" sldId="261"/>
            <ac:spMk id="3" creationId="{1BD58A3F-8E34-5B66-BAAC-21882FE645D1}"/>
          </ac:spMkLst>
        </pc:spChg>
        <pc:spChg chg="del mod replId">
          <ac:chgData name="Sebastian Medina" userId="b9a13c38df4c8c56" providerId="LiveId" clId="{E4FC90E5-7A21-466C-B75E-A11743FA5D57}" dt="2023-12-11T06:57:49.984" v="3326" actId="26606"/>
          <ac:spMkLst>
            <pc:docMk/>
            <pc:sldMk cId="364810136" sldId="261"/>
            <ac:spMk id="11" creationId="{3EA3519C-EE9C-E70D-2442-19B1ED5F5524}"/>
          </ac:spMkLst>
        </pc:spChg>
        <pc:spChg chg="del mod replId">
          <ac:chgData name="Sebastian Medina" userId="b9a13c38df4c8c56" providerId="LiveId" clId="{E4FC90E5-7A21-466C-B75E-A11743FA5D57}" dt="2023-12-11T06:57:49.984" v="3326" actId="26606"/>
          <ac:spMkLst>
            <pc:docMk/>
            <pc:sldMk cId="364810136" sldId="261"/>
            <ac:spMk id="12" creationId="{FE8A1EFE-AFF9-190F-599F-84C1AFE77CE4}"/>
          </ac:spMkLst>
        </pc:spChg>
        <pc:spChg chg="add">
          <ac:chgData name="Sebastian Medina" userId="b9a13c38df4c8c56" providerId="LiveId" clId="{E4FC90E5-7A21-466C-B75E-A11743FA5D57}" dt="2023-12-11T06:57:49.984" v="3326" actId="26606"/>
          <ac:spMkLst>
            <pc:docMk/>
            <pc:sldMk cId="364810136" sldId="261"/>
            <ac:spMk id="14" creationId="{DE8D8403-BF28-4977-BFBD-DB92281CFEFE}"/>
          </ac:spMkLst>
        </pc:spChg>
        <pc:spChg chg="add">
          <ac:chgData name="Sebastian Medina" userId="b9a13c38df4c8c56" providerId="LiveId" clId="{E4FC90E5-7A21-466C-B75E-A11743FA5D57}" dt="2023-12-11T06:57:49.984" v="3326" actId="26606"/>
          <ac:spMkLst>
            <pc:docMk/>
            <pc:sldMk cId="364810136" sldId="261"/>
            <ac:spMk id="16" creationId="{A255022C-1418-40E8-A429-C23EA8CB66B9}"/>
          </ac:spMkLst>
        </pc:spChg>
        <pc:spChg chg="add">
          <ac:chgData name="Sebastian Medina" userId="b9a13c38df4c8c56" providerId="LiveId" clId="{E4FC90E5-7A21-466C-B75E-A11743FA5D57}" dt="2023-12-11T06:57:49.984" v="3326" actId="26606"/>
          <ac:spMkLst>
            <pc:docMk/>
            <pc:sldMk cId="364810136" sldId="261"/>
            <ac:spMk id="18" creationId="{7273DEE7-71EE-442C-8662-9A7489F4C9E7}"/>
          </ac:spMkLst>
        </pc:spChg>
        <pc:picChg chg="add">
          <ac:chgData name="Sebastian Medina" userId="b9a13c38df4c8c56" providerId="LiveId" clId="{E4FC90E5-7A21-466C-B75E-A11743FA5D57}" dt="2023-12-11T06:57:49.984" v="3326" actId="26606"/>
          <ac:picMkLst>
            <pc:docMk/>
            <pc:sldMk cId="364810136" sldId="261"/>
            <ac:picMk id="5" creationId="{5ED23CDC-6809-8FC2-8F37-789B208AEFCE}"/>
          </ac:picMkLst>
        </pc:picChg>
        <pc:picChg chg="add">
          <ac:chgData name="Sebastian Medina" userId="b9a13c38df4c8c56" providerId="LiveId" clId="{E4FC90E5-7A21-466C-B75E-A11743FA5D57}" dt="2023-12-11T06:57:49.984" v="3326" actId="26606"/>
          <ac:picMkLst>
            <pc:docMk/>
            <pc:sldMk cId="364810136" sldId="261"/>
            <ac:picMk id="7" creationId="{A5D13EF5-6402-39A4-063F-07D5273CE944}"/>
          </ac:picMkLst>
        </pc:picChg>
        <pc:picChg chg="add">
          <ac:chgData name="Sebastian Medina" userId="b9a13c38df4c8c56" providerId="LiveId" clId="{E4FC90E5-7A21-466C-B75E-A11743FA5D57}" dt="2023-12-11T06:57:49.984" v="3326" actId="26606"/>
          <ac:picMkLst>
            <pc:docMk/>
            <pc:sldMk cId="364810136" sldId="261"/>
            <ac:picMk id="9" creationId="{31089E2F-E514-B7D6-9C0A-41F7136B101D}"/>
          </ac:picMkLst>
        </pc:picChg>
        <pc:picChg chg="add del mod replId">
          <ac:chgData name="Sebastian Medina" userId="b9a13c38df4c8c56" providerId="LiveId" clId="{E4FC90E5-7A21-466C-B75E-A11743FA5D57}" dt="2023-12-11T06:57:49.984" v="3326" actId="26606"/>
          <ac:picMkLst>
            <pc:docMk/>
            <pc:sldMk cId="364810136" sldId="261"/>
            <ac:picMk id="13" creationId="{73F0AF27-7D86-D93A-7D70-C246AB789390}"/>
          </ac:picMkLst>
        </pc:picChg>
        <pc:picChg chg="add del mod replId">
          <ac:chgData name="Sebastian Medina" userId="b9a13c38df4c8c56" providerId="LiveId" clId="{E4FC90E5-7A21-466C-B75E-A11743FA5D57}" dt="2023-12-11T06:57:49.984" v="3326" actId="26606"/>
          <ac:picMkLst>
            <pc:docMk/>
            <pc:sldMk cId="364810136" sldId="261"/>
            <ac:picMk id="15" creationId="{CEFA6BD5-1502-D073-0EA7-D92ED6E48604}"/>
          </ac:picMkLst>
        </pc:picChg>
        <pc:picChg chg="add del mod replId">
          <ac:chgData name="Sebastian Medina" userId="b9a13c38df4c8c56" providerId="LiveId" clId="{E4FC90E5-7A21-466C-B75E-A11743FA5D57}" dt="2023-12-11T06:57:49.984" v="3326" actId="26606"/>
          <ac:picMkLst>
            <pc:docMk/>
            <pc:sldMk cId="364810136" sldId="261"/>
            <ac:picMk id="17" creationId="{3D7F9EB5-8A02-9F86-9AED-24013C50F9C3}"/>
          </ac:picMkLst>
        </pc:picChg>
      </pc:sldChg>
      <pc:sldChg chg="modSp mod">
        <pc:chgData name="Sebastian Medina" userId="b9a13c38df4c8c56" providerId="LiveId" clId="{E4FC90E5-7A21-466C-B75E-A11743FA5D57}" dt="2023-12-11T07:03:08.989" v="3670" actId="313"/>
        <pc:sldMkLst>
          <pc:docMk/>
          <pc:sldMk cId="72904419" sldId="262"/>
        </pc:sldMkLst>
        <pc:spChg chg="mod">
          <ac:chgData name="Sebastian Medina" userId="b9a13c38df4c8c56" providerId="LiveId" clId="{E4FC90E5-7A21-466C-B75E-A11743FA5D57}" dt="2023-12-11T07:03:08.989" v="3670" actId="313"/>
          <ac:spMkLst>
            <pc:docMk/>
            <pc:sldMk cId="72904419" sldId="262"/>
            <ac:spMk id="3" creationId="{AE79BD65-D4D5-B1C2-C407-55F54E492A28}"/>
          </ac:spMkLst>
        </pc:spChg>
      </pc:sldChg>
      <pc:sldChg chg="addSp delSp modSp new mod">
        <pc:chgData name="Sebastian Medina" userId="b9a13c38df4c8c56" providerId="LiveId" clId="{E4FC90E5-7A21-466C-B75E-A11743FA5D57}" dt="2023-12-11T06:49:32.843" v="3179" actId="27614"/>
        <pc:sldMkLst>
          <pc:docMk/>
          <pc:sldMk cId="2621057416" sldId="263"/>
        </pc:sldMkLst>
        <pc:spChg chg="add">
          <ac:chgData name="Sebastian Medina" userId="b9a13c38df4c8c56" providerId="LiveId" clId="{E4FC90E5-7A21-466C-B75E-A11743FA5D57}" dt="2023-12-11T06:49:29.805" v="3178" actId="26606"/>
          <ac:spMkLst>
            <pc:docMk/>
            <pc:sldMk cId="2621057416" sldId="263"/>
            <ac:spMk id="2" creationId="{42298D17-2E5E-851D-BDFA-52A87B7E642A}"/>
          </ac:spMkLst>
        </pc:spChg>
        <pc:spChg chg="add">
          <ac:chgData name="Sebastian Medina" userId="b9a13c38df4c8c56" providerId="LiveId" clId="{E4FC90E5-7A21-466C-B75E-A11743FA5D57}" dt="2023-12-11T06:49:29.805" v="3178" actId="26606"/>
          <ac:spMkLst>
            <pc:docMk/>
            <pc:sldMk cId="2621057416" sldId="263"/>
            <ac:spMk id="3" creationId="{2E6D0200-70CF-280B-FC64-C8CEE451442D}"/>
          </ac:spMkLst>
        </pc:spChg>
        <pc:spChg chg="del mod replId">
          <ac:chgData name="Sebastian Medina" userId="b9a13c38df4c8c56" providerId="LiveId" clId="{E4FC90E5-7A21-466C-B75E-A11743FA5D57}" dt="2023-12-11T06:49:29.805" v="3178" actId="26606"/>
          <ac:spMkLst>
            <pc:docMk/>
            <pc:sldMk cId="2621057416" sldId="263"/>
            <ac:spMk id="7" creationId="{F1D4F22D-2135-4174-C2C3-4759DEC095EB}"/>
          </ac:spMkLst>
        </pc:spChg>
        <pc:spChg chg="del mod replId">
          <ac:chgData name="Sebastian Medina" userId="b9a13c38df4c8c56" providerId="LiveId" clId="{E4FC90E5-7A21-466C-B75E-A11743FA5D57}" dt="2023-12-11T06:49:29.805" v="3178" actId="26606"/>
          <ac:spMkLst>
            <pc:docMk/>
            <pc:sldMk cId="2621057416" sldId="263"/>
            <ac:spMk id="8" creationId="{C3D29110-EA49-DF43-EE3B-13390CACF8C3}"/>
          </ac:spMkLst>
        </pc:spChg>
        <pc:spChg chg="add">
          <ac:chgData name="Sebastian Medina" userId="b9a13c38df4c8c56" providerId="LiveId" clId="{E4FC90E5-7A21-466C-B75E-A11743FA5D57}" dt="2023-12-11T06:49:29.805" v="3178" actId="26606"/>
          <ac:spMkLst>
            <pc:docMk/>
            <pc:sldMk cId="2621057416" sldId="263"/>
            <ac:spMk id="10" creationId="{BE8D5989-5D49-41EE-9681-9A5AB28BFC2C}"/>
          </ac:spMkLst>
        </pc:spChg>
        <pc:spChg chg="add">
          <ac:chgData name="Sebastian Medina" userId="b9a13c38df4c8c56" providerId="LiveId" clId="{E4FC90E5-7A21-466C-B75E-A11743FA5D57}" dt="2023-12-11T06:49:29.805" v="3178" actId="26606"/>
          <ac:spMkLst>
            <pc:docMk/>
            <pc:sldMk cId="2621057416" sldId="263"/>
            <ac:spMk id="12" creationId="{A60C28C0-EFDC-4047-81BA-16DBA9A9132E}"/>
          </ac:spMkLst>
        </pc:spChg>
        <pc:spChg chg="add">
          <ac:chgData name="Sebastian Medina" userId="b9a13c38df4c8c56" providerId="LiveId" clId="{E4FC90E5-7A21-466C-B75E-A11743FA5D57}" dt="2023-12-11T06:49:29.805" v="3178" actId="26606"/>
          <ac:spMkLst>
            <pc:docMk/>
            <pc:sldMk cId="2621057416" sldId="263"/>
            <ac:spMk id="14" creationId="{6D4D1CD5-79A4-491C-85F0-0EE21E8849CB}"/>
          </ac:spMkLst>
        </pc:spChg>
        <pc:picChg chg="add mod">
          <ac:chgData name="Sebastian Medina" userId="b9a13c38df4c8c56" providerId="LiveId" clId="{E4FC90E5-7A21-466C-B75E-A11743FA5D57}" dt="2023-12-11T06:49:32.843" v="3179" actId="27614"/>
          <ac:picMkLst>
            <pc:docMk/>
            <pc:sldMk cId="2621057416" sldId="263"/>
            <ac:picMk id="5" creationId="{3B030E5E-2A92-7EC6-DE8F-8A7224A88947}"/>
          </ac:picMkLst>
        </pc:picChg>
        <pc:picChg chg="add del mod replId">
          <ac:chgData name="Sebastian Medina" userId="b9a13c38df4c8c56" providerId="LiveId" clId="{E4FC90E5-7A21-466C-B75E-A11743FA5D57}" dt="2023-12-11T06:49:29.805" v="3178" actId="26606"/>
          <ac:picMkLst>
            <pc:docMk/>
            <pc:sldMk cId="2621057416" sldId="263"/>
            <ac:picMk id="9" creationId="{6F06B6E4-55CF-DBDE-2EF9-00915D692FDE}"/>
          </ac:picMkLst>
        </pc:picChg>
      </pc:sldChg>
      <pc:sldChg chg="modSp new mod">
        <pc:chgData name="Sebastian Medina" userId="b9a13c38df4c8c56" providerId="LiveId" clId="{E4FC90E5-7A21-466C-B75E-A11743FA5D57}" dt="2023-12-11T07:07:21.284" v="3672" actId="27636"/>
        <pc:sldMkLst>
          <pc:docMk/>
          <pc:sldMk cId="31631853" sldId="264"/>
        </pc:sldMkLst>
        <pc:spChg chg="mod">
          <ac:chgData name="Sebastian Medina" userId="b9a13c38df4c8c56" providerId="LiveId" clId="{E4FC90E5-7A21-466C-B75E-A11743FA5D57}" dt="2023-12-11T06:49:43.067" v="3191" actId="20577"/>
          <ac:spMkLst>
            <pc:docMk/>
            <pc:sldMk cId="31631853" sldId="264"/>
            <ac:spMk id="2" creationId="{5ED402B9-9F13-61B7-081B-8D0CC6C87A66}"/>
          </ac:spMkLst>
        </pc:spChg>
        <pc:spChg chg="mod">
          <ac:chgData name="Sebastian Medina" userId="b9a13c38df4c8c56" providerId="LiveId" clId="{E4FC90E5-7A21-466C-B75E-A11743FA5D57}" dt="2023-12-11T07:07:21.284" v="3672" actId="27636"/>
          <ac:spMkLst>
            <pc:docMk/>
            <pc:sldMk cId="31631853" sldId="264"/>
            <ac:spMk id="3" creationId="{7DDEBB7E-1436-A2C0-086E-6EE7AFE2F0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5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77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53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29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1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4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2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5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55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297213-B630-4CFA-8FE1-099659C5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CBA7D379-7F9D-6D08-A972-D8C7D474FD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7781" y="-257784"/>
            <a:ext cx="6857999" cy="7373570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995889-2432-6854-642C-1AF6B190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39" y="952500"/>
            <a:ext cx="10999893" cy="1432111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Sitka Display" pitchFamily="2" charset="0"/>
              </a:rPr>
              <a:t>From Strings to Blocks: Mastering Ruby’s Core Concepts</a:t>
            </a:r>
            <a:endParaRPr lang="en-US" b="1" dirty="0">
              <a:solidFill>
                <a:schemeClr val="tx1"/>
              </a:solidFill>
              <a:latin typeface="Sitka Display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A34A63-7ACA-8592-D311-7EED279E4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38" y="1514937"/>
            <a:ext cx="5024722" cy="1211818"/>
          </a:xfrm>
        </p:spPr>
        <p:txBody>
          <a:bodyPr anchor="b">
            <a:normAutofit/>
          </a:bodyPr>
          <a:lstStyle/>
          <a:p>
            <a:r>
              <a:rPr lang="en-US" b="1" dirty="0">
                <a:latin typeface="Sitka Display" pitchFamily="2" charset="0"/>
              </a:rPr>
              <a:t>By Sebastian Medina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74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2645-EA31-2026-54B3-447D68201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/>
              <a:t>Introduction to Ruby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8BFE3-BDED-5267-0692-DABC5B50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24" y="1742661"/>
            <a:ext cx="5547360" cy="31750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Created in 1995 by Yukihiro Matsumoto (Matz)</a:t>
            </a:r>
          </a:p>
          <a:p>
            <a:pPr>
              <a:lnSpc>
                <a:spcPct val="110000"/>
              </a:lnSpc>
            </a:pPr>
            <a:r>
              <a:rPr lang="en-US" dirty="0"/>
              <a:t>Early development started in the early 1990’s in Japan</a:t>
            </a:r>
          </a:p>
          <a:p>
            <a:pPr>
              <a:lnSpc>
                <a:spcPct val="110000"/>
              </a:lnSpc>
            </a:pPr>
            <a:r>
              <a:rPr lang="en-US" dirty="0"/>
              <a:t>Yukihiro Matsumoto wanted to create a language that is more object-oriented </a:t>
            </a:r>
          </a:p>
          <a:p>
            <a:pPr>
              <a:lnSpc>
                <a:spcPct val="110000"/>
              </a:lnSpc>
            </a:pPr>
            <a:r>
              <a:rPr lang="en-US" dirty="0"/>
              <a:t>Yukihiro M. also wanted a language to be simple and productive.</a:t>
            </a:r>
          </a:p>
          <a:p>
            <a:pPr>
              <a:lnSpc>
                <a:spcPct val="110000"/>
              </a:lnSpc>
            </a:pPr>
            <a:r>
              <a:rPr lang="en-US" dirty="0"/>
              <a:t>Combines Perl, Smalltalk, and Scheme making a simple and powerful syntax</a:t>
            </a:r>
          </a:p>
          <a:p>
            <a:pPr>
              <a:lnSpc>
                <a:spcPct val="110000"/>
              </a:lnSpc>
            </a:pPr>
            <a:r>
              <a:rPr lang="en-US" dirty="0"/>
              <a:t>From Ruby came the Ruby on Rails Framework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958E82FB-67E2-13A9-E1E2-784B120F2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991" y="952500"/>
            <a:ext cx="3432930" cy="511818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12/10/2023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6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908C2-9B2C-0FF5-78B8-C7F1591D2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</p:spPr>
        <p:txBody>
          <a:bodyPr>
            <a:normAutofit/>
          </a:bodyPr>
          <a:lstStyle/>
          <a:p>
            <a:r>
              <a:rPr lang="en-US" sz="4400"/>
              <a:t>Syntax and Language Features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5B7B4-0DF5-0A46-CB08-25856F247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247091"/>
            <a:ext cx="3528060" cy="3825402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1400" dirty="0"/>
              <a:t>The language is made to be simple and productive.</a:t>
            </a:r>
          </a:p>
          <a:p>
            <a:pPr>
              <a:lnSpc>
                <a:spcPct val="110000"/>
              </a:lnSpc>
            </a:pPr>
            <a:r>
              <a:rPr lang="en-US" sz="1400" dirty="0"/>
              <a:t>Clean and readable but still concise syntax that is like natural language.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List of Features: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- Dynamic Typing: variable types are determined at runtime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- Object-Oriented Nature: Everything is an object even classes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- Ruby has Blocks and Procs (procedures)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- Has Strings, Conditional Statements, and Classes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dirty="0"/>
              <a:t>- Method Chaining: Call multiple methods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749F8AC-5667-08EE-8408-378F96675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244358"/>
            <a:ext cx="6915150" cy="1849801"/>
          </a:xfrm>
          <a:prstGeom prst="rect">
            <a:avLst/>
          </a:prstGeom>
          <a:noFill/>
        </p:spPr>
      </p:pic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12/10/2023</a:t>
            </a:fld>
            <a:endParaRPr lang="en-US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69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709D-5D61-859A-0D32-A98307AAD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/>
              <a:t>What so Special 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2580D06-6FE4-4119-8751-FC50CB22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F0DDE-B61B-B043-78DD-52CDD1D45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556084"/>
            <a:ext cx="5547360" cy="4514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Yukihiro Matsumoto emphasized the importance of making programmers happy.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Allows for variable types to be determined at runtime allowing more concise code.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Uses duck typing allowing objects to be used on their behavior.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Everything is an Object which promotes consistency and metaprogramming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Using Blocks, Procs and Lambdas allows for functional programming within an (OOL).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Gems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Ruby on Rails (Rails) for web development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Cross-Platform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Clean API Design in order to keep good readable and maintainable 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7087F-A254-4C49-6A18-4CD0D76F18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r="-4" b="-4"/>
          <a:stretch/>
        </p:blipFill>
        <p:spPr>
          <a:xfrm>
            <a:off x="6747404" y="952500"/>
            <a:ext cx="4804105" cy="5118188"/>
          </a:xfrm>
          <a:prstGeom prst="rect">
            <a:avLst/>
          </a:prstGeom>
          <a:noFill/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9625D53-AF20-4FA5-A107-0467640F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ACFA3A88-BE9B-4766-8AA5-E2A9B5C4BB10}" type="datetime1">
              <a:rPr lang="en-US" smtClean="0"/>
              <a:pPr>
                <a:spcAft>
                  <a:spcPts val="600"/>
                </a:spcAft>
              </a:pPr>
              <a:t>12/10/2023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B936915-9740-4DE1-9465-4DC7FD64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1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E2FB-B343-E67D-1137-DECE35F6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Ruby Gems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BC83-866D-4A3D-C1F4-C18D1BF9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Gem is a packaged and shareable library or application. </a:t>
            </a:r>
          </a:p>
          <a:p>
            <a:r>
              <a:rPr lang="en-US" dirty="0"/>
              <a:t>They are used to make it easy for developers to share and use reusable code.</a:t>
            </a:r>
          </a:p>
          <a:p>
            <a:r>
              <a:rPr lang="en-US" dirty="0"/>
              <a:t>Gems allow developers to package their code in a modular and reusable form.</a:t>
            </a:r>
          </a:p>
          <a:p>
            <a:r>
              <a:rPr lang="en-US" dirty="0"/>
              <a:t>Ruby Gems are distributed through </a:t>
            </a:r>
            <a:r>
              <a:rPr lang="en-US" dirty="0" err="1"/>
              <a:t>RubyGems</a:t>
            </a:r>
            <a:r>
              <a:rPr lang="en-US" dirty="0"/>
              <a:t> website.</a:t>
            </a:r>
          </a:p>
          <a:p>
            <a:r>
              <a:rPr lang="en-US" dirty="0"/>
              <a:t>Can specify dependencies of other gems.</a:t>
            </a:r>
          </a:p>
          <a:p>
            <a:r>
              <a:rPr lang="en-US" dirty="0"/>
              <a:t>Install though a command-line tool</a:t>
            </a:r>
          </a:p>
          <a:p>
            <a:r>
              <a:rPr lang="en-US" dirty="0"/>
              <a:t>Gems carry metadata about gem, code, and other directories for test docs, and assets</a:t>
            </a:r>
          </a:p>
          <a:p>
            <a:r>
              <a:rPr lang="en-US" dirty="0" err="1"/>
              <a:t>Gemfile</a:t>
            </a:r>
            <a:r>
              <a:rPr lang="en-US" dirty="0"/>
              <a:t> </a:t>
            </a:r>
            <a:r>
              <a:rPr lang="en-US" dirty="0" err="1"/>
              <a:t>specity</a:t>
            </a:r>
            <a:r>
              <a:rPr lang="en-US" dirty="0"/>
              <a:t> the gems dependencies and Bundler manages the dependencies</a:t>
            </a:r>
          </a:p>
        </p:txBody>
      </p:sp>
    </p:spTree>
    <p:extLst>
      <p:ext uri="{BB962C8B-B14F-4D97-AF65-F5344CB8AC3E}">
        <p14:creationId xmlns:p14="http://schemas.microsoft.com/office/powerpoint/2010/main" val="267211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8D17-2E5E-851D-BDFA-52A87B7E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995160" cy="1142307"/>
          </a:xfrm>
        </p:spPr>
        <p:txBody>
          <a:bodyPr>
            <a:normAutofit/>
          </a:bodyPr>
          <a:lstStyle/>
          <a:p>
            <a:r>
              <a:rPr lang="en-US"/>
              <a:t>Ruby on Rails (Rails)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8D5989-5D49-41EE-9681-9A5AB28B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pic>
        <p:nvPicPr>
          <p:cNvPr id="5" name="Picture 4" descr="A red and black logo&#10;&#10;Description automatically generated">
            <a:extLst>
              <a:ext uri="{FF2B5EF4-FFF2-40B4-BE49-F238E27FC236}">
                <a16:creationId xmlns:a16="http://schemas.microsoft.com/office/drawing/2014/main" id="{3B030E5E-2A92-7EC6-DE8F-8A7224A88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2844634"/>
            <a:ext cx="6896100" cy="260327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0200-70CF-280B-FC64-C8CEE4514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0" y="952500"/>
            <a:ext cx="3410233" cy="5105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/>
              <a:t>Created by David Hansson and first released in 2005 but brought up in 2000.</a:t>
            </a:r>
          </a:p>
          <a:p>
            <a:pPr>
              <a:lnSpc>
                <a:spcPct val="110000"/>
              </a:lnSpc>
            </a:pPr>
            <a:r>
              <a:rPr lang="en-US" sz="1300"/>
              <a:t>This is a web application framework written in Ruby. </a:t>
            </a:r>
          </a:p>
          <a:p>
            <a:pPr>
              <a:lnSpc>
                <a:spcPct val="110000"/>
              </a:lnSpc>
            </a:pPr>
            <a:r>
              <a:rPr lang="en-US" sz="1300"/>
              <a:t>Has Model-View-Controller (MVC) which separates an application into three parts.</a:t>
            </a:r>
          </a:p>
          <a:p>
            <a:pPr>
              <a:lnSpc>
                <a:spcPct val="110000"/>
              </a:lnSpc>
            </a:pPr>
            <a:r>
              <a:rPr lang="en-US" sz="1300"/>
              <a:t>Has Convention over Configuration (CoC) which allow developers to not require detail of a app</a:t>
            </a:r>
          </a:p>
          <a:p>
            <a:pPr>
              <a:lnSpc>
                <a:spcPct val="110000"/>
              </a:lnSpc>
            </a:pPr>
            <a:r>
              <a:rPr lang="en-US" sz="1300"/>
              <a:t>Has Don’t Repeat Yourself (DRY) eliminates redundancy in code. Streamline common task.</a:t>
            </a:r>
          </a:p>
          <a:p>
            <a:pPr>
              <a:lnSpc>
                <a:spcPct val="110000"/>
              </a:lnSpc>
            </a:pPr>
            <a:r>
              <a:rPr lang="en-US" sz="1300"/>
              <a:t>Object-Relational Mappin called active record allows interact with a database.</a:t>
            </a:r>
          </a:p>
          <a:p>
            <a:pPr>
              <a:lnSpc>
                <a:spcPct val="110000"/>
              </a:lnSpc>
            </a:pPr>
            <a:r>
              <a:rPr lang="en-US" sz="1300"/>
              <a:t>RESTful Routes called Representational State Transfer (Rest). Map HTTP methods to controller actions. 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60C28C0-EFDC-4047-81BA-16DBA9A913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966F84F2-8A04-4430-BDD5-201029A017D9}" type="datetime1">
              <a:rPr lang="en-US" smtClean="0"/>
              <a:pPr>
                <a:spcAft>
                  <a:spcPts val="600"/>
                </a:spcAft>
              </a:pPr>
              <a:t>12/10/2023</a:t>
            </a:fld>
            <a:endParaRPr lang="en-US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D4D1CD5-79A4-491C-85F0-0EE21E88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F1A3-3E5B-7B49-A4D9-2202ACE98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59" cy="1766587"/>
          </a:xfrm>
        </p:spPr>
        <p:txBody>
          <a:bodyPr>
            <a:normAutofit/>
          </a:bodyPr>
          <a:lstStyle/>
          <a:p>
            <a:r>
              <a:rPr lang="en-US"/>
              <a:t>Real Life Examples </a:t>
            </a:r>
          </a:p>
        </p:txBody>
      </p:sp>
      <p:sp>
        <p:nvSpPr>
          <p:cNvPr id="14" name="Footer Placeholder 62">
            <a:extLst>
              <a:ext uri="{FF2B5EF4-FFF2-40B4-BE49-F238E27FC236}">
                <a16:creationId xmlns:a16="http://schemas.microsoft.com/office/drawing/2014/main" id="{DE8D8403-BF28-4977-BFBD-DB92281C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7924" y="173776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58A3F-8E34-5B66-BAAC-21882FE6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965158"/>
            <a:ext cx="5547358" cy="32402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To make desktop applications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Static Websites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Data Processing services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GitHub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Airbnb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Groupon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Shopify 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Hulu</a:t>
            </a:r>
          </a:p>
          <a:p>
            <a:pPr>
              <a:lnSpc>
                <a:spcPct val="110000"/>
              </a:lnSpc>
            </a:pPr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D13EF5-6402-39A4-063F-07D5273C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682" y="1523688"/>
            <a:ext cx="2324100" cy="130730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89E2F-E514-B7D6-9C0A-41F7136B1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433" y="1596316"/>
            <a:ext cx="2324100" cy="116205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D23CDC-6809-8FC2-8F37-789B208AEF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700" y="3915574"/>
            <a:ext cx="4804833" cy="1789800"/>
          </a:xfrm>
          <a:prstGeom prst="rect">
            <a:avLst/>
          </a:prstGeom>
          <a:noFill/>
        </p:spPr>
      </p:pic>
      <p:sp>
        <p:nvSpPr>
          <p:cNvPr id="16" name="Date Placeholder 61">
            <a:extLst>
              <a:ext uri="{FF2B5EF4-FFF2-40B4-BE49-F238E27FC236}">
                <a16:creationId xmlns:a16="http://schemas.microsoft.com/office/drawing/2014/main" id="{A255022C-1418-40E8-A429-C23EA8CB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88729" y="6449535"/>
            <a:ext cx="2983095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4FD18649-0414-40AD-901A-26B797D8C1F0}" type="datetime1">
              <a:rPr lang="en-US" smtClean="0"/>
              <a:pPr>
                <a:spcAft>
                  <a:spcPts val="600"/>
                </a:spcAft>
              </a:pPr>
              <a:t>12/10/2023</a:t>
            </a:fld>
            <a:endParaRPr lang="en-US"/>
          </a:p>
        </p:txBody>
      </p:sp>
      <p:sp>
        <p:nvSpPr>
          <p:cNvPr id="18" name="Slide Number Placeholder 63">
            <a:extLst>
              <a:ext uri="{FF2B5EF4-FFF2-40B4-BE49-F238E27FC236}">
                <a16:creationId xmlns:a16="http://schemas.microsoft.com/office/drawing/2014/main" id="{7273DEE7-71EE-442C-8662-9A7489F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0710" y="6449535"/>
            <a:ext cx="932279" cy="308453"/>
          </a:xfrm>
        </p:spPr>
        <p:txBody>
          <a:bodyPr/>
          <a:lstStyle/>
          <a:p>
            <a:pPr>
              <a:spcAft>
                <a:spcPts val="600"/>
              </a:spcAft>
            </a:pPr>
            <a:fld id="{3FAE4C1A-77DB-4702-BC27-716D25204027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0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D093-CDEB-F3C8-809B-28367E2B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BD65-D4D5-B1C2-C407-55F54E492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Ruby is simple easy to understand and read but still is concise with its code.</a:t>
            </a:r>
          </a:p>
          <a:p>
            <a:r>
              <a:rPr lang="en-US" dirty="0"/>
              <a:t>Used in many applications and websites we know today</a:t>
            </a:r>
          </a:p>
          <a:p>
            <a:r>
              <a:rPr lang="en-US" dirty="0"/>
              <a:t>Ruby is unique because of gems and Ruby on Rails.</a:t>
            </a:r>
          </a:p>
          <a:p>
            <a:r>
              <a:rPr lang="en-US" dirty="0"/>
              <a:t>Ruby is fun easy and can expand your knowledges about other languages. </a:t>
            </a:r>
          </a:p>
          <a:p>
            <a:r>
              <a:rPr lang="en-US" dirty="0"/>
              <a:t>Questions?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02B9-9F13-61B7-081B-8D0CC6C8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EBB7E-1436-A2C0-086E-6EE7AFE2F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effectLst/>
              </a:rPr>
              <a:t>Camperbot</a:t>
            </a:r>
            <a:r>
              <a:rPr lang="en-US" dirty="0">
                <a:effectLst/>
              </a:rPr>
              <a:t>, and </a:t>
            </a:r>
            <a:r>
              <a:rPr lang="en-US" dirty="0" err="1">
                <a:effectLst/>
              </a:rPr>
              <a:t>kevcomedia</a:t>
            </a:r>
            <a:r>
              <a:rPr lang="en-US" dirty="0">
                <a:effectLst/>
              </a:rPr>
              <a:t>                                  Closed. “The History of Ruby - the Friendly Programming Language.” </a:t>
            </a:r>
            <a:r>
              <a:rPr lang="en-US" i="1" dirty="0">
                <a:effectLst/>
              </a:rPr>
              <a:t>The </a:t>
            </a:r>
            <a:r>
              <a:rPr lang="en-US" i="1" dirty="0" err="1">
                <a:effectLst/>
              </a:rPr>
              <a:t>freeCodeCamp</a:t>
            </a:r>
            <a:r>
              <a:rPr lang="en-US" i="1" dirty="0">
                <a:effectLst/>
              </a:rPr>
              <a:t> Forum</a:t>
            </a:r>
            <a:r>
              <a:rPr lang="en-US" dirty="0">
                <a:effectLst/>
              </a:rPr>
              <a:t>, 3 Sept. 2019, forum.freecodecamp.org/t/the-history-of-ruby-the-friendly-programming-language/19141. </a:t>
            </a:r>
          </a:p>
          <a:p>
            <a:r>
              <a:rPr lang="en-US" dirty="0">
                <a:effectLst/>
              </a:rPr>
              <a:t>Consulting, </a:t>
            </a:r>
            <a:r>
              <a:rPr lang="en-US" dirty="0" err="1">
                <a:effectLst/>
              </a:rPr>
              <a:t>MyTaskPanel</a:t>
            </a:r>
            <a:r>
              <a:rPr lang="en-US" dirty="0">
                <a:effectLst/>
              </a:rPr>
              <a:t>. “Programming Language Ruby: Features and Utilities.” </a:t>
            </a:r>
            <a:r>
              <a:rPr lang="en-US" i="1" dirty="0">
                <a:effectLst/>
              </a:rPr>
              <a:t>LinkedIn</a:t>
            </a:r>
            <a:r>
              <a:rPr lang="en-US" dirty="0">
                <a:effectLst/>
              </a:rPr>
              <a:t>, 20 Sept. 2023, www.linkedin.com/pulse/programming-language-ruby-features-utilities-mytaskpanel-consulting/. </a:t>
            </a:r>
          </a:p>
          <a:p>
            <a:r>
              <a:rPr lang="en-US" dirty="0" err="1">
                <a:effectLst/>
              </a:rPr>
              <a:t>Maiorana</a:t>
            </a:r>
            <a:r>
              <a:rPr lang="en-US" dirty="0">
                <a:effectLst/>
              </a:rPr>
              <a:t>, Christopher. “Special Features of the Ruby Programming Language.” </a:t>
            </a:r>
            <a:r>
              <a:rPr lang="en-US" i="1" dirty="0" err="1">
                <a:effectLst/>
              </a:rPr>
              <a:t>InMotion</a:t>
            </a:r>
            <a:r>
              <a:rPr lang="en-US" i="1" dirty="0">
                <a:effectLst/>
              </a:rPr>
              <a:t> Hosting Support Center</a:t>
            </a:r>
            <a:r>
              <a:rPr lang="en-US" dirty="0">
                <a:effectLst/>
              </a:rPr>
              <a:t>, 29 Nov. 2023, www.inmotionhosting.com/support/website/special-features-ruby-programming-language/. </a:t>
            </a:r>
          </a:p>
          <a:p>
            <a:r>
              <a:rPr lang="en-US" dirty="0">
                <a:effectLst/>
              </a:rPr>
              <a:t>Miller, Stephan. “What Is Ruby on Rails?” </a:t>
            </a:r>
            <a:r>
              <a:rPr lang="en-US" i="1" dirty="0" err="1">
                <a:effectLst/>
              </a:rPr>
              <a:t>Codecademy</a:t>
            </a:r>
            <a:r>
              <a:rPr lang="en-US" i="1" dirty="0">
                <a:effectLst/>
              </a:rPr>
              <a:t> Blog</a:t>
            </a:r>
            <a:r>
              <a:rPr lang="en-US" dirty="0">
                <a:effectLst/>
              </a:rPr>
              <a:t>, 15 Sept. 2021, www.codecademy.com/resources/blog/what-is-ruby-on-rails/. </a:t>
            </a:r>
          </a:p>
          <a:p>
            <a:r>
              <a:rPr lang="en-US" dirty="0">
                <a:effectLst/>
              </a:rPr>
              <a:t>Team, </a:t>
            </a:r>
            <a:r>
              <a:rPr lang="en-US" dirty="0" err="1">
                <a:effectLst/>
              </a:rPr>
              <a:t>Altcademy</a:t>
            </a:r>
            <a:r>
              <a:rPr lang="en-US" dirty="0">
                <a:effectLst/>
              </a:rPr>
              <a:t>. “What Are Gems in Ruby?” </a:t>
            </a:r>
            <a:r>
              <a:rPr lang="en-US" i="1" dirty="0" err="1">
                <a:effectLst/>
              </a:rPr>
              <a:t>Altcademy</a:t>
            </a:r>
            <a:r>
              <a:rPr lang="en-US" i="1" dirty="0">
                <a:effectLst/>
              </a:rPr>
              <a:t> Blog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Altcademy</a:t>
            </a:r>
            <a:r>
              <a:rPr lang="en-US" dirty="0">
                <a:effectLst/>
              </a:rPr>
              <a:t> Blog, 28 Apr. 2023, www.altcademy.com/blog/what-are-gems-in-ruby/#:~:text=Gems%20are%20packages%20of%20code,or%20perform%20tasks%20more%20easily.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1853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RegularSeedLeftStep">
      <a:dk1>
        <a:srgbClr val="000000"/>
      </a:dk1>
      <a:lt1>
        <a:srgbClr val="FFFFFF"/>
      </a:lt1>
      <a:dk2>
        <a:srgbClr val="1B2830"/>
      </a:dk2>
      <a:lt2>
        <a:srgbClr val="F0F3F1"/>
      </a:lt2>
      <a:accent1>
        <a:srgbClr val="E32D9B"/>
      </a:accent1>
      <a:accent2>
        <a:srgbClr val="CD1BD1"/>
      </a:accent2>
      <a:accent3>
        <a:srgbClr val="932DE3"/>
      </a:accent3>
      <a:accent4>
        <a:srgbClr val="4E36D6"/>
      </a:accent4>
      <a:accent5>
        <a:srgbClr val="2D5EE3"/>
      </a:accent5>
      <a:accent6>
        <a:srgbClr val="1B98D1"/>
      </a:accent6>
      <a:hlink>
        <a:srgbClr val="349C5D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716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Amasis MT Pro Medium</vt:lpstr>
      <vt:lpstr>Arial</vt:lpstr>
      <vt:lpstr>Sitka Display</vt:lpstr>
      <vt:lpstr>Univers Light</vt:lpstr>
      <vt:lpstr>TribuneVTI</vt:lpstr>
      <vt:lpstr>From Strings to Blocks: Mastering Ruby’s Core Concepts</vt:lpstr>
      <vt:lpstr>Introduction to Ruby</vt:lpstr>
      <vt:lpstr>Syntax and Language Features</vt:lpstr>
      <vt:lpstr>What so Special </vt:lpstr>
      <vt:lpstr>Ruby Gems</vt:lpstr>
      <vt:lpstr>Ruby on Rails (Rails)</vt:lpstr>
      <vt:lpstr>Real Life Examples </vt:lpstr>
      <vt:lpstr>Conclusion 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Strings to Blocks: Mastering Ruby’s Core Concepts</dc:title>
  <dc:creator>Sebastian Medina</dc:creator>
  <cp:lastModifiedBy>Sebastian Medina</cp:lastModifiedBy>
  <cp:revision>1</cp:revision>
  <dcterms:created xsi:type="dcterms:W3CDTF">2023-12-10T00:25:16Z</dcterms:created>
  <dcterms:modified xsi:type="dcterms:W3CDTF">2023-12-11T07:07:30Z</dcterms:modified>
</cp:coreProperties>
</file>