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ff443f6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ff443f6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ff443f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ff443f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ff443f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ff443f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ff443f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ff443f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ff443f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ff443f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ff443f6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ff443f6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ff443f6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ff443f6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ff443f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ff443f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ff443f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ff443f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Senior Computer Vision Engineer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Raul Sanchez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Considerations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Points to be taken for this test: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Was a intermittent internet connection so I decided to run only 3 epochs for save time and I reduce the dense layer size for save time too. This is the reason for a low accuracy achieved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Accuracy Graph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175" y="1318125"/>
            <a:ext cx="4769100" cy="31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sequence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50" y="1935504"/>
            <a:ext cx="7283725" cy="2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Pandas and Keras libraries and dependencies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350" y="1873175"/>
            <a:ext cx="54578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Split  dataset for train and validation sets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250" y="2768675"/>
            <a:ext cx="7077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75" y="1704975"/>
            <a:ext cx="79248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MobileNet V2 model modify top layers to retrain with CelebA dataset (Adding dense layers)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25" y="1443950"/>
            <a:ext cx="3399950" cy="26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025" y="4200175"/>
            <a:ext cx="3013907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Prepare data set images to feed CNN model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425" y="1017725"/>
            <a:ext cx="39801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Configure and run retrain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00" y="1076950"/>
            <a:ext cx="7028850" cy="33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accuracy stats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073925"/>
            <a:ext cx="41073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