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000"/>
    <a:srgbClr val="BF0000"/>
    <a:srgbClr val="005FBF"/>
    <a:srgbClr val="FFFF00"/>
    <a:srgbClr val="00B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3" d="100"/>
          <a:sy n="13" d="100"/>
        </p:scale>
        <p:origin x="1402" y="116"/>
      </p:cViewPr>
      <p:guideLst>
        <p:guide orient="horz" pos="10205"/>
        <p:guide pos="136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5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31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1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0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3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40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8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02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4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9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6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C0F2-3862-4C71-865E-C01232C7EB33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74934-B846-4C8E-A003-03DAF127E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20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DEF5B8B-B144-3F77-AA62-D841D94BF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085"/>
              </p:ext>
            </p:extLst>
          </p:nvPr>
        </p:nvGraphicFramePr>
        <p:xfrm>
          <a:off x="450319" y="449644"/>
          <a:ext cx="42299992" cy="3149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428">
                  <a:extLst>
                    <a:ext uri="{9D8B030D-6E8A-4147-A177-3AD203B41FA5}">
                      <a16:colId xmlns:a16="http://schemas.microsoft.com/office/drawing/2014/main" val="362199598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360998943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276759638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39404659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64485600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07742819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5092998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15231643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923473318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84244175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879559396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22661510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013330336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698085259"/>
                    </a:ext>
                  </a:extLst>
                </a:gridCol>
              </a:tblGrid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67698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984595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16352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21096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55901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312190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13998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85489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794047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3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506108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05679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ECDC65CE-FACB-53C3-E950-98E15A0CC9B0}"/>
              </a:ext>
            </a:extLst>
          </p:cNvPr>
          <p:cNvSpPr/>
          <p:nvPr/>
        </p:nvSpPr>
        <p:spPr>
          <a:xfrm>
            <a:off x="17145214" y="16200438"/>
            <a:ext cx="2880000" cy="2880000"/>
          </a:xfrm>
          <a:prstGeom prst="rect">
            <a:avLst/>
          </a:prstGeom>
          <a:solidFill>
            <a:srgbClr val="00B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5E2A8A-CE83-8A53-1148-90858178E6AD}"/>
              </a:ext>
            </a:extLst>
          </p:cNvPr>
          <p:cNvSpPr/>
          <p:nvPr/>
        </p:nvSpPr>
        <p:spPr>
          <a:xfrm>
            <a:off x="32236896" y="4819136"/>
            <a:ext cx="288000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772D18-F3C7-705E-B809-A0826EA4A9FF}"/>
              </a:ext>
            </a:extLst>
          </p:cNvPr>
          <p:cNvSpPr/>
          <p:nvPr/>
        </p:nvSpPr>
        <p:spPr>
          <a:xfrm>
            <a:off x="32764536" y="16708326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C401F76-CC3F-746C-ADAE-006F064B3BF1}"/>
              </a:ext>
            </a:extLst>
          </p:cNvPr>
          <p:cNvSpPr/>
          <p:nvPr/>
        </p:nvSpPr>
        <p:spPr>
          <a:xfrm>
            <a:off x="32764536" y="28179505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F1E209-BFB0-54A3-FF2E-FB85E945CDE6}"/>
              </a:ext>
            </a:extLst>
          </p:cNvPr>
          <p:cNvSpPr/>
          <p:nvPr/>
        </p:nvSpPr>
        <p:spPr>
          <a:xfrm>
            <a:off x="2568834" y="28204219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53BB17-C94A-C42C-113E-D2A28F02E2D8}"/>
              </a:ext>
            </a:extLst>
          </p:cNvPr>
          <p:cNvSpPr/>
          <p:nvPr/>
        </p:nvSpPr>
        <p:spPr>
          <a:xfrm>
            <a:off x="2568834" y="5237150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B5AAF5C-79E4-F662-9E8E-AD3880D18376}"/>
              </a:ext>
            </a:extLst>
          </p:cNvPr>
          <p:cNvSpPr/>
          <p:nvPr/>
        </p:nvSpPr>
        <p:spPr>
          <a:xfrm>
            <a:off x="5583868" y="16733834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56D337-1BC4-C026-1257-61C45ED75763}"/>
              </a:ext>
            </a:extLst>
          </p:cNvPr>
          <p:cNvSpPr/>
          <p:nvPr/>
        </p:nvSpPr>
        <p:spPr>
          <a:xfrm>
            <a:off x="5583868" y="25338245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8444728-2B3D-232D-44D6-B313C903DF0C}"/>
              </a:ext>
            </a:extLst>
          </p:cNvPr>
          <p:cNvSpPr/>
          <p:nvPr/>
        </p:nvSpPr>
        <p:spPr>
          <a:xfrm>
            <a:off x="35841417" y="25313531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21F794A-2D0F-C8EF-6474-202DB958CCE7}"/>
              </a:ext>
            </a:extLst>
          </p:cNvPr>
          <p:cNvSpPr/>
          <p:nvPr/>
        </p:nvSpPr>
        <p:spPr>
          <a:xfrm>
            <a:off x="20712614" y="8127838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1B88042-DB5C-3748-63A5-434C6D7F9CAC}"/>
              </a:ext>
            </a:extLst>
          </p:cNvPr>
          <p:cNvSpPr/>
          <p:nvPr/>
        </p:nvSpPr>
        <p:spPr>
          <a:xfrm>
            <a:off x="29786572" y="8127838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E172385-C24B-20FC-D3ED-501E93DC2CB9}"/>
              </a:ext>
            </a:extLst>
          </p:cNvPr>
          <p:cNvSpPr/>
          <p:nvPr/>
        </p:nvSpPr>
        <p:spPr>
          <a:xfrm>
            <a:off x="29786572" y="19574304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A1457DE-48E1-786A-0939-A04ED494C6F5}"/>
              </a:ext>
            </a:extLst>
          </p:cNvPr>
          <p:cNvSpPr/>
          <p:nvPr/>
        </p:nvSpPr>
        <p:spPr>
          <a:xfrm>
            <a:off x="11651029" y="19574304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32BC09D-B008-D8B0-7ADF-36496D95B2E8}"/>
              </a:ext>
            </a:extLst>
          </p:cNvPr>
          <p:cNvSpPr/>
          <p:nvPr/>
        </p:nvSpPr>
        <p:spPr>
          <a:xfrm>
            <a:off x="11651029" y="5237150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2CBDB96-9534-AAB6-EF2F-79DA62E8A473}"/>
              </a:ext>
            </a:extLst>
          </p:cNvPr>
          <p:cNvSpPr/>
          <p:nvPr/>
        </p:nvSpPr>
        <p:spPr>
          <a:xfrm>
            <a:off x="11593356" y="10993616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396007E-47A1-4884-5F4B-4E5FFEAA1D63}"/>
              </a:ext>
            </a:extLst>
          </p:cNvPr>
          <p:cNvSpPr/>
          <p:nvPr/>
        </p:nvSpPr>
        <p:spPr>
          <a:xfrm>
            <a:off x="32752182" y="10894478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5493ACA-7BA6-74E8-8719-28DDF57D4985}"/>
              </a:ext>
            </a:extLst>
          </p:cNvPr>
          <p:cNvSpPr/>
          <p:nvPr/>
        </p:nvSpPr>
        <p:spPr>
          <a:xfrm>
            <a:off x="5583868" y="10919192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45653D4-9130-A039-DB2A-02C25FA8BB1E}"/>
              </a:ext>
            </a:extLst>
          </p:cNvPr>
          <p:cNvSpPr/>
          <p:nvPr/>
        </p:nvSpPr>
        <p:spPr>
          <a:xfrm>
            <a:off x="5583868" y="13863583"/>
            <a:ext cx="1800000" cy="18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C693735-A8D3-A7D6-9698-1CD94575DE81}"/>
              </a:ext>
            </a:extLst>
          </p:cNvPr>
          <p:cNvSpPr/>
          <p:nvPr/>
        </p:nvSpPr>
        <p:spPr>
          <a:xfrm>
            <a:off x="26746811" y="13863583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533DFA4-FDAF-E802-598E-61A796A39256}"/>
              </a:ext>
            </a:extLst>
          </p:cNvPr>
          <p:cNvSpPr/>
          <p:nvPr/>
        </p:nvSpPr>
        <p:spPr>
          <a:xfrm>
            <a:off x="26746811" y="5237150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EDE01CD-A0E6-EC7D-4EA2-B679C04DF9C6}"/>
              </a:ext>
            </a:extLst>
          </p:cNvPr>
          <p:cNvSpPr/>
          <p:nvPr/>
        </p:nvSpPr>
        <p:spPr>
          <a:xfrm>
            <a:off x="17685214" y="22475599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048D6EE-75E8-6BD5-63E7-E7057CB5706E}"/>
              </a:ext>
            </a:extLst>
          </p:cNvPr>
          <p:cNvSpPr/>
          <p:nvPr/>
        </p:nvSpPr>
        <p:spPr>
          <a:xfrm>
            <a:off x="23720204" y="22475599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AEA906-6B56-C27E-9D69-3816D44C2C47}"/>
              </a:ext>
            </a:extLst>
          </p:cNvPr>
          <p:cNvSpPr/>
          <p:nvPr/>
        </p:nvSpPr>
        <p:spPr>
          <a:xfrm>
            <a:off x="23720204" y="5237150"/>
            <a:ext cx="1800000" cy="1800000"/>
          </a:xfrm>
          <a:prstGeom prst="rect">
            <a:avLst/>
          </a:prstGeom>
          <a:solidFill>
            <a:srgbClr val="005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68DF007-DD9A-DEDF-B891-3F4BED8C9F0F}"/>
              </a:ext>
            </a:extLst>
          </p:cNvPr>
          <p:cNvSpPr/>
          <p:nvPr/>
        </p:nvSpPr>
        <p:spPr>
          <a:xfrm>
            <a:off x="17685214" y="2431236"/>
            <a:ext cx="1800000" cy="1800000"/>
          </a:xfrm>
          <a:prstGeom prst="rect">
            <a:avLst/>
          </a:prstGeom>
          <a:solidFill>
            <a:srgbClr val="005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94781EB-429F-CCDB-9AA8-9407CD5DF159}"/>
              </a:ext>
            </a:extLst>
          </p:cNvPr>
          <p:cNvSpPr/>
          <p:nvPr/>
        </p:nvSpPr>
        <p:spPr>
          <a:xfrm>
            <a:off x="35841417" y="5359136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294E000-D101-FB18-7560-EF6CAF3FBBC4}"/>
              </a:ext>
            </a:extLst>
          </p:cNvPr>
          <p:cNvSpPr/>
          <p:nvPr/>
        </p:nvSpPr>
        <p:spPr>
          <a:xfrm>
            <a:off x="32778958" y="13838869"/>
            <a:ext cx="1800000" cy="18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E522CC8-CC55-5516-1376-D33BC7477C24}"/>
              </a:ext>
            </a:extLst>
          </p:cNvPr>
          <p:cNvSpPr/>
          <p:nvPr/>
        </p:nvSpPr>
        <p:spPr>
          <a:xfrm>
            <a:off x="8615394" y="19574304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31ACA8A-2362-55F3-5601-699BDA33F220}"/>
              </a:ext>
            </a:extLst>
          </p:cNvPr>
          <p:cNvSpPr/>
          <p:nvPr/>
        </p:nvSpPr>
        <p:spPr>
          <a:xfrm>
            <a:off x="8615394" y="8127838"/>
            <a:ext cx="1800000" cy="1800000"/>
          </a:xfrm>
          <a:prstGeom prst="rect">
            <a:avLst/>
          </a:prstGeom>
          <a:solidFill>
            <a:srgbClr val="005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1236804-5830-FAC8-237A-445C900C5E75}"/>
              </a:ext>
            </a:extLst>
          </p:cNvPr>
          <p:cNvSpPr/>
          <p:nvPr/>
        </p:nvSpPr>
        <p:spPr>
          <a:xfrm>
            <a:off x="20700286" y="25341048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C52219E-5724-5138-3623-02A58A15C8BC}"/>
              </a:ext>
            </a:extLst>
          </p:cNvPr>
          <p:cNvSpPr/>
          <p:nvPr/>
        </p:nvSpPr>
        <p:spPr>
          <a:xfrm>
            <a:off x="32776896" y="2399856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288C742-BE09-0D75-25D9-C8ABEA92384A}"/>
              </a:ext>
            </a:extLst>
          </p:cNvPr>
          <p:cNvSpPr/>
          <p:nvPr/>
        </p:nvSpPr>
        <p:spPr>
          <a:xfrm>
            <a:off x="38811113" y="2399856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60F96F5-39FF-6EFE-A398-1F2CF900E22A}"/>
              </a:ext>
            </a:extLst>
          </p:cNvPr>
          <p:cNvSpPr/>
          <p:nvPr/>
        </p:nvSpPr>
        <p:spPr>
          <a:xfrm>
            <a:off x="38811113" y="22475599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B01CFE5-C46E-74F1-783F-00B580D5BE94}"/>
              </a:ext>
            </a:extLst>
          </p:cNvPr>
          <p:cNvSpPr/>
          <p:nvPr/>
        </p:nvSpPr>
        <p:spPr>
          <a:xfrm>
            <a:off x="29786572" y="22469398"/>
            <a:ext cx="1800000" cy="18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5081BA4-5F7E-1E41-394B-8FBC79CCADFF}"/>
              </a:ext>
            </a:extLst>
          </p:cNvPr>
          <p:cNvSpPr/>
          <p:nvPr/>
        </p:nvSpPr>
        <p:spPr>
          <a:xfrm>
            <a:off x="20700286" y="2399856"/>
            <a:ext cx="1800000" cy="1800000"/>
          </a:xfrm>
          <a:prstGeom prst="rect">
            <a:avLst/>
          </a:prstGeom>
          <a:solidFill>
            <a:srgbClr val="005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754E83A-D829-C461-99A5-FA036736F146}"/>
              </a:ext>
            </a:extLst>
          </p:cNvPr>
          <p:cNvSpPr/>
          <p:nvPr/>
        </p:nvSpPr>
        <p:spPr>
          <a:xfrm>
            <a:off x="8615394" y="2399856"/>
            <a:ext cx="1800000" cy="1800000"/>
          </a:xfrm>
          <a:prstGeom prst="rect">
            <a:avLst/>
          </a:prstGeom>
          <a:solidFill>
            <a:srgbClr val="005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26F15E18-DE86-D7C1-6489-AA05DE2D1437}"/>
              </a:ext>
            </a:extLst>
          </p:cNvPr>
          <p:cNvSpPr/>
          <p:nvPr/>
        </p:nvSpPr>
        <p:spPr>
          <a:xfrm>
            <a:off x="14646016" y="2431236"/>
            <a:ext cx="1800000" cy="1800000"/>
          </a:xfrm>
          <a:prstGeom prst="rect">
            <a:avLst/>
          </a:prstGeom>
          <a:solidFill>
            <a:srgbClr val="005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B616960-4A17-E722-7542-2807A7D75367}"/>
              </a:ext>
            </a:extLst>
          </p:cNvPr>
          <p:cNvSpPr/>
          <p:nvPr/>
        </p:nvSpPr>
        <p:spPr>
          <a:xfrm>
            <a:off x="14646016" y="22469398"/>
            <a:ext cx="1800000" cy="1800000"/>
          </a:xfrm>
          <a:prstGeom prst="rect">
            <a:avLst/>
          </a:prstGeom>
          <a:solidFill>
            <a:srgbClr val="005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8CB16D7-FA44-BA36-9602-4E40ED3D755F}"/>
              </a:ext>
            </a:extLst>
          </p:cNvPr>
          <p:cNvSpPr/>
          <p:nvPr/>
        </p:nvSpPr>
        <p:spPr>
          <a:xfrm>
            <a:off x="11651029" y="22469398"/>
            <a:ext cx="1800000" cy="1800000"/>
          </a:xfrm>
          <a:prstGeom prst="rect">
            <a:avLst/>
          </a:prstGeom>
          <a:solidFill>
            <a:srgbClr val="005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Flecha: cuádruple 67">
            <a:extLst>
              <a:ext uri="{FF2B5EF4-FFF2-40B4-BE49-F238E27FC236}">
                <a16:creationId xmlns:a16="http://schemas.microsoft.com/office/drawing/2014/main" id="{17CE975E-8B70-B552-ED49-6A565071DE0B}"/>
              </a:ext>
            </a:extLst>
          </p:cNvPr>
          <p:cNvSpPr/>
          <p:nvPr/>
        </p:nvSpPr>
        <p:spPr>
          <a:xfrm>
            <a:off x="17131466" y="16168326"/>
            <a:ext cx="2880000" cy="2880000"/>
          </a:xfrm>
          <a:prstGeom prst="quad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DEF5B8B-B144-3F77-AA62-D841D94BF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77472"/>
              </p:ext>
            </p:extLst>
          </p:nvPr>
        </p:nvGraphicFramePr>
        <p:xfrm>
          <a:off x="450319" y="449644"/>
          <a:ext cx="42299992" cy="3149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428">
                  <a:extLst>
                    <a:ext uri="{9D8B030D-6E8A-4147-A177-3AD203B41FA5}">
                      <a16:colId xmlns:a16="http://schemas.microsoft.com/office/drawing/2014/main" val="362199598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360998943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276759638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39404659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64485600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07742819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5092998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15231643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923473318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84244175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879559396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22661510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013330336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698085259"/>
                    </a:ext>
                  </a:extLst>
                </a:gridCol>
              </a:tblGrid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67698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984595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16352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21096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55901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312190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13998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85489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794047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506108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05679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ECDC65CE-FACB-53C3-E950-98E15A0CC9B0}"/>
              </a:ext>
            </a:extLst>
          </p:cNvPr>
          <p:cNvSpPr/>
          <p:nvPr/>
        </p:nvSpPr>
        <p:spPr>
          <a:xfrm>
            <a:off x="17145214" y="16200438"/>
            <a:ext cx="2880000" cy="2880000"/>
          </a:xfrm>
          <a:prstGeom prst="rect">
            <a:avLst/>
          </a:prstGeom>
          <a:solidFill>
            <a:srgbClr val="00BF5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5E2A8A-CE83-8A53-1148-90858178E6AD}"/>
              </a:ext>
            </a:extLst>
          </p:cNvPr>
          <p:cNvSpPr/>
          <p:nvPr/>
        </p:nvSpPr>
        <p:spPr>
          <a:xfrm>
            <a:off x="32236896" y="4819136"/>
            <a:ext cx="2880000" cy="2880000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772D18-F3C7-705E-B809-A0826EA4A9FF}"/>
              </a:ext>
            </a:extLst>
          </p:cNvPr>
          <p:cNvSpPr/>
          <p:nvPr/>
        </p:nvSpPr>
        <p:spPr>
          <a:xfrm>
            <a:off x="32764536" y="1670832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C401F76-CC3F-746C-ADAE-006F064B3BF1}"/>
              </a:ext>
            </a:extLst>
          </p:cNvPr>
          <p:cNvSpPr/>
          <p:nvPr/>
        </p:nvSpPr>
        <p:spPr>
          <a:xfrm>
            <a:off x="32764536" y="28179505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F1E209-BFB0-54A3-FF2E-FB85E945CDE6}"/>
              </a:ext>
            </a:extLst>
          </p:cNvPr>
          <p:cNvSpPr/>
          <p:nvPr/>
        </p:nvSpPr>
        <p:spPr>
          <a:xfrm>
            <a:off x="2568834" y="28204219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53BB17-C94A-C42C-113E-D2A28F02E2D8}"/>
              </a:ext>
            </a:extLst>
          </p:cNvPr>
          <p:cNvSpPr/>
          <p:nvPr/>
        </p:nvSpPr>
        <p:spPr>
          <a:xfrm>
            <a:off x="2568834" y="5237150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B5AAF5C-79E4-F662-9E8E-AD3880D18376}"/>
              </a:ext>
            </a:extLst>
          </p:cNvPr>
          <p:cNvSpPr/>
          <p:nvPr/>
        </p:nvSpPr>
        <p:spPr>
          <a:xfrm>
            <a:off x="5583868" y="16733834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56D337-1BC4-C026-1257-61C45ED75763}"/>
              </a:ext>
            </a:extLst>
          </p:cNvPr>
          <p:cNvSpPr/>
          <p:nvPr/>
        </p:nvSpPr>
        <p:spPr>
          <a:xfrm>
            <a:off x="5583868" y="25338245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8444728-2B3D-232D-44D6-B313C903DF0C}"/>
              </a:ext>
            </a:extLst>
          </p:cNvPr>
          <p:cNvSpPr/>
          <p:nvPr/>
        </p:nvSpPr>
        <p:spPr>
          <a:xfrm>
            <a:off x="35841417" y="25313531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21F794A-2D0F-C8EF-6474-202DB958CCE7}"/>
              </a:ext>
            </a:extLst>
          </p:cNvPr>
          <p:cNvSpPr/>
          <p:nvPr/>
        </p:nvSpPr>
        <p:spPr>
          <a:xfrm>
            <a:off x="20712614" y="812783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1B88042-DB5C-3748-63A5-434C6D7F9CAC}"/>
              </a:ext>
            </a:extLst>
          </p:cNvPr>
          <p:cNvSpPr/>
          <p:nvPr/>
        </p:nvSpPr>
        <p:spPr>
          <a:xfrm>
            <a:off x="29786572" y="812783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E172385-C24B-20FC-D3ED-501E93DC2CB9}"/>
              </a:ext>
            </a:extLst>
          </p:cNvPr>
          <p:cNvSpPr/>
          <p:nvPr/>
        </p:nvSpPr>
        <p:spPr>
          <a:xfrm>
            <a:off x="29786572" y="19574304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A1457DE-48E1-786A-0939-A04ED494C6F5}"/>
              </a:ext>
            </a:extLst>
          </p:cNvPr>
          <p:cNvSpPr/>
          <p:nvPr/>
        </p:nvSpPr>
        <p:spPr>
          <a:xfrm>
            <a:off x="11651029" y="19574304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32BC09D-B008-D8B0-7ADF-36496D95B2E8}"/>
              </a:ext>
            </a:extLst>
          </p:cNvPr>
          <p:cNvSpPr/>
          <p:nvPr/>
        </p:nvSpPr>
        <p:spPr>
          <a:xfrm>
            <a:off x="11651029" y="5237150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2CBDB96-9534-AAB6-EF2F-79DA62E8A473}"/>
              </a:ext>
            </a:extLst>
          </p:cNvPr>
          <p:cNvSpPr/>
          <p:nvPr/>
        </p:nvSpPr>
        <p:spPr>
          <a:xfrm>
            <a:off x="11593356" y="10993616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396007E-47A1-4884-5F4B-4E5FFEAA1D63}"/>
              </a:ext>
            </a:extLst>
          </p:cNvPr>
          <p:cNvSpPr/>
          <p:nvPr/>
        </p:nvSpPr>
        <p:spPr>
          <a:xfrm>
            <a:off x="32752182" y="10894478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5493ACA-7BA6-74E8-8719-28DDF57D4985}"/>
              </a:ext>
            </a:extLst>
          </p:cNvPr>
          <p:cNvSpPr/>
          <p:nvPr/>
        </p:nvSpPr>
        <p:spPr>
          <a:xfrm>
            <a:off x="5583868" y="10919192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45653D4-9130-A039-DB2A-02C25FA8BB1E}"/>
              </a:ext>
            </a:extLst>
          </p:cNvPr>
          <p:cNvSpPr/>
          <p:nvPr/>
        </p:nvSpPr>
        <p:spPr>
          <a:xfrm>
            <a:off x="5583868" y="13863583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C693735-A8D3-A7D6-9698-1CD94575DE81}"/>
              </a:ext>
            </a:extLst>
          </p:cNvPr>
          <p:cNvSpPr/>
          <p:nvPr/>
        </p:nvSpPr>
        <p:spPr>
          <a:xfrm>
            <a:off x="26746811" y="13863583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533DFA4-FDAF-E802-598E-61A796A39256}"/>
              </a:ext>
            </a:extLst>
          </p:cNvPr>
          <p:cNvSpPr/>
          <p:nvPr/>
        </p:nvSpPr>
        <p:spPr>
          <a:xfrm>
            <a:off x="26746811" y="5237150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EDE01CD-A0E6-EC7D-4EA2-B679C04DF9C6}"/>
              </a:ext>
            </a:extLst>
          </p:cNvPr>
          <p:cNvSpPr/>
          <p:nvPr/>
        </p:nvSpPr>
        <p:spPr>
          <a:xfrm>
            <a:off x="17685214" y="22475599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048D6EE-75E8-6BD5-63E7-E7057CB5706E}"/>
              </a:ext>
            </a:extLst>
          </p:cNvPr>
          <p:cNvSpPr/>
          <p:nvPr/>
        </p:nvSpPr>
        <p:spPr>
          <a:xfrm>
            <a:off x="23720204" y="22475599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AEA906-6B56-C27E-9D69-3816D44C2C47}"/>
              </a:ext>
            </a:extLst>
          </p:cNvPr>
          <p:cNvSpPr/>
          <p:nvPr/>
        </p:nvSpPr>
        <p:spPr>
          <a:xfrm>
            <a:off x="23720204" y="5237150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68DF007-DD9A-DEDF-B891-3F4BED8C9F0F}"/>
              </a:ext>
            </a:extLst>
          </p:cNvPr>
          <p:cNvSpPr/>
          <p:nvPr/>
        </p:nvSpPr>
        <p:spPr>
          <a:xfrm>
            <a:off x="17685214" y="243123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94781EB-429F-CCDB-9AA8-9407CD5DF159}"/>
              </a:ext>
            </a:extLst>
          </p:cNvPr>
          <p:cNvSpPr/>
          <p:nvPr/>
        </p:nvSpPr>
        <p:spPr>
          <a:xfrm>
            <a:off x="35841417" y="5359136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294E000-D101-FB18-7560-EF6CAF3FBBC4}"/>
              </a:ext>
            </a:extLst>
          </p:cNvPr>
          <p:cNvSpPr/>
          <p:nvPr/>
        </p:nvSpPr>
        <p:spPr>
          <a:xfrm>
            <a:off x="32778958" y="13838869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E522CC8-CC55-5516-1376-D33BC7477C24}"/>
              </a:ext>
            </a:extLst>
          </p:cNvPr>
          <p:cNvSpPr/>
          <p:nvPr/>
        </p:nvSpPr>
        <p:spPr>
          <a:xfrm>
            <a:off x="8615394" y="19574304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31ACA8A-2362-55F3-5601-699BDA33F220}"/>
              </a:ext>
            </a:extLst>
          </p:cNvPr>
          <p:cNvSpPr/>
          <p:nvPr/>
        </p:nvSpPr>
        <p:spPr>
          <a:xfrm>
            <a:off x="8615394" y="812783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1236804-5830-FAC8-237A-445C900C5E75}"/>
              </a:ext>
            </a:extLst>
          </p:cNvPr>
          <p:cNvSpPr/>
          <p:nvPr/>
        </p:nvSpPr>
        <p:spPr>
          <a:xfrm>
            <a:off x="20700286" y="25341048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C52219E-5724-5138-3623-02A58A15C8BC}"/>
              </a:ext>
            </a:extLst>
          </p:cNvPr>
          <p:cNvSpPr/>
          <p:nvPr/>
        </p:nvSpPr>
        <p:spPr>
          <a:xfrm>
            <a:off x="32776896" y="2399856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288C742-BE09-0D75-25D9-C8ABEA92384A}"/>
              </a:ext>
            </a:extLst>
          </p:cNvPr>
          <p:cNvSpPr/>
          <p:nvPr/>
        </p:nvSpPr>
        <p:spPr>
          <a:xfrm>
            <a:off x="38811113" y="2399856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60F96F5-39FF-6EFE-A398-1F2CF900E22A}"/>
              </a:ext>
            </a:extLst>
          </p:cNvPr>
          <p:cNvSpPr/>
          <p:nvPr/>
        </p:nvSpPr>
        <p:spPr>
          <a:xfrm>
            <a:off x="38811113" y="22475599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B01CFE5-C46E-74F1-783F-00B580D5BE94}"/>
              </a:ext>
            </a:extLst>
          </p:cNvPr>
          <p:cNvSpPr/>
          <p:nvPr/>
        </p:nvSpPr>
        <p:spPr>
          <a:xfrm>
            <a:off x="29786572" y="22469398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5081BA4-5F7E-1E41-394B-8FBC79CCADFF}"/>
              </a:ext>
            </a:extLst>
          </p:cNvPr>
          <p:cNvSpPr/>
          <p:nvPr/>
        </p:nvSpPr>
        <p:spPr>
          <a:xfrm>
            <a:off x="20700286" y="239985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754E83A-D829-C461-99A5-FA036736F146}"/>
              </a:ext>
            </a:extLst>
          </p:cNvPr>
          <p:cNvSpPr/>
          <p:nvPr/>
        </p:nvSpPr>
        <p:spPr>
          <a:xfrm>
            <a:off x="8615394" y="239985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26F15E18-DE86-D7C1-6489-AA05DE2D1437}"/>
              </a:ext>
            </a:extLst>
          </p:cNvPr>
          <p:cNvSpPr/>
          <p:nvPr/>
        </p:nvSpPr>
        <p:spPr>
          <a:xfrm>
            <a:off x="14646016" y="243123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B616960-4A17-E722-7542-2807A7D75367}"/>
              </a:ext>
            </a:extLst>
          </p:cNvPr>
          <p:cNvSpPr/>
          <p:nvPr/>
        </p:nvSpPr>
        <p:spPr>
          <a:xfrm>
            <a:off x="14646016" y="2246939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8CB16D7-FA44-BA36-9602-4E40ED3D755F}"/>
              </a:ext>
            </a:extLst>
          </p:cNvPr>
          <p:cNvSpPr/>
          <p:nvPr/>
        </p:nvSpPr>
        <p:spPr>
          <a:xfrm>
            <a:off x="11651029" y="2246939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Flecha: cuádruple 67" descr="INICIO">
            <a:extLst>
              <a:ext uri="{FF2B5EF4-FFF2-40B4-BE49-F238E27FC236}">
                <a16:creationId xmlns:a16="http://schemas.microsoft.com/office/drawing/2014/main" id="{17CE975E-8B70-B552-ED49-6A565071DE0B}"/>
              </a:ext>
            </a:extLst>
          </p:cNvPr>
          <p:cNvSpPr/>
          <p:nvPr/>
        </p:nvSpPr>
        <p:spPr>
          <a:xfrm>
            <a:off x="17131466" y="16168326"/>
            <a:ext cx="2880000" cy="2880000"/>
          </a:xfrm>
          <a:prstGeom prst="quadArrow">
            <a:avLst/>
          </a:prstGeom>
          <a:solidFill>
            <a:srgbClr val="00B050"/>
          </a:solidFill>
          <a:ln w="76200">
            <a:noFill/>
          </a:ln>
          <a:effectLst>
            <a:glow rad="12700">
              <a:schemeClr val="tx1">
                <a:alpha val="25000"/>
              </a:schemeClr>
            </a:glow>
            <a:outerShdw blurRad="50800" dist="50800" dir="72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INICIO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3" name="Gráfico 2" descr="Banderín de carreras con relleno sólido">
            <a:extLst>
              <a:ext uri="{FF2B5EF4-FFF2-40B4-BE49-F238E27FC236}">
                <a16:creationId xmlns:a16="http://schemas.microsoft.com/office/drawing/2014/main" id="{297286A6-8978-9DB3-3B4B-5A09E8E9B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6896" y="4819136"/>
            <a:ext cx="2880000" cy="2880000"/>
          </a:xfrm>
          <a:prstGeom prst="rect">
            <a:avLst/>
          </a:prstGeom>
          <a:effectLst>
            <a:glow rad="12700">
              <a:schemeClr val="tx1">
                <a:alpha val="25000"/>
              </a:schemeClr>
            </a:glow>
            <a:outerShdw blurRad="50800" dist="50800" dir="7200000" algn="ctr" rotWithShape="0">
              <a:schemeClr val="tx1"/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D3CF04-EC08-D1DD-E892-784FAD3D40FD}"/>
              </a:ext>
            </a:extLst>
          </p:cNvPr>
          <p:cNvSpPr txBox="1"/>
          <p:nvPr/>
        </p:nvSpPr>
        <p:spPr>
          <a:xfrm>
            <a:off x="33136896" y="5935970"/>
            <a:ext cx="1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FD981CF-92A3-B508-3A1D-75695B130DF8}"/>
              </a:ext>
            </a:extLst>
          </p:cNvPr>
          <p:cNvSpPr/>
          <p:nvPr/>
        </p:nvSpPr>
        <p:spPr>
          <a:xfrm>
            <a:off x="28546811" y="5823341"/>
            <a:ext cx="3690085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7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DEF5B8B-B144-3F77-AA62-D841D94BF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74379"/>
              </p:ext>
            </p:extLst>
          </p:nvPr>
        </p:nvGraphicFramePr>
        <p:xfrm>
          <a:off x="450319" y="449644"/>
          <a:ext cx="42299992" cy="3149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428">
                  <a:extLst>
                    <a:ext uri="{9D8B030D-6E8A-4147-A177-3AD203B41FA5}">
                      <a16:colId xmlns:a16="http://schemas.microsoft.com/office/drawing/2014/main" val="362199598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360998943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276759638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39404659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64485600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07742819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5092998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152316435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923473318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184244175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3879559396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226615102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013330336"/>
                    </a:ext>
                  </a:extLst>
                </a:gridCol>
                <a:gridCol w="3021428">
                  <a:extLst>
                    <a:ext uri="{9D8B030D-6E8A-4147-A177-3AD203B41FA5}">
                      <a16:colId xmlns:a16="http://schemas.microsoft.com/office/drawing/2014/main" val="2698085259"/>
                    </a:ext>
                  </a:extLst>
                </a:gridCol>
              </a:tblGrid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67698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984595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616352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21096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55901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312190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139983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85489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794047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506108"/>
                  </a:ext>
                </a:extLst>
              </a:tr>
              <a:tr h="2863636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05679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ECDC65CE-FACB-53C3-E950-98E15A0CC9B0}"/>
              </a:ext>
            </a:extLst>
          </p:cNvPr>
          <p:cNvSpPr/>
          <p:nvPr/>
        </p:nvSpPr>
        <p:spPr>
          <a:xfrm>
            <a:off x="17145214" y="16200438"/>
            <a:ext cx="2880000" cy="2880000"/>
          </a:xfrm>
          <a:prstGeom prst="rect">
            <a:avLst/>
          </a:prstGeom>
          <a:solidFill>
            <a:srgbClr val="00BF5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5E2A8A-CE83-8A53-1148-90858178E6AD}"/>
              </a:ext>
            </a:extLst>
          </p:cNvPr>
          <p:cNvSpPr/>
          <p:nvPr/>
        </p:nvSpPr>
        <p:spPr>
          <a:xfrm>
            <a:off x="32236896" y="4819136"/>
            <a:ext cx="2880000" cy="2880000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772D18-F3C7-705E-B809-A0826EA4A9FF}"/>
              </a:ext>
            </a:extLst>
          </p:cNvPr>
          <p:cNvSpPr/>
          <p:nvPr/>
        </p:nvSpPr>
        <p:spPr>
          <a:xfrm>
            <a:off x="32764536" y="1670832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C401F76-CC3F-746C-ADAE-006F064B3BF1}"/>
              </a:ext>
            </a:extLst>
          </p:cNvPr>
          <p:cNvSpPr/>
          <p:nvPr/>
        </p:nvSpPr>
        <p:spPr>
          <a:xfrm>
            <a:off x="32764536" y="28179505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F1E209-BFB0-54A3-FF2E-FB85E945CDE6}"/>
              </a:ext>
            </a:extLst>
          </p:cNvPr>
          <p:cNvSpPr/>
          <p:nvPr/>
        </p:nvSpPr>
        <p:spPr>
          <a:xfrm>
            <a:off x="2568834" y="28204219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53BB17-C94A-C42C-113E-D2A28F02E2D8}"/>
              </a:ext>
            </a:extLst>
          </p:cNvPr>
          <p:cNvSpPr/>
          <p:nvPr/>
        </p:nvSpPr>
        <p:spPr>
          <a:xfrm>
            <a:off x="2568834" y="5237150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B5AAF5C-79E4-F662-9E8E-AD3880D18376}"/>
              </a:ext>
            </a:extLst>
          </p:cNvPr>
          <p:cNvSpPr/>
          <p:nvPr/>
        </p:nvSpPr>
        <p:spPr>
          <a:xfrm>
            <a:off x="5583868" y="16733834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56D337-1BC4-C026-1257-61C45ED75763}"/>
              </a:ext>
            </a:extLst>
          </p:cNvPr>
          <p:cNvSpPr/>
          <p:nvPr/>
        </p:nvSpPr>
        <p:spPr>
          <a:xfrm>
            <a:off x="5583868" y="25338245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8444728-2B3D-232D-44D6-B313C903DF0C}"/>
              </a:ext>
            </a:extLst>
          </p:cNvPr>
          <p:cNvSpPr/>
          <p:nvPr/>
        </p:nvSpPr>
        <p:spPr>
          <a:xfrm>
            <a:off x="35841417" y="25313531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21F794A-2D0F-C8EF-6474-202DB958CCE7}"/>
              </a:ext>
            </a:extLst>
          </p:cNvPr>
          <p:cNvSpPr/>
          <p:nvPr/>
        </p:nvSpPr>
        <p:spPr>
          <a:xfrm>
            <a:off x="20712614" y="812783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1B88042-DB5C-3748-63A5-434C6D7F9CAC}"/>
              </a:ext>
            </a:extLst>
          </p:cNvPr>
          <p:cNvSpPr/>
          <p:nvPr/>
        </p:nvSpPr>
        <p:spPr>
          <a:xfrm>
            <a:off x="29786572" y="812783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E172385-C24B-20FC-D3ED-501E93DC2CB9}"/>
              </a:ext>
            </a:extLst>
          </p:cNvPr>
          <p:cNvSpPr/>
          <p:nvPr/>
        </p:nvSpPr>
        <p:spPr>
          <a:xfrm>
            <a:off x="29786572" y="19574304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A1457DE-48E1-786A-0939-A04ED494C6F5}"/>
              </a:ext>
            </a:extLst>
          </p:cNvPr>
          <p:cNvSpPr/>
          <p:nvPr/>
        </p:nvSpPr>
        <p:spPr>
          <a:xfrm>
            <a:off x="11651029" y="19574304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32BC09D-B008-D8B0-7ADF-36496D95B2E8}"/>
              </a:ext>
            </a:extLst>
          </p:cNvPr>
          <p:cNvSpPr/>
          <p:nvPr/>
        </p:nvSpPr>
        <p:spPr>
          <a:xfrm>
            <a:off x="11651029" y="5237150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2CBDB96-9534-AAB6-EF2F-79DA62E8A473}"/>
              </a:ext>
            </a:extLst>
          </p:cNvPr>
          <p:cNvSpPr/>
          <p:nvPr/>
        </p:nvSpPr>
        <p:spPr>
          <a:xfrm>
            <a:off x="11593356" y="10993616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396007E-47A1-4884-5F4B-4E5FFEAA1D63}"/>
              </a:ext>
            </a:extLst>
          </p:cNvPr>
          <p:cNvSpPr/>
          <p:nvPr/>
        </p:nvSpPr>
        <p:spPr>
          <a:xfrm>
            <a:off x="32752182" y="10894478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5493ACA-7BA6-74E8-8719-28DDF57D4985}"/>
              </a:ext>
            </a:extLst>
          </p:cNvPr>
          <p:cNvSpPr/>
          <p:nvPr/>
        </p:nvSpPr>
        <p:spPr>
          <a:xfrm>
            <a:off x="5583868" y="10919192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45653D4-9130-A039-DB2A-02C25FA8BB1E}"/>
              </a:ext>
            </a:extLst>
          </p:cNvPr>
          <p:cNvSpPr/>
          <p:nvPr/>
        </p:nvSpPr>
        <p:spPr>
          <a:xfrm>
            <a:off x="5583868" y="13863583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C693735-A8D3-A7D6-9698-1CD94575DE81}"/>
              </a:ext>
            </a:extLst>
          </p:cNvPr>
          <p:cNvSpPr/>
          <p:nvPr/>
        </p:nvSpPr>
        <p:spPr>
          <a:xfrm>
            <a:off x="26746811" y="13863583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533DFA4-FDAF-E802-598E-61A796A39256}"/>
              </a:ext>
            </a:extLst>
          </p:cNvPr>
          <p:cNvSpPr/>
          <p:nvPr/>
        </p:nvSpPr>
        <p:spPr>
          <a:xfrm>
            <a:off x="26746811" y="5237150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EDE01CD-A0E6-EC7D-4EA2-B679C04DF9C6}"/>
              </a:ext>
            </a:extLst>
          </p:cNvPr>
          <p:cNvSpPr/>
          <p:nvPr/>
        </p:nvSpPr>
        <p:spPr>
          <a:xfrm>
            <a:off x="17685214" y="22475599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048D6EE-75E8-6BD5-63E7-E7057CB5706E}"/>
              </a:ext>
            </a:extLst>
          </p:cNvPr>
          <p:cNvSpPr/>
          <p:nvPr/>
        </p:nvSpPr>
        <p:spPr>
          <a:xfrm>
            <a:off x="23720204" y="22475599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AEA906-6B56-C27E-9D69-3816D44C2C47}"/>
              </a:ext>
            </a:extLst>
          </p:cNvPr>
          <p:cNvSpPr/>
          <p:nvPr/>
        </p:nvSpPr>
        <p:spPr>
          <a:xfrm>
            <a:off x="23720204" y="5237150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68DF007-DD9A-DEDF-B891-3F4BED8C9F0F}"/>
              </a:ext>
            </a:extLst>
          </p:cNvPr>
          <p:cNvSpPr/>
          <p:nvPr/>
        </p:nvSpPr>
        <p:spPr>
          <a:xfrm>
            <a:off x="17685214" y="243123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94781EB-429F-CCDB-9AA8-9407CD5DF159}"/>
              </a:ext>
            </a:extLst>
          </p:cNvPr>
          <p:cNvSpPr/>
          <p:nvPr/>
        </p:nvSpPr>
        <p:spPr>
          <a:xfrm>
            <a:off x="35841417" y="5359136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294E000-D101-FB18-7560-EF6CAF3FBBC4}"/>
              </a:ext>
            </a:extLst>
          </p:cNvPr>
          <p:cNvSpPr/>
          <p:nvPr/>
        </p:nvSpPr>
        <p:spPr>
          <a:xfrm>
            <a:off x="32778958" y="13838869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E522CC8-CC55-5516-1376-D33BC7477C24}"/>
              </a:ext>
            </a:extLst>
          </p:cNvPr>
          <p:cNvSpPr/>
          <p:nvPr/>
        </p:nvSpPr>
        <p:spPr>
          <a:xfrm>
            <a:off x="8615394" y="19574304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31ACA8A-2362-55F3-5601-699BDA33F220}"/>
              </a:ext>
            </a:extLst>
          </p:cNvPr>
          <p:cNvSpPr/>
          <p:nvPr/>
        </p:nvSpPr>
        <p:spPr>
          <a:xfrm>
            <a:off x="8615394" y="812783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1236804-5830-FAC8-237A-445C900C5E75}"/>
              </a:ext>
            </a:extLst>
          </p:cNvPr>
          <p:cNvSpPr/>
          <p:nvPr/>
        </p:nvSpPr>
        <p:spPr>
          <a:xfrm>
            <a:off x="20700286" y="25341048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C52219E-5724-5138-3623-02A58A15C8BC}"/>
              </a:ext>
            </a:extLst>
          </p:cNvPr>
          <p:cNvSpPr/>
          <p:nvPr/>
        </p:nvSpPr>
        <p:spPr>
          <a:xfrm>
            <a:off x="32776896" y="2399856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288C742-BE09-0D75-25D9-C8ABEA92384A}"/>
              </a:ext>
            </a:extLst>
          </p:cNvPr>
          <p:cNvSpPr/>
          <p:nvPr/>
        </p:nvSpPr>
        <p:spPr>
          <a:xfrm>
            <a:off x="38811113" y="2399856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60F96F5-39FF-6EFE-A398-1F2CF900E22A}"/>
              </a:ext>
            </a:extLst>
          </p:cNvPr>
          <p:cNvSpPr/>
          <p:nvPr/>
        </p:nvSpPr>
        <p:spPr>
          <a:xfrm>
            <a:off x="38811113" y="22475599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B01CFE5-C46E-74F1-783F-00B580D5BE94}"/>
              </a:ext>
            </a:extLst>
          </p:cNvPr>
          <p:cNvSpPr/>
          <p:nvPr/>
        </p:nvSpPr>
        <p:spPr>
          <a:xfrm>
            <a:off x="29786572" y="22469398"/>
            <a:ext cx="1800000" cy="1800000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5081BA4-5F7E-1E41-394B-8FBC79CCADFF}"/>
              </a:ext>
            </a:extLst>
          </p:cNvPr>
          <p:cNvSpPr/>
          <p:nvPr/>
        </p:nvSpPr>
        <p:spPr>
          <a:xfrm>
            <a:off x="20700286" y="239985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754E83A-D829-C461-99A5-FA036736F146}"/>
              </a:ext>
            </a:extLst>
          </p:cNvPr>
          <p:cNvSpPr/>
          <p:nvPr/>
        </p:nvSpPr>
        <p:spPr>
          <a:xfrm>
            <a:off x="8615394" y="239985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26F15E18-DE86-D7C1-6489-AA05DE2D1437}"/>
              </a:ext>
            </a:extLst>
          </p:cNvPr>
          <p:cNvSpPr/>
          <p:nvPr/>
        </p:nvSpPr>
        <p:spPr>
          <a:xfrm>
            <a:off x="14646016" y="2431236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B616960-4A17-E722-7542-2807A7D75367}"/>
              </a:ext>
            </a:extLst>
          </p:cNvPr>
          <p:cNvSpPr/>
          <p:nvPr/>
        </p:nvSpPr>
        <p:spPr>
          <a:xfrm>
            <a:off x="14646016" y="2246939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8CB16D7-FA44-BA36-9602-4E40ED3D755F}"/>
              </a:ext>
            </a:extLst>
          </p:cNvPr>
          <p:cNvSpPr/>
          <p:nvPr/>
        </p:nvSpPr>
        <p:spPr>
          <a:xfrm>
            <a:off x="11651029" y="22469398"/>
            <a:ext cx="1800000" cy="1800000"/>
          </a:xfrm>
          <a:prstGeom prst="rect">
            <a:avLst/>
          </a:prstGeom>
          <a:solidFill>
            <a:srgbClr val="005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Flecha: cuádruple 67" descr="INICIO">
            <a:extLst>
              <a:ext uri="{FF2B5EF4-FFF2-40B4-BE49-F238E27FC236}">
                <a16:creationId xmlns:a16="http://schemas.microsoft.com/office/drawing/2014/main" id="{17CE975E-8B70-B552-ED49-6A565071DE0B}"/>
              </a:ext>
            </a:extLst>
          </p:cNvPr>
          <p:cNvSpPr/>
          <p:nvPr/>
        </p:nvSpPr>
        <p:spPr>
          <a:xfrm>
            <a:off x="17131466" y="16168326"/>
            <a:ext cx="2880000" cy="2880000"/>
          </a:xfrm>
          <a:prstGeom prst="quadArrow">
            <a:avLst/>
          </a:prstGeom>
          <a:solidFill>
            <a:srgbClr val="00B050"/>
          </a:solidFill>
          <a:ln w="76200">
            <a:noFill/>
          </a:ln>
          <a:effectLst>
            <a:glow rad="12700">
              <a:schemeClr val="tx1">
                <a:alpha val="25000"/>
              </a:schemeClr>
            </a:glow>
            <a:outerShdw blurRad="50800" dist="50800" dir="72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INICIO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3" name="Gráfico 2" descr="Banderín de carreras con relleno sólido">
            <a:extLst>
              <a:ext uri="{FF2B5EF4-FFF2-40B4-BE49-F238E27FC236}">
                <a16:creationId xmlns:a16="http://schemas.microsoft.com/office/drawing/2014/main" id="{297286A6-8978-9DB3-3B4B-5A09E8E9B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6896" y="4819136"/>
            <a:ext cx="2880000" cy="2880000"/>
          </a:xfrm>
          <a:prstGeom prst="rect">
            <a:avLst/>
          </a:prstGeom>
          <a:effectLst>
            <a:glow rad="12700">
              <a:schemeClr val="tx1">
                <a:alpha val="25000"/>
              </a:schemeClr>
            </a:glow>
            <a:outerShdw blurRad="50800" dist="50800" dir="7200000" algn="ctr" rotWithShape="0">
              <a:schemeClr val="tx1"/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D3CF04-EC08-D1DD-E892-784FAD3D40FD}"/>
              </a:ext>
            </a:extLst>
          </p:cNvPr>
          <p:cNvSpPr txBox="1"/>
          <p:nvPr/>
        </p:nvSpPr>
        <p:spPr>
          <a:xfrm>
            <a:off x="33136896" y="5935970"/>
            <a:ext cx="1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1326664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7</Words>
  <Application>Microsoft Office PowerPoint</Application>
  <PresentationFormat>Personalizado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de Jesús Dávila Meza</dc:creator>
  <cp:lastModifiedBy>Eduardo de Jesús Dávila Meza</cp:lastModifiedBy>
  <cp:revision>14</cp:revision>
  <dcterms:created xsi:type="dcterms:W3CDTF">2022-11-05T18:10:18Z</dcterms:created>
  <dcterms:modified xsi:type="dcterms:W3CDTF">2022-11-06T09:19:06Z</dcterms:modified>
</cp:coreProperties>
</file>