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24" r:id="rId5"/>
    <p:sldId id="2531" r:id="rId6"/>
    <p:sldId id="2533" r:id="rId7"/>
    <p:sldId id="2469" r:id="rId8"/>
    <p:sldId id="2525" r:id="rId9"/>
    <p:sldId id="2523" r:id="rId10"/>
    <p:sldId id="2431" r:id="rId11"/>
    <p:sldId id="2532" r:id="rId12"/>
    <p:sldId id="2530" r:id="rId13"/>
    <p:sldId id="256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53A3CB-F6B0-493C-A875-E22BDBB9945C}" v="9" dt="2023-01-20T02:06:18.34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6357" autoAdjust="0"/>
  </p:normalViewPr>
  <p:slideViewPr>
    <p:cSldViewPr snapToGrid="0" snapToObjects="1" showGuides="1">
      <p:cViewPr varScale="1">
        <p:scale>
          <a:sx n="162" d="100"/>
          <a:sy n="162" d="100"/>
        </p:scale>
        <p:origin x="2508" y="114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listak pro" userId="0f93874a2c312418" providerId="LiveId" clId="{7753A3CB-F6B0-493C-A875-E22BDBB9945C}"/>
    <pc:docChg chg="custSel addSld delSld modSld">
      <pc:chgData name="rulistak pro" userId="0f93874a2c312418" providerId="LiveId" clId="{7753A3CB-F6B0-493C-A875-E22BDBB9945C}" dt="2023-01-20T02:09:50.311" v="1341" actId="20577"/>
      <pc:docMkLst>
        <pc:docMk/>
      </pc:docMkLst>
      <pc:sldChg chg="modSp mod">
        <pc:chgData name="rulistak pro" userId="0f93874a2c312418" providerId="LiveId" clId="{7753A3CB-F6B0-493C-A875-E22BDBB9945C}" dt="2023-01-20T01:59:38.938" v="249" actId="20577"/>
        <pc:sldMkLst>
          <pc:docMk/>
          <pc:sldMk cId="2439656135" sldId="2524"/>
        </pc:sldMkLst>
        <pc:spChg chg="mod">
          <ac:chgData name="rulistak pro" userId="0f93874a2c312418" providerId="LiveId" clId="{7753A3CB-F6B0-493C-A875-E22BDBB9945C}" dt="2023-01-20T01:59:38.938" v="249" actId="20577"/>
          <ac:spMkLst>
            <pc:docMk/>
            <pc:sldMk cId="2439656135" sldId="2524"/>
            <ac:spMk id="2" creationId="{14801ABD-7339-4C70-82A3-696BE8EF14DF}"/>
          </ac:spMkLst>
        </pc:spChg>
      </pc:sldChg>
      <pc:sldChg chg="del">
        <pc:chgData name="rulistak pro" userId="0f93874a2c312418" providerId="LiveId" clId="{7753A3CB-F6B0-493C-A875-E22BDBB9945C}" dt="2023-01-20T02:06:25.933" v="1306" actId="2696"/>
        <pc:sldMkLst>
          <pc:docMk/>
          <pc:sldMk cId="2794892624" sldId="2528"/>
        </pc:sldMkLst>
      </pc:sldChg>
      <pc:sldChg chg="modSp mod">
        <pc:chgData name="rulistak pro" userId="0f93874a2c312418" providerId="LiveId" clId="{7753A3CB-F6B0-493C-A875-E22BDBB9945C}" dt="2023-01-20T02:09:50.311" v="1341" actId="20577"/>
        <pc:sldMkLst>
          <pc:docMk/>
          <pc:sldMk cId="511889710" sldId="2530"/>
        </pc:sldMkLst>
        <pc:spChg chg="mod">
          <ac:chgData name="rulistak pro" userId="0f93874a2c312418" providerId="LiveId" clId="{7753A3CB-F6B0-493C-A875-E22BDBB9945C}" dt="2023-01-20T02:09:50.311" v="1341" actId="20577"/>
          <ac:spMkLst>
            <pc:docMk/>
            <pc:sldMk cId="511889710" sldId="2530"/>
            <ac:spMk id="7" creationId="{2496ED8E-C498-A0E4-6B00-B1EFAFE213F2}"/>
          </ac:spMkLst>
        </pc:spChg>
      </pc:sldChg>
      <pc:sldChg chg="modSp mod">
        <pc:chgData name="rulistak pro" userId="0f93874a2c312418" providerId="LiveId" clId="{7753A3CB-F6B0-493C-A875-E22BDBB9945C}" dt="2023-01-20T01:50:35.723" v="229" actId="20577"/>
        <pc:sldMkLst>
          <pc:docMk/>
          <pc:sldMk cId="1296604857" sldId="2531"/>
        </pc:sldMkLst>
        <pc:spChg chg="mod">
          <ac:chgData name="rulistak pro" userId="0f93874a2c312418" providerId="LiveId" clId="{7753A3CB-F6B0-493C-A875-E22BDBB9945C}" dt="2023-01-20T01:49:55.292" v="57" actId="20577"/>
          <ac:spMkLst>
            <pc:docMk/>
            <pc:sldMk cId="1296604857" sldId="2531"/>
            <ac:spMk id="4" creationId="{566F62C9-A1BC-DD47-B0A8-8EF9838D62BB}"/>
          </ac:spMkLst>
        </pc:spChg>
        <pc:spChg chg="mod">
          <ac:chgData name="rulistak pro" userId="0f93874a2c312418" providerId="LiveId" clId="{7753A3CB-F6B0-493C-A875-E22BDBB9945C}" dt="2023-01-20T01:50:35.723" v="229" actId="20577"/>
          <ac:spMkLst>
            <pc:docMk/>
            <pc:sldMk cId="1296604857" sldId="2531"/>
            <ac:spMk id="15" creationId="{BD5253D3-376F-F247-863E-0A946AC774A9}"/>
          </ac:spMkLst>
        </pc:spChg>
      </pc:sldChg>
      <pc:sldChg chg="modSp new del mod">
        <pc:chgData name="rulistak pro" userId="0f93874a2c312418" providerId="LiveId" clId="{7753A3CB-F6B0-493C-A875-E22BDBB9945C}" dt="2023-01-20T02:01:14.397" v="415" actId="2696"/>
        <pc:sldMkLst>
          <pc:docMk/>
          <pc:sldMk cId="1246264754" sldId="2533"/>
        </pc:sldMkLst>
        <pc:spChg chg="mod">
          <ac:chgData name="rulistak pro" userId="0f93874a2c312418" providerId="LiveId" clId="{7753A3CB-F6B0-493C-A875-E22BDBB9945C}" dt="2023-01-20T02:00:36.440" v="391" actId="20577"/>
          <ac:spMkLst>
            <pc:docMk/>
            <pc:sldMk cId="1246264754" sldId="2533"/>
            <ac:spMk id="3" creationId="{3DE8E8E9-2E48-FA43-3D12-2C60E0B1C1BF}"/>
          </ac:spMkLst>
        </pc:spChg>
        <pc:spChg chg="mod">
          <ac:chgData name="rulistak pro" userId="0f93874a2c312418" providerId="LiveId" clId="{7753A3CB-F6B0-493C-A875-E22BDBB9945C}" dt="2023-01-20T02:00:43.573" v="414" actId="20577"/>
          <ac:spMkLst>
            <pc:docMk/>
            <pc:sldMk cId="1246264754" sldId="2533"/>
            <ac:spMk id="4" creationId="{14E5C265-0629-0931-3C97-8291438C2C67}"/>
          </ac:spMkLst>
        </pc:spChg>
      </pc:sldChg>
      <pc:sldChg chg="addSp delSp modSp new mod">
        <pc:chgData name="rulistak pro" userId="0f93874a2c312418" providerId="LiveId" clId="{7753A3CB-F6B0-493C-A875-E22BDBB9945C}" dt="2023-01-20T02:06:18.341" v="1305" actId="14100"/>
        <pc:sldMkLst>
          <pc:docMk/>
          <pc:sldMk cId="2587087141" sldId="2533"/>
        </pc:sldMkLst>
        <pc:spChg chg="del mod">
          <ac:chgData name="rulistak pro" userId="0f93874a2c312418" providerId="LiveId" clId="{7753A3CB-F6B0-493C-A875-E22BDBB9945C}" dt="2023-01-20T02:01:34.131" v="419" actId="21"/>
          <ac:spMkLst>
            <pc:docMk/>
            <pc:sldMk cId="2587087141" sldId="2533"/>
            <ac:spMk id="2" creationId="{1B4853A1-F8AB-ED0A-445E-ECC55CC39444}"/>
          </ac:spMkLst>
        </pc:spChg>
        <pc:spChg chg="mod">
          <ac:chgData name="rulistak pro" userId="0f93874a2c312418" providerId="LiveId" clId="{7753A3CB-F6B0-493C-A875-E22BDBB9945C}" dt="2023-01-20T02:01:57.320" v="438" actId="1076"/>
          <ac:spMkLst>
            <pc:docMk/>
            <pc:sldMk cId="2587087141" sldId="2533"/>
            <ac:spMk id="3" creationId="{FAF788B9-1B33-1F63-1DA3-B8D4A51F3023}"/>
          </ac:spMkLst>
        </pc:spChg>
        <pc:spChg chg="mod">
          <ac:chgData name="rulistak pro" userId="0f93874a2c312418" providerId="LiveId" clId="{7753A3CB-F6B0-493C-A875-E22BDBB9945C}" dt="2023-01-20T02:02:03.063" v="457" actId="20577"/>
          <ac:spMkLst>
            <pc:docMk/>
            <pc:sldMk cId="2587087141" sldId="2533"/>
            <ac:spMk id="4" creationId="{45922786-DC67-9642-7266-C9A3A42D63CF}"/>
          </ac:spMkLst>
        </pc:spChg>
        <pc:spChg chg="add del mod">
          <ac:chgData name="rulistak pro" userId="0f93874a2c312418" providerId="LiveId" clId="{7753A3CB-F6B0-493C-A875-E22BDBB9945C}" dt="2023-01-20T02:01:51.056" v="437"/>
          <ac:spMkLst>
            <pc:docMk/>
            <pc:sldMk cId="2587087141" sldId="2533"/>
            <ac:spMk id="5" creationId="{2900C368-978E-8A25-BFA2-6BB146ED668D}"/>
          </ac:spMkLst>
        </pc:spChg>
        <pc:spChg chg="add mod">
          <ac:chgData name="rulistak pro" userId="0f93874a2c312418" providerId="LiveId" clId="{7753A3CB-F6B0-493C-A875-E22BDBB9945C}" dt="2023-01-20T02:05:42.670" v="1298" actId="14100"/>
          <ac:spMkLst>
            <pc:docMk/>
            <pc:sldMk cId="2587087141" sldId="2533"/>
            <ac:spMk id="6" creationId="{9791DAF7-F28C-EA96-AAA7-052F00B557B7}"/>
          </ac:spMkLst>
        </pc:spChg>
        <pc:picChg chg="add mod">
          <ac:chgData name="rulistak pro" userId="0f93874a2c312418" providerId="LiveId" clId="{7753A3CB-F6B0-493C-A875-E22BDBB9945C}" dt="2023-01-20T02:06:18.341" v="1305" actId="14100"/>
          <ac:picMkLst>
            <pc:docMk/>
            <pc:sldMk cId="2587087141" sldId="2533"/>
            <ac:picMk id="1026" creationId="{C4F5EBD7-F1AD-C2A1-A7C1-DBF1818E606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 2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strRef>
              <c:f>Лист1!$A$2:$A$13</c:f>
              <c:strCache>
                <c:ptCount val="12"/>
                <c:pt idx="0">
                  <c:v>Ene 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Лист1!$B$2:$B$13</c:f>
              <c:numCache>
                <c:formatCode>General</c:formatCode>
                <c:ptCount val="12"/>
                <c:pt idx="0">
                  <c:v>20000</c:v>
                </c:pt>
                <c:pt idx="1">
                  <c:v>28000</c:v>
                </c:pt>
                <c:pt idx="2">
                  <c:v>32000</c:v>
                </c:pt>
                <c:pt idx="3">
                  <c:v>50000</c:v>
                </c:pt>
                <c:pt idx="4">
                  <c:v>50000</c:v>
                </c:pt>
                <c:pt idx="5">
                  <c:v>55500</c:v>
                </c:pt>
                <c:pt idx="6">
                  <c:v>57000</c:v>
                </c:pt>
                <c:pt idx="7">
                  <c:v>58000</c:v>
                </c:pt>
                <c:pt idx="8">
                  <c:v>59000</c:v>
                </c:pt>
                <c:pt idx="9">
                  <c:v>62000</c:v>
                </c:pt>
                <c:pt idx="10">
                  <c:v>63000</c:v>
                </c:pt>
                <c:pt idx="11">
                  <c:v>66000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A4-7A43-BEDE-07DA2FC37A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9"/>
        <c:axId val="1443196480"/>
        <c:axId val="1443187744"/>
      </c:barChart>
      <c:catAx>
        <c:axId val="1443196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500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+mn-cs"/>
              </a:defRPr>
            </a:pPr>
            <a:endParaRPr lang="es-MX"/>
          </a:p>
        </c:txPr>
        <c:crossAx val="1443187744"/>
        <c:crosses val="autoZero"/>
        <c:auto val="1"/>
        <c:lblAlgn val="ctr"/>
        <c:lblOffset val="100"/>
        <c:noMultiLvlLbl val="0"/>
      </c:catAx>
      <c:valAx>
        <c:axId val="144318774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500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+mn-cs"/>
              </a:defRPr>
            </a:pPr>
            <a:endParaRPr lang="es-MX"/>
          </a:p>
        </c:txPr>
        <c:crossAx val="1443196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s-ES" sz="1500" noProof="0">
          <a:latin typeface="+mn-lt"/>
          <a:ea typeface="Roboto" panose="02000000000000000000" pitchFamily="2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4A859C-09D3-4228-B77A-CB72AF33291E}" type="datetime1">
              <a:rPr lang="es-ES" smtClean="0"/>
              <a:t>19/01/2023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0F9507B-9CD8-421B-9F34-F769A45EFF02}" type="datetime1">
              <a:rPr lang="es-ES" noProof="0" smtClean="0"/>
              <a:t>19/01/2023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</p:spPr>
        <p:txBody>
          <a:bodyPr rtlCol="0"/>
          <a:lstStyle/>
          <a:p>
            <a:pPr rtl="0"/>
            <a:fld id="{3CFA0038-7055-434C-B6C4-B8C69565C60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3746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4987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118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938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00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</p:spPr>
        <p:txBody>
          <a:bodyPr rtlCol="0"/>
          <a:lstStyle/>
          <a:p>
            <a:pPr rtl="0"/>
            <a:fld id="{3CFA0038-7055-434C-B6C4-B8C69565C600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6212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2900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posición de imagen 19">
            <a:extLst>
              <a:ext uri="{FF2B5EF4-FFF2-40B4-BE49-F238E27FC236}">
                <a16:creationId xmlns:a16="http://schemas.microsoft.com/office/drawing/2014/main" id="{49BF2D20-DAE2-42DC-9AB8-77B7B38D73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11353800 w 11353800"/>
              <a:gd name="connsiteY5" fmla="*/ 0 h 5791201"/>
              <a:gd name="connsiteX6" fmla="*/ 11353800 w 11353800"/>
              <a:gd name="connsiteY6" fmla="*/ 5791200 h 5791201"/>
              <a:gd name="connsiteX7" fmla="*/ 6662737 w 11353800"/>
              <a:gd name="connsiteY7" fmla="*/ 5791200 h 5791201"/>
              <a:gd name="connsiteX8" fmla="*/ 6662737 w 11353800"/>
              <a:gd name="connsiteY8" fmla="*/ 2531373 h 5791201"/>
              <a:gd name="connsiteX9" fmla="*/ 1 w 11353800"/>
              <a:gd name="connsiteY9" fmla="*/ 2531373 h 5791201"/>
              <a:gd name="connsiteX10" fmla="*/ 1 w 11353800"/>
              <a:gd name="connsiteY10" fmla="*/ 5791200 h 5791201"/>
              <a:gd name="connsiteX11" fmla="*/ 0 w 11353800"/>
              <a:gd name="connsiteY11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11353800" y="0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TÍTULO DEL PATRÓN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486400"/>
            <a:ext cx="6548438" cy="304801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es-ES" noProof="0"/>
              <a:t>EL SITIO WEB VA AQUÍ</a:t>
            </a:r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85361"/>
            <a:ext cx="5157787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85361"/>
            <a:ext cx="5183188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41388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tos en cuad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6458601" y="-13063"/>
            <a:ext cx="4984597" cy="6881852"/>
          </a:xfrm>
          <a:custGeom>
            <a:avLst/>
            <a:gdLst>
              <a:gd name="connsiteX0" fmla="*/ 1503648 w 9969194"/>
              <a:gd name="connsiteY0" fmla="*/ 0 h 13763703"/>
              <a:gd name="connsiteX1" fmla="*/ 5527552 w 9969194"/>
              <a:gd name="connsiteY1" fmla="*/ 0 h 13763703"/>
              <a:gd name="connsiteX2" fmla="*/ 5527552 w 9969194"/>
              <a:gd name="connsiteY2" fmla="*/ 1227909 h 13763703"/>
              <a:gd name="connsiteX3" fmla="*/ 7022614 w 9969194"/>
              <a:gd name="connsiteY3" fmla="*/ 1227909 h 13763703"/>
              <a:gd name="connsiteX4" fmla="*/ 7022614 w 9969194"/>
              <a:gd name="connsiteY4" fmla="*/ 2794727 h 13763703"/>
              <a:gd name="connsiteX5" fmla="*/ 9969194 w 9969194"/>
              <a:gd name="connsiteY5" fmla="*/ 2794727 h 13763703"/>
              <a:gd name="connsiteX6" fmla="*/ 9969194 w 9969194"/>
              <a:gd name="connsiteY6" fmla="*/ 5957026 h 13763703"/>
              <a:gd name="connsiteX7" fmla="*/ 8950610 w 9969194"/>
              <a:gd name="connsiteY7" fmla="*/ 5957026 h 13763703"/>
              <a:gd name="connsiteX8" fmla="*/ 8950610 w 9969194"/>
              <a:gd name="connsiteY8" fmla="*/ 12565789 h 13763703"/>
              <a:gd name="connsiteX9" fmla="*/ 1869952 w 9969194"/>
              <a:gd name="connsiteY9" fmla="*/ 12565789 h 13763703"/>
              <a:gd name="connsiteX10" fmla="*/ 1869952 w 9969194"/>
              <a:gd name="connsiteY10" fmla="*/ 13763703 h 13763703"/>
              <a:gd name="connsiteX11" fmla="*/ 0 w 9969194"/>
              <a:gd name="connsiteY11" fmla="*/ 13763703 h 13763703"/>
              <a:gd name="connsiteX12" fmla="*/ 0 w 9969194"/>
              <a:gd name="connsiteY12" fmla="*/ 12096207 h 13763703"/>
              <a:gd name="connsiteX13" fmla="*/ 1503648 w 9969194"/>
              <a:gd name="connsiteY13" fmla="*/ 12096207 h 13763703"/>
              <a:gd name="connsiteX14" fmla="*/ 1503648 w 9969194"/>
              <a:gd name="connsiteY14" fmla="*/ 5147401 h 13763703"/>
              <a:gd name="connsiteX15" fmla="*/ 6808482 w 9969194"/>
              <a:gd name="connsiteY15" fmla="*/ 5147401 h 13763703"/>
              <a:gd name="connsiteX16" fmla="*/ 6808482 w 9969194"/>
              <a:gd name="connsiteY16" fmla="*/ 3088415 h 13763703"/>
              <a:gd name="connsiteX17" fmla="*/ 5160598 w 9969194"/>
              <a:gd name="connsiteY17" fmla="*/ 3088415 h 13763703"/>
              <a:gd name="connsiteX18" fmla="*/ 5160598 w 9969194"/>
              <a:gd name="connsiteY18" fmla="*/ 1436915 h 13763703"/>
              <a:gd name="connsiteX19" fmla="*/ 1503648 w 9969194"/>
              <a:gd name="connsiteY19" fmla="*/ 1436915 h 13763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969194" h="13763703">
                <a:moveTo>
                  <a:pt x="1503648" y="0"/>
                </a:moveTo>
                <a:lnTo>
                  <a:pt x="5527552" y="0"/>
                </a:lnTo>
                <a:lnTo>
                  <a:pt x="5527552" y="1227909"/>
                </a:lnTo>
                <a:lnTo>
                  <a:pt x="7022614" y="1227909"/>
                </a:lnTo>
                <a:lnTo>
                  <a:pt x="7022614" y="2794727"/>
                </a:lnTo>
                <a:lnTo>
                  <a:pt x="9969194" y="2794727"/>
                </a:lnTo>
                <a:lnTo>
                  <a:pt x="9969194" y="5957026"/>
                </a:lnTo>
                <a:lnTo>
                  <a:pt x="8950610" y="5957026"/>
                </a:lnTo>
                <a:lnTo>
                  <a:pt x="8950610" y="12565789"/>
                </a:lnTo>
                <a:lnTo>
                  <a:pt x="1869952" y="12565789"/>
                </a:lnTo>
                <a:lnTo>
                  <a:pt x="1869952" y="13763703"/>
                </a:lnTo>
                <a:lnTo>
                  <a:pt x="0" y="13763703"/>
                </a:lnTo>
                <a:lnTo>
                  <a:pt x="0" y="12096207"/>
                </a:lnTo>
                <a:lnTo>
                  <a:pt x="1503648" y="12096207"/>
                </a:lnTo>
                <a:lnTo>
                  <a:pt x="1503648" y="5147401"/>
                </a:lnTo>
                <a:lnTo>
                  <a:pt x="6808482" y="5147401"/>
                </a:lnTo>
                <a:lnTo>
                  <a:pt x="6808482" y="3088415"/>
                </a:lnTo>
                <a:lnTo>
                  <a:pt x="5160598" y="3088415"/>
                </a:lnTo>
                <a:lnTo>
                  <a:pt x="5160598" y="1436915"/>
                </a:lnTo>
                <a:lnTo>
                  <a:pt x="1503648" y="1436915"/>
                </a:lnTo>
                <a:close/>
              </a:path>
            </a:pathLst>
          </a:cu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7" name="Forma 223">
            <a:extLst>
              <a:ext uri="{FF2B5EF4-FFF2-40B4-BE49-F238E27FC236}">
                <a16:creationId xmlns:a16="http://schemas.microsoft.com/office/drawing/2014/main" id="{00159812-53E9-D848-9606-198A5B9858E2}"/>
              </a:ext>
            </a:extLst>
          </p:cNvPr>
          <p:cNvSpPr/>
          <p:nvPr userDrawn="1"/>
        </p:nvSpPr>
        <p:spPr>
          <a:xfrm>
            <a:off x="10491266" y="1562652"/>
            <a:ext cx="1562173" cy="1562173"/>
          </a:xfrm>
          <a:prstGeom prst="rect">
            <a:avLst/>
          </a:prstGeom>
          <a:ln w="38100">
            <a:solidFill>
              <a:schemeClr val="bg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s-ES" sz="1500" noProof="0">
              <a:solidFill>
                <a:schemeClr val="bg2"/>
              </a:solidFill>
            </a:endParaRPr>
          </a:p>
        </p:txBody>
      </p:sp>
      <p:sp>
        <p:nvSpPr>
          <p:cNvPr id="8" name="Forma 224">
            <a:extLst>
              <a:ext uri="{FF2B5EF4-FFF2-40B4-BE49-F238E27FC236}">
                <a16:creationId xmlns:a16="http://schemas.microsoft.com/office/drawing/2014/main" id="{B6EC8FD8-5421-9645-9F0E-CBC6D7CF690B}"/>
              </a:ext>
            </a:extLst>
          </p:cNvPr>
          <p:cNvSpPr/>
          <p:nvPr userDrawn="1"/>
        </p:nvSpPr>
        <p:spPr>
          <a:xfrm>
            <a:off x="7144406" y="879573"/>
            <a:ext cx="662702" cy="662702"/>
          </a:xfrm>
          <a:prstGeom prst="rect">
            <a:avLst/>
          </a:prstGeom>
          <a:ln w="38100">
            <a:solidFill>
              <a:schemeClr val="bg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s-ES" sz="1500" noProof="0">
              <a:solidFill>
                <a:schemeClr val="bg2"/>
              </a:solidFill>
            </a:endParaRPr>
          </a:p>
        </p:txBody>
      </p:sp>
      <p:sp>
        <p:nvSpPr>
          <p:cNvPr id="9" name="Forma 225">
            <a:extLst>
              <a:ext uri="{FF2B5EF4-FFF2-40B4-BE49-F238E27FC236}">
                <a16:creationId xmlns:a16="http://schemas.microsoft.com/office/drawing/2014/main" id="{FB52FD4B-1ED8-5C42-8013-FD61B2A3A2CB}"/>
              </a:ext>
            </a:extLst>
          </p:cNvPr>
          <p:cNvSpPr/>
          <p:nvPr userDrawn="1"/>
        </p:nvSpPr>
        <p:spPr>
          <a:xfrm>
            <a:off x="11488701" y="6383701"/>
            <a:ext cx="781358" cy="781358"/>
          </a:xfrm>
          <a:prstGeom prst="rect">
            <a:avLst/>
          </a:prstGeom>
          <a:ln w="38100">
            <a:solidFill>
              <a:schemeClr val="bg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s-ES" sz="1500" noProof="0">
              <a:solidFill>
                <a:schemeClr val="bg2"/>
              </a:solidFill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69038DA1-6D5C-EA47-BDA4-388C0BC57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8737" y="786810"/>
            <a:ext cx="4008437" cy="1395208"/>
          </a:xfrm>
        </p:spPr>
        <p:txBody>
          <a:bodyPr lIns="0" rtlCol="0" anchor="b"/>
          <a:lstStyle/>
          <a:p>
            <a:pPr rtl="0"/>
            <a:r>
              <a:rPr lang="es-ES" noProof="0"/>
              <a:t>EL TÍTULO VA</a:t>
            </a:r>
            <a:br>
              <a:rPr lang="es-ES" noProof="0"/>
            </a:br>
            <a:r>
              <a:rPr lang="es-ES" noProof="0"/>
              <a:t>AQUÍ</a:t>
            </a:r>
          </a:p>
        </p:txBody>
      </p:sp>
      <p:sp>
        <p:nvSpPr>
          <p:cNvPr id="15" name="Marcador de texto 11">
            <a:extLst>
              <a:ext uri="{FF2B5EF4-FFF2-40B4-BE49-F238E27FC236}">
                <a16:creationId xmlns:a16="http://schemas.microsoft.com/office/drawing/2014/main" id="{D7404C76-F118-6149-96DF-BF25D43E26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28738" y="3019352"/>
            <a:ext cx="4008437" cy="3099153"/>
          </a:xfrm>
        </p:spPr>
        <p:txBody>
          <a:bodyPr lIns="0" rtlCol="0">
            <a:normAutofit/>
          </a:bodyPr>
          <a:lstStyle>
            <a:lvl1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1pPr>
            <a:lvl2pPr>
              <a:lnSpc>
                <a:spcPct val="150000"/>
              </a:lnSpc>
              <a:defRPr sz="11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05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0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7205F80F-3B88-A44D-812A-11909F0C93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28738" y="224767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SUBTÍTULO AQUÍ</a:t>
            </a:r>
          </a:p>
        </p:txBody>
      </p:sp>
    </p:spTree>
    <p:extLst>
      <p:ext uri="{BB962C8B-B14F-4D97-AF65-F5344CB8AC3E}">
        <p14:creationId xmlns:p14="http://schemas.microsoft.com/office/powerpoint/2010/main" val="414190984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TÍTULO DEL PATRÓN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B11A616-4D84-4BF3-86C7-9F1BBDAD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486400"/>
            <a:ext cx="6548438" cy="697584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42725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34744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"/>
            <a:ext cx="10515600" cy="98694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865092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"/>
            <a:ext cx="10515600" cy="98694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6B5E0DD3-854B-420F-ADA1-DED8ADDCC3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54163" y="2062956"/>
            <a:ext cx="9083675" cy="27320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81346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 blanc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5E4FE9-CEDE-F34D-924F-EB11B49749A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63424" y="2367777"/>
            <a:ext cx="5056426" cy="379143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90780" y="839972"/>
            <a:ext cx="4767262" cy="1342045"/>
          </a:xfrm>
        </p:spPr>
        <p:txBody>
          <a:bodyPr lIns="0" rtlCol="0" anchor="b"/>
          <a:lstStyle/>
          <a:p>
            <a:pPr rtl="0"/>
            <a:r>
              <a:rPr lang="es-ES" noProof="0"/>
              <a:t>EL TÍTULO VA</a:t>
            </a:r>
            <a:br>
              <a:rPr lang="es-ES" noProof="0"/>
            </a:br>
            <a:r>
              <a:rPr lang="es-ES" noProof="0"/>
              <a:t>AQUÍ</a:t>
            </a:r>
          </a:p>
        </p:txBody>
      </p:sp>
      <p:sp>
        <p:nvSpPr>
          <p:cNvPr id="13" name="Marcador de texto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90780" y="3019352"/>
            <a:ext cx="4767262" cy="3099153"/>
          </a:xfrm>
        </p:spPr>
        <p:txBody>
          <a:bodyPr lIns="0" rtlCol="0">
            <a:normAutofit/>
          </a:bodyPr>
          <a:lstStyle>
            <a:lvl1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1pPr>
            <a:lvl2pPr>
              <a:lnSpc>
                <a:spcPct val="150000"/>
              </a:lnSpc>
              <a:defRPr sz="11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05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0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4" name="Marcador de texto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0780" y="2247679"/>
            <a:ext cx="4767262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SUBTÍTULO AQUÍ</a:t>
            </a:r>
          </a:p>
        </p:txBody>
      </p:sp>
    </p:spTree>
    <p:extLst>
      <p:ext uri="{BB962C8B-B14F-4D97-AF65-F5344CB8AC3E}">
        <p14:creationId xmlns:p14="http://schemas.microsoft.com/office/powerpoint/2010/main" val="1820781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896600" cy="893218"/>
          </a:xfrm>
        </p:spPr>
        <p:txBody>
          <a:bodyPr rtlCol="0" anchor="b">
            <a:noAutofit/>
          </a:bodyPr>
          <a:lstStyle>
            <a:lvl1pPr algn="ctr">
              <a:defRPr sz="3600"/>
            </a:lvl1pPr>
          </a:lstStyle>
          <a:p>
            <a:pPr rtl="0"/>
            <a:r>
              <a:rPr lang="es-ES" noProof="0" dirty="0"/>
              <a:t>HAGA CLIC PARA MODIFICAR EL ESTILO DEL TÍTULO DEL PATRÓN</a:t>
            </a:r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D75C1F3A-BBBB-2946-BF9D-CD1C4898C8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0688"/>
            <a:ext cx="10896600" cy="486251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texto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91448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SUBTÍTULO AQUÍ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1B3D6EB-0B4B-4C00-A78E-E618E038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86122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" name="Marcador de posición de texto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B04B7B3E-1EE1-4212-9F4F-0C7DC6C1584F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5180012" y="987426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25901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or de diapositivas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posición de imagen 27">
            <a:extLst>
              <a:ext uri="{FF2B5EF4-FFF2-40B4-BE49-F238E27FC236}">
                <a16:creationId xmlns:a16="http://schemas.microsoft.com/office/drawing/2014/main" id="{EA8FB924-7820-A342-A545-0DFCE2908E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0"/>
            <a:ext cx="1136015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5451231 h 6858000"/>
              <a:gd name="connsiteX5" fmla="*/ 6277708 w 12192000"/>
              <a:gd name="connsiteY5" fmla="*/ 5451231 h 6858000"/>
              <a:gd name="connsiteX6" fmla="*/ 6277708 w 12192000"/>
              <a:gd name="connsiteY6" fmla="*/ 1481138 h 6858000"/>
              <a:gd name="connsiteX7" fmla="*/ 0 w 12192000"/>
              <a:gd name="connsiteY7" fmla="*/ 14811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5451231"/>
                </a:lnTo>
                <a:lnTo>
                  <a:pt x="6277708" y="5451231"/>
                </a:lnTo>
                <a:lnTo>
                  <a:pt x="6277708" y="1481138"/>
                </a:lnTo>
                <a:lnTo>
                  <a:pt x="0" y="1481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sangrado compl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11825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agrad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03EE4273-5B11-44D2-BB30-AB361AEA56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8012252 w 11353800"/>
              <a:gd name="connsiteY5" fmla="*/ 0 h 5791201"/>
              <a:gd name="connsiteX6" fmla="*/ 8012252 w 11353800"/>
              <a:gd name="connsiteY6" fmla="*/ 1892595 h 5791201"/>
              <a:gd name="connsiteX7" fmla="*/ 11353800 w 11353800"/>
              <a:gd name="connsiteY7" fmla="*/ 1892595 h 5791201"/>
              <a:gd name="connsiteX8" fmla="*/ 11353800 w 11353800"/>
              <a:gd name="connsiteY8" fmla="*/ 5791200 h 5791201"/>
              <a:gd name="connsiteX9" fmla="*/ 6662737 w 11353800"/>
              <a:gd name="connsiteY9" fmla="*/ 5791200 h 5791201"/>
              <a:gd name="connsiteX10" fmla="*/ 6662737 w 11353800"/>
              <a:gd name="connsiteY10" fmla="*/ 2531373 h 5791201"/>
              <a:gd name="connsiteX11" fmla="*/ 1 w 11353800"/>
              <a:gd name="connsiteY11" fmla="*/ 2531373 h 5791201"/>
              <a:gd name="connsiteX12" fmla="*/ 1 w 11353800"/>
              <a:gd name="connsiteY12" fmla="*/ 5791200 h 5791201"/>
              <a:gd name="connsiteX13" fmla="*/ 0 w 11353800"/>
              <a:gd name="connsiteY13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8012252" y="0"/>
                </a:lnTo>
                <a:lnTo>
                  <a:pt x="8012252" y="1892595"/>
                </a:lnTo>
                <a:lnTo>
                  <a:pt x="11353800" y="1892595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72985"/>
            <a:ext cx="6548438" cy="2413416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es-ES" noProof="0" dirty="0"/>
              <a:t>HAGA CLIC PARA MODIFICAR EL TÍTULO DEL PATRÓN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5486401"/>
            <a:ext cx="6548439" cy="304800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es-ES" noProof="0"/>
              <a:t>EL SITIO WEB VA AQUÍ</a:t>
            </a:r>
          </a:p>
        </p:txBody>
      </p:sp>
    </p:spTree>
    <p:extLst>
      <p:ext uri="{BB962C8B-B14F-4D97-AF65-F5344CB8AC3E}">
        <p14:creationId xmlns:p14="http://schemas.microsoft.com/office/powerpoint/2010/main" val="150662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oria de diapositiv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80C00A69-6129-E54C-B138-69D96462CE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6682850 w 12192000"/>
              <a:gd name="connsiteY3" fmla="*/ 6858000 h 6858000"/>
              <a:gd name="connsiteX4" fmla="*/ 6682850 w 12192000"/>
              <a:gd name="connsiteY4" fmla="*/ 3259237 h 6858000"/>
              <a:gd name="connsiteX5" fmla="*/ 838200 w 12192000"/>
              <a:gd name="connsiteY5" fmla="*/ 3259237 h 6858000"/>
              <a:gd name="connsiteX6" fmla="*/ 8382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6682850" y="6858000"/>
                </a:lnTo>
                <a:lnTo>
                  <a:pt x="6682850" y="3259237"/>
                </a:lnTo>
                <a:lnTo>
                  <a:pt x="838200" y="3259237"/>
                </a:lnTo>
                <a:lnTo>
                  <a:pt x="838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985175C-7C48-9449-9A0A-088E9BCAE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3259237"/>
            <a:ext cx="5445858" cy="2852737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44F669B5-8A24-5846-82A0-51E5506817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6138962"/>
            <a:ext cx="5445858" cy="580815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2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n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8737" y="786810"/>
            <a:ext cx="4008437" cy="1395208"/>
          </a:xfrm>
        </p:spPr>
        <p:txBody>
          <a:bodyPr lIns="0" rtlCol="0" anchor="b"/>
          <a:lstStyle/>
          <a:p>
            <a:pPr rtl="0"/>
            <a:r>
              <a:rPr lang="es-ES" noProof="0"/>
              <a:t>EL TÍTULO VA</a:t>
            </a:r>
            <a:br>
              <a:rPr lang="es-ES" noProof="0"/>
            </a:br>
            <a:r>
              <a:rPr lang="es-ES" noProof="0"/>
              <a:t>AQUÍ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DA80A15A-88F2-2144-8707-F31DD26C52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28738" y="3019352"/>
            <a:ext cx="4008437" cy="3099153"/>
          </a:xfrm>
        </p:spPr>
        <p:txBody>
          <a:bodyPr lIns="0" rtlCol="0">
            <a:normAutofit/>
          </a:bodyPr>
          <a:lstStyle>
            <a:lvl1pPr>
              <a:lnSpc>
                <a:spcPct val="150000"/>
              </a:lnSpc>
              <a:defRPr sz="1600" spc="0">
                <a:solidFill>
                  <a:schemeClr val="tx2"/>
                </a:solidFill>
              </a:defRPr>
            </a:lvl1pPr>
            <a:lvl2pPr>
              <a:lnSpc>
                <a:spcPct val="150000"/>
              </a:lnSpc>
              <a:defRPr sz="14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1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1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texto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28738" y="224767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SUBTÍTULO AQUÍ</a:t>
            </a:r>
          </a:p>
        </p:txBody>
      </p:sp>
    </p:spTree>
    <p:extLst>
      <p:ext uri="{BB962C8B-B14F-4D97-AF65-F5344CB8AC3E}">
        <p14:creationId xmlns:p14="http://schemas.microsoft.com/office/powerpoint/2010/main" val="38368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6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y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52578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437461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ú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A9295395-4EC9-4A2A-A4BF-5B0E3F1E90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0"/>
            <a:ext cx="11353800" cy="6858000"/>
          </a:xfrm>
          <a:custGeom>
            <a:avLst/>
            <a:gdLst>
              <a:gd name="connsiteX0" fmla="*/ 0 w 11353800"/>
              <a:gd name="connsiteY0" fmla="*/ 0 h 6858000"/>
              <a:gd name="connsiteX1" fmla="*/ 11353800 w 11353800"/>
              <a:gd name="connsiteY1" fmla="*/ 0 h 6858000"/>
              <a:gd name="connsiteX2" fmla="*/ 11353800 w 11353800"/>
              <a:gd name="connsiteY2" fmla="*/ 4947138 h 6858000"/>
              <a:gd name="connsiteX3" fmla="*/ 7133492 w 11353800"/>
              <a:gd name="connsiteY3" fmla="*/ 4947138 h 6858000"/>
              <a:gd name="connsiteX4" fmla="*/ 7133492 w 11353800"/>
              <a:gd name="connsiteY4" fmla="*/ 6858000 h 6858000"/>
              <a:gd name="connsiteX5" fmla="*/ 0 w 113538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3800" h="6858000">
                <a:moveTo>
                  <a:pt x="0" y="0"/>
                </a:moveTo>
                <a:lnTo>
                  <a:pt x="11353800" y="0"/>
                </a:lnTo>
                <a:lnTo>
                  <a:pt x="11353800" y="4947138"/>
                </a:lnTo>
                <a:lnTo>
                  <a:pt x="7133492" y="4947138"/>
                </a:lnTo>
                <a:lnTo>
                  <a:pt x="7133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6DA884-7C48-8D49-9DFE-4CE990C95A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81989" y="5829950"/>
            <a:ext cx="3558320" cy="62865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 rtl="0"/>
            <a:r>
              <a:rPr lang="es-ES" noProof="0"/>
              <a:t>El título va aquí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EFCCE50-D1A9-1249-AF64-BA06424C8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6179" y="5250600"/>
            <a:ext cx="3545503" cy="564335"/>
          </a:xfrm>
        </p:spPr>
        <p:txBody>
          <a:bodyPr rtlCol="0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s-ES" noProof="0"/>
              <a:t>EL TÍTULO VA AQUÍ</a:t>
            </a:r>
          </a:p>
        </p:txBody>
      </p:sp>
    </p:spTree>
    <p:extLst>
      <p:ext uri="{BB962C8B-B14F-4D97-AF65-F5344CB8AC3E}">
        <p14:creationId xmlns:p14="http://schemas.microsoft.com/office/powerpoint/2010/main" val="1565262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2"/>
          <p:cNvSpPr>
            <a:spLocks noGrp="1"/>
          </p:cNvSpPr>
          <p:nvPr>
            <p:ph type="pic" sz="quarter" idx="14"/>
          </p:nvPr>
        </p:nvSpPr>
        <p:spPr>
          <a:xfrm>
            <a:off x="838200" y="2627"/>
            <a:ext cx="11353799" cy="463136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25A2246-7A52-3649-8FE5-C14CAE4F551F}"/>
              </a:ext>
            </a:extLst>
          </p:cNvPr>
          <p:cNvSpPr/>
          <p:nvPr userDrawn="1"/>
        </p:nvSpPr>
        <p:spPr>
          <a:xfrm>
            <a:off x="877112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26EA67C-D6CD-904B-9211-B56EF682649F}"/>
              </a:ext>
            </a:extLst>
          </p:cNvPr>
          <p:cNvSpPr/>
          <p:nvPr userDrawn="1"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E94B1A93-5100-5048-8230-09B3D176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2679700"/>
            <a:ext cx="4242611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contenido 3">
            <a:extLst>
              <a:ext uri="{FF2B5EF4-FFF2-40B4-BE49-F238E27FC236}">
                <a16:creationId xmlns:a16="http://schemas.microsoft.com/office/drawing/2014/main" id="{8A037B8A-C781-9F40-A9F6-BCCD198DD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62100" y="3324700"/>
            <a:ext cx="4242611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66926CBF-E2B0-C44C-AD98-B15D17ADD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67601" y="2679700"/>
            <a:ext cx="4072192" cy="645001"/>
          </a:xfrm>
        </p:spPr>
        <p:txBody>
          <a:bodyPr rtlCol="0" anchor="ctr"/>
          <a:lstStyle>
            <a:lvl1pPr marL="0" indent="0" rtl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posición de contenido 5">
            <a:extLst>
              <a:ext uri="{FF2B5EF4-FFF2-40B4-BE49-F238E27FC236}">
                <a16:creationId xmlns:a16="http://schemas.microsoft.com/office/drawing/2014/main" id="{318A1595-1A86-304F-A361-B3E4B0683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67601" y="3324700"/>
            <a:ext cx="4072192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8DEFE0B-9B5C-734D-8394-A770FAA615B3}"/>
              </a:ext>
            </a:extLst>
          </p:cNvPr>
          <p:cNvSpPr/>
          <p:nvPr userDrawn="1"/>
        </p:nvSpPr>
        <p:spPr>
          <a:xfrm>
            <a:off x="838200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02390A6-F565-8844-A9B9-4C6ACB7857F5}"/>
              </a:ext>
            </a:extLst>
          </p:cNvPr>
          <p:cNvSpPr/>
          <p:nvPr userDrawn="1"/>
        </p:nvSpPr>
        <p:spPr>
          <a:xfrm>
            <a:off x="6742889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6674C34-BF58-4A21-BEE1-52BA2A5D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4176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3ADF8-C269-5D42-A626-BE35303B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DAE7CE01-A53E-894C-9672-25D8CB7D5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3C128E13-F6CA-9A4F-A3DD-2CEB2ED9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6141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19F824E8-8F6B-3D44-A59E-3179A03A7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F17E1808-3255-6342-8F11-708C178C6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325776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15" name="Forma 61">
            <a:extLst>
              <a:ext uri="{FF2B5EF4-FFF2-40B4-BE49-F238E27FC236}">
                <a16:creationId xmlns:a16="http://schemas.microsoft.com/office/drawing/2014/main" id="{EFA7F577-E691-D948-943E-8D25DFE256F5}"/>
              </a:ext>
            </a:extLst>
          </p:cNvPr>
          <p:cNvSpPr/>
          <p:nvPr userDrawn="1"/>
        </p:nvSpPr>
        <p:spPr>
          <a:xfrm rot="16200000">
            <a:off x="-495671" y="4350527"/>
            <a:ext cx="1829540" cy="2846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s-ES" sz="1600" b="1" i="0" spc="0" noProof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VIAJES CARLOTA</a:t>
            </a:r>
          </a:p>
        </p:txBody>
      </p:sp>
      <p:sp>
        <p:nvSpPr>
          <p:cNvPr id="16" name="Forma 62">
            <a:extLst>
              <a:ext uri="{FF2B5EF4-FFF2-40B4-BE49-F238E27FC236}">
                <a16:creationId xmlns:a16="http://schemas.microsoft.com/office/drawing/2014/main" id="{2C8F251E-BB08-9D42-8813-D3CD1AE6AF9A}"/>
              </a:ext>
            </a:extLst>
          </p:cNvPr>
          <p:cNvSpPr/>
          <p:nvPr userDrawn="1"/>
        </p:nvSpPr>
        <p:spPr>
          <a:xfrm flipV="1">
            <a:off x="419100" y="798384"/>
            <a:ext cx="1" cy="2188805"/>
          </a:xfrm>
          <a:prstGeom prst="line">
            <a:avLst/>
          </a:prstGeom>
          <a:ln w="3810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s-ES" sz="1500" noProof="0"/>
          </a:p>
        </p:txBody>
      </p:sp>
      <p:sp>
        <p:nvSpPr>
          <p:cNvPr id="17" name="Forma 42">
            <a:extLst>
              <a:ext uri="{FF2B5EF4-FFF2-40B4-BE49-F238E27FC236}">
                <a16:creationId xmlns:a16="http://schemas.microsoft.com/office/drawing/2014/main" id="{3890D1E5-941D-C642-A000-669C7923941B}"/>
              </a:ext>
            </a:extLst>
          </p:cNvPr>
          <p:cNvSpPr txBox="1">
            <a:spLocks/>
          </p:cNvSpPr>
          <p:nvPr userDrawn="1"/>
        </p:nvSpPr>
        <p:spPr>
          <a:xfrm>
            <a:off x="158397" y="77222"/>
            <a:ext cx="521406" cy="247651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C1C0B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86CB4B4D-7CA3-9044-876B-883B54F8677D}" type="slidenum">
              <a:rPr lang="es-ES" sz="1050" noProof="0" smtClean="0">
                <a:solidFill>
                  <a:schemeClr val="tx2"/>
                </a:solidFill>
              </a:rPr>
              <a:pPr algn="ctr" rtl="0"/>
              <a:t>‹Nº›</a:t>
            </a:fld>
            <a:endParaRPr lang="es-ES" sz="1050" noProof="0">
              <a:solidFill>
                <a:schemeClr val="tx2"/>
              </a:solidFill>
            </a:endParaRPr>
          </a:p>
        </p:txBody>
      </p:sp>
      <p:sp>
        <p:nvSpPr>
          <p:cNvPr id="19" name="Forma 61">
            <a:extLst>
              <a:ext uri="{FF2B5EF4-FFF2-40B4-BE49-F238E27FC236}">
                <a16:creationId xmlns:a16="http://schemas.microsoft.com/office/drawing/2014/main" id="{B3E93633-ABFF-9C4A-BBE4-734B074DB938}"/>
              </a:ext>
            </a:extLst>
          </p:cNvPr>
          <p:cNvSpPr/>
          <p:nvPr userDrawn="1"/>
        </p:nvSpPr>
        <p:spPr>
          <a:xfrm>
            <a:off x="129758" y="5998559"/>
            <a:ext cx="537006" cy="7155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s-ES" sz="4400" b="1" i="0" spc="0" noProof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1" r:id="rId2"/>
    <p:sldLayoutId id="2147483674" r:id="rId3"/>
    <p:sldLayoutId id="2147483660" r:id="rId4"/>
    <p:sldLayoutId id="2147483670" r:id="rId5"/>
    <p:sldLayoutId id="2147483669" r:id="rId6"/>
    <p:sldLayoutId id="2147483664" r:id="rId7"/>
    <p:sldLayoutId id="2147483650" r:id="rId8"/>
    <p:sldLayoutId id="2147483653" r:id="rId9"/>
    <p:sldLayoutId id="2147483680" r:id="rId10"/>
    <p:sldLayoutId id="2147483666" r:id="rId11"/>
    <p:sldLayoutId id="2147483678" r:id="rId12"/>
    <p:sldLayoutId id="2147483679" r:id="rId13"/>
    <p:sldLayoutId id="2147483672" r:id="rId14"/>
    <p:sldLayoutId id="2147483683" r:id="rId15"/>
    <p:sldLayoutId id="2147483663" r:id="rId16"/>
    <p:sldLayoutId id="2147483675" r:id="rId17"/>
    <p:sldLayoutId id="2147483681" r:id="rId18"/>
    <p:sldLayoutId id="2147483682" r:id="rId19"/>
    <p:sldLayoutId id="2147483671" r:id="rId20"/>
    <p:sldLayoutId id="2147483677" r:id="rId21"/>
    <p:sldLayoutId id="2147483676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 descr="Mujer caminando en gran ciudad">
            <a:extLst>
              <a:ext uri="{FF2B5EF4-FFF2-40B4-BE49-F238E27FC236}">
                <a16:creationId xmlns:a16="http://schemas.microsoft.com/office/drawing/2014/main" id="{ECA3BA48-F34B-6346-ABF0-1EE5BC4FF2B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t="11357" b="4373"/>
          <a:stretch/>
        </p:blipFill>
        <p:spPr>
          <a:xfrm>
            <a:off x="20" y="10"/>
            <a:ext cx="12191980" cy="6857990"/>
          </a:xfrm>
          <a:noFill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373" y="3259237"/>
            <a:ext cx="5445858" cy="2852737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DIRECTORIO</a:t>
            </a:r>
            <a:br>
              <a:rPr lang="es-ES" dirty="0"/>
            </a:br>
            <a:r>
              <a:rPr lang="es-ES" dirty="0"/>
              <a:t>MULTIUSO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8373" y="6138962"/>
            <a:ext cx="5445858" cy="580815"/>
          </a:xfrm>
        </p:spPr>
        <p:txBody>
          <a:bodyPr rtlCol="0">
            <a:normAutofit/>
          </a:bodyPr>
          <a:lstStyle/>
          <a:p>
            <a:pPr rtl="0"/>
            <a:r>
              <a:rPr lang="es-ES"/>
              <a:t>Raúl Enrique Vera Chipana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Personalizar esta plantilla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3D8A761-4FF9-4CEB-80F5-216BB69250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s-ES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Comentarios e instrucciones de edición de plantilla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16EC028-90D1-371D-AEE4-6C6BF4422993}"/>
              </a:ext>
            </a:extLst>
          </p:cNvPr>
          <p:cNvSpPr/>
          <p:nvPr/>
        </p:nvSpPr>
        <p:spPr>
          <a:xfrm>
            <a:off x="147484" y="3280041"/>
            <a:ext cx="601318" cy="2359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Marcador de posición de imagen 26" descr="Mujer haciendo excursionismo">
            <a:extLst>
              <a:ext uri="{FF2B5EF4-FFF2-40B4-BE49-F238E27FC236}">
                <a16:creationId xmlns:a16="http://schemas.microsoft.com/office/drawing/2014/main" id="{73DAE110-F0EA-3148-A07C-325BF5660E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7875" b="7875"/>
          <a:stretch>
            <a:fillRect/>
          </a:stretch>
        </p:blipFill>
        <p:spPr/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566F62C9-A1BC-DD47-B0A8-8EF9838D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prstClr val="black"/>
                </a:solidFill>
              </a:rPr>
              <a:t>Directorio para organización y logística.</a:t>
            </a:r>
            <a:br>
              <a:rPr lang="es-ES" sz="8000" spc="-300" dirty="0">
                <a:solidFill>
                  <a:schemeClr val="tx2"/>
                </a:solidFill>
              </a:rPr>
            </a:br>
            <a:endParaRPr lang="es-ES" dirty="0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BD5253D3-376F-F247-863E-0A946AC77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Proyecto para MPOO en lenguaje Swift</a:t>
            </a:r>
          </a:p>
        </p:txBody>
      </p:sp>
    </p:spTree>
    <p:extLst>
      <p:ext uri="{BB962C8B-B14F-4D97-AF65-F5344CB8AC3E}">
        <p14:creationId xmlns:p14="http://schemas.microsoft.com/office/powerpoint/2010/main" val="129660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AF788B9-1B33-1F63-1DA3-B8D4A51F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57" y="0"/>
            <a:ext cx="5573643" cy="1528176"/>
          </a:xfrm>
        </p:spPr>
        <p:txBody>
          <a:bodyPr/>
          <a:lstStyle/>
          <a:p>
            <a:r>
              <a:rPr lang="es-MX" dirty="0"/>
              <a:t>Explicación.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922786-DC67-9642-7266-C9A3A42D63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Directorio Multiuso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791DAF7-F28C-EA96-AAA7-052F00B557B7}"/>
              </a:ext>
            </a:extLst>
          </p:cNvPr>
          <p:cNvSpPr txBox="1"/>
          <p:nvPr/>
        </p:nvSpPr>
        <p:spPr>
          <a:xfrm>
            <a:off x="1215267" y="1811102"/>
            <a:ext cx="39938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Para este proyecto se me ocurrió la idea de hacer un directorio que pudiera funcionar para administrar y organizar los datos de las personas de una manera más organizada. </a:t>
            </a:r>
          </a:p>
          <a:p>
            <a:r>
              <a:rPr lang="es-MX" dirty="0"/>
              <a:t>También se me ocurrió que el usuario pudiera editar sus datos y de esta forma hacer un directorio editable para todo el que sea agregado y tenga los permisos de edición. </a:t>
            </a:r>
            <a:br>
              <a:rPr lang="es-MX" dirty="0"/>
            </a:br>
            <a:r>
              <a:rPr lang="es-MX" dirty="0"/>
              <a:t>También tiene incorporado un sistema didáctico que te permitirá elegir un avatar que se mostrará como imagen a un costado de tu perfil guardado dentro del directorio. </a:t>
            </a:r>
          </a:p>
        </p:txBody>
      </p:sp>
      <p:pic>
        <p:nvPicPr>
          <p:cNvPr id="1026" name="Picture 2" descr="Directorio telefónico Funcionarios y SIDIRTEL - IPN">
            <a:extLst>
              <a:ext uri="{FF2B5EF4-FFF2-40B4-BE49-F238E27FC236}">
                <a16:creationId xmlns:a16="http://schemas.microsoft.com/office/drawing/2014/main" id="{C4F5EBD7-F1AD-C2A1-A7C1-DBF1818E6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017" y="991092"/>
            <a:ext cx="5334000" cy="479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08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12FCB55E-59A0-A24E-82CA-C8675958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Problemática</a:t>
            </a:r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AE6AE7FB-4892-5B4E-A7DB-B0F56C1C98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 anchor="t"/>
          <a:lstStyle/>
          <a:p>
            <a:pPr rtl="0"/>
            <a:r>
              <a:rPr lang="es-ES"/>
              <a:t>SUBTÍTULO AQUÍ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2DDA8123-7ECD-2A44-A629-7F2DB0D01D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dirty="0"/>
              <a:t>A día de hoy se llegan a presentar varios problemas dentro de las empresas por falta de información dada por los empleados, puesto que luego se brinda información inconclusa o no se llega a presentar la información requerida. Haciendo así que ocurran varios problemas al momento de requerir toda la información del personal de la empresa. </a:t>
            </a:r>
          </a:p>
        </p:txBody>
      </p:sp>
      <p:pic>
        <p:nvPicPr>
          <p:cNvPr id="5" name="Marcador de posición de imagen 4" descr="Mesa de trabajo plana con mujer apuntando al mapa">
            <a:extLst>
              <a:ext uri="{FF2B5EF4-FFF2-40B4-BE49-F238E27FC236}">
                <a16:creationId xmlns:a16="http://schemas.microsoft.com/office/drawing/2014/main" id="{F1AF67EB-A440-4F40-861A-A266D594A0B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4321" r="4321"/>
          <a:stretch>
            <a:fillRect/>
          </a:stretch>
        </p:blipFill>
        <p:spPr/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C7012E34-E615-43D3-0A60-D589314F1D47}"/>
              </a:ext>
            </a:extLst>
          </p:cNvPr>
          <p:cNvSpPr/>
          <p:nvPr/>
        </p:nvSpPr>
        <p:spPr>
          <a:xfrm>
            <a:off x="224175" y="3429000"/>
            <a:ext cx="401157" cy="20456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7067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CF7A04E8-D33E-244D-AFB2-10B9CDB5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Solución</a:t>
            </a:r>
            <a:br>
              <a:rPr lang="es-ES" dirty="0"/>
            </a:br>
            <a:endParaRPr lang="es-ES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9349A659-D3D2-9F43-B94A-438B0C55F6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 anchor="t"/>
          <a:lstStyle/>
          <a:p>
            <a:pPr rtl="0"/>
            <a:r>
              <a:rPr lang="es-ES"/>
              <a:t>SUBTÍTULO AQUÍ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C11BD6B0-E24A-7F4B-8641-F7B254D58E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dirty="0"/>
              <a:t>Con está aplicación se busca que el personal ingrese todos sus datos REQUERIDOS por la empresa y que sea gestionado por una página que tendrá como base el </a:t>
            </a:r>
            <a:r>
              <a:rPr lang="es-ES" dirty="0" err="1"/>
              <a:t>curriculum</a:t>
            </a:r>
            <a:r>
              <a:rPr lang="es-ES" dirty="0"/>
              <a:t> de los empleados, complementando así con la información que se presentará por los empleados en la aplicación.</a:t>
            </a:r>
            <a:br>
              <a:rPr lang="es-ES" dirty="0"/>
            </a:br>
            <a:r>
              <a:rPr lang="es-ES" dirty="0"/>
              <a:t>Además de que se tienen ya contempladas diferentes actualizaciones con las cuales se podrá mejorar la calidad del servicio, además de brindar aplicaciones adicionales que darán beneficios a la empresa.</a:t>
            </a:r>
          </a:p>
          <a:p>
            <a:pPr marL="0" indent="0" rtl="0">
              <a:buNone/>
            </a:pPr>
            <a:endParaRPr lang="es-ES" dirty="0"/>
          </a:p>
        </p:txBody>
      </p:sp>
      <p:pic>
        <p:nvPicPr>
          <p:cNvPr id="13" name="Marcador de posición de imagen 12" descr="Mujer de pie en calle concurrida">
            <a:extLst>
              <a:ext uri="{FF2B5EF4-FFF2-40B4-BE49-F238E27FC236}">
                <a16:creationId xmlns:a16="http://schemas.microsoft.com/office/drawing/2014/main" id="{2DE929C2-CECF-4E72-810C-75B9E7BC252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3981" b="3981"/>
          <a:stretch>
            <a:fillRect/>
          </a:stretch>
        </p:blipFill>
        <p:spPr/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66DF12A2-7008-3B27-A1E4-7A128D1E9030}"/>
              </a:ext>
            </a:extLst>
          </p:cNvPr>
          <p:cNvSpPr/>
          <p:nvPr/>
        </p:nvSpPr>
        <p:spPr>
          <a:xfrm>
            <a:off x="147484" y="3280041"/>
            <a:ext cx="601318" cy="2359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368307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ción de imagen 8" descr="Paisaje de montaña">
            <a:extLst>
              <a:ext uri="{FF2B5EF4-FFF2-40B4-BE49-F238E27FC236}">
                <a16:creationId xmlns:a16="http://schemas.microsoft.com/office/drawing/2014/main" id="{09BF8C8C-B999-7949-855D-142BC52BD6F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9456" b="19456"/>
          <a:stretch>
            <a:fillRect/>
          </a:stretch>
        </p:blipFill>
        <p:spPr/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D67182A4-D17D-4F6A-B389-045E096E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Diapositiva de comparación antes y después de “Directorio de empleados”</a:t>
            </a:r>
          </a:p>
        </p:txBody>
      </p:sp>
      <p:sp>
        <p:nvSpPr>
          <p:cNvPr id="68" name="Rectángulo 67" descr="Caja blanca">
            <a:extLst>
              <a:ext uri="{FF2B5EF4-FFF2-40B4-BE49-F238E27FC236}">
                <a16:creationId xmlns:a16="http://schemas.microsoft.com/office/drawing/2014/main" id="{25DEB875-B217-FA4B-891B-6996E72D1E67}"/>
              </a:ext>
            </a:extLst>
          </p:cNvPr>
          <p:cNvSpPr/>
          <p:nvPr/>
        </p:nvSpPr>
        <p:spPr>
          <a:xfrm>
            <a:off x="700391" y="1968284"/>
            <a:ext cx="5256721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tx2"/>
              </a:solidFill>
            </a:endParaRPr>
          </a:p>
        </p:txBody>
      </p:sp>
      <p:sp>
        <p:nvSpPr>
          <p:cNvPr id="69" name="Rectángulo 68" descr="caja blanca">
            <a:extLst>
              <a:ext uri="{FF2B5EF4-FFF2-40B4-BE49-F238E27FC236}">
                <a16:creationId xmlns:a16="http://schemas.microsoft.com/office/drawing/2014/main" id="{AFC511E3-2C5E-2C41-839C-CC2E16162740}"/>
              </a:ext>
            </a:extLst>
          </p:cNvPr>
          <p:cNvSpPr/>
          <p:nvPr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tx2"/>
              </a:solidFill>
            </a:endParaRPr>
          </a:p>
        </p:txBody>
      </p:sp>
      <p:sp>
        <p:nvSpPr>
          <p:cNvPr id="70" name="Rectángulo 69" descr="Caja de énfasis en negro">
            <a:extLst>
              <a:ext uri="{FF2B5EF4-FFF2-40B4-BE49-F238E27FC236}">
                <a16:creationId xmlns:a16="http://schemas.microsoft.com/office/drawing/2014/main" id="{55268785-0FFD-9943-B7D3-0047B032A348}"/>
              </a:ext>
            </a:extLst>
          </p:cNvPr>
          <p:cNvSpPr/>
          <p:nvPr/>
        </p:nvSpPr>
        <p:spPr>
          <a:xfrm>
            <a:off x="851173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35" name="Gráfico 34" descr="Agregar">
            <a:extLst>
              <a:ext uri="{FF2B5EF4-FFF2-40B4-BE49-F238E27FC236}">
                <a16:creationId xmlns:a16="http://schemas.microsoft.com/office/drawing/2014/main" id="{1BDEABA6-954B-B04B-AD3C-9791CCD27E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3" y="2791500"/>
            <a:ext cx="322500" cy="322500"/>
          </a:xfrm>
          <a:prstGeom prst="rect">
            <a:avLst/>
          </a:prstGeom>
        </p:spPr>
      </p:pic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FF676A8E-576B-6D42-BD7D-6EE95E3DE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2679700"/>
            <a:ext cx="4314718" cy="645001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s-ES" spc="-50" dirty="0"/>
              <a:t>PUNTO DE COMPARACIÓN ANTES </a:t>
            </a:r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ECAD5706-E9F8-6746-8560-1CC21AA84A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s-ES" dirty="0"/>
              <a:t>Mala organización de los datos de los empleados por parte de la empresa.</a:t>
            </a:r>
          </a:p>
          <a:p>
            <a:pPr lvl="0" rtl="0"/>
            <a:r>
              <a:rPr lang="es-ES" dirty="0"/>
              <a:t>Falta de información de los empleados.</a:t>
            </a:r>
          </a:p>
          <a:p>
            <a:pPr lvl="0" rtl="0"/>
            <a:r>
              <a:rPr lang="es-ES" dirty="0"/>
              <a:t>Problemas legales por no contar con los datos requeridos de los empleados.</a:t>
            </a:r>
          </a:p>
          <a:p>
            <a:pPr lvl="0" rtl="0"/>
            <a:r>
              <a:rPr lang="es-ES" dirty="0"/>
              <a:t>Falta de comunicación entre empleados y jefes por falta de datos. </a:t>
            </a:r>
          </a:p>
          <a:p>
            <a:pPr lvl="0" rtl="0"/>
            <a:r>
              <a:rPr lang="es-ES" dirty="0"/>
              <a:t>Dificultad para recaudar la información del personal. </a:t>
            </a:r>
          </a:p>
        </p:txBody>
      </p:sp>
      <p:sp>
        <p:nvSpPr>
          <p:cNvPr id="71" name="Rectángulo 70" descr="Caja de énfasis en negro">
            <a:extLst>
              <a:ext uri="{FF2B5EF4-FFF2-40B4-BE49-F238E27FC236}">
                <a16:creationId xmlns:a16="http://schemas.microsoft.com/office/drawing/2014/main" id="{9FBAC350-ACFC-494F-817D-DD1F63D2B8A8}"/>
              </a:ext>
            </a:extLst>
          </p:cNvPr>
          <p:cNvSpPr/>
          <p:nvPr/>
        </p:nvSpPr>
        <p:spPr>
          <a:xfrm>
            <a:off x="6742889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49" name="Gráfico 48" descr="Agregar">
            <a:extLst>
              <a:ext uri="{FF2B5EF4-FFF2-40B4-BE49-F238E27FC236}">
                <a16:creationId xmlns:a16="http://schemas.microsoft.com/office/drawing/2014/main" id="{3F34C7F2-79E3-9A4F-8CF6-041586EEC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4689" y="2791500"/>
            <a:ext cx="322500" cy="322500"/>
          </a:xfrm>
          <a:prstGeom prst="rect">
            <a:avLst/>
          </a:prstGeom>
        </p:spPr>
      </p:pic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31D4FCDA-D49E-6548-BE42-519A15A8A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67600" y="2679700"/>
            <a:ext cx="4263505" cy="645001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s-ES" spc="-50" dirty="0"/>
              <a:t>PUNTO DE COMPARACIÓN DESPUÉS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B8E676E3-FB1C-634E-A9D8-18085C984F5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>
            <a:normAutofit fontScale="92500"/>
          </a:bodyPr>
          <a:lstStyle/>
          <a:p>
            <a:pPr lvl="0" rtl="0"/>
            <a:r>
              <a:rPr lang="es-ES" dirty="0"/>
              <a:t>Se mejora la calidad del personal al tener sus datos completos requeridos.</a:t>
            </a:r>
          </a:p>
          <a:p>
            <a:pPr lvl="0" rtl="0"/>
            <a:r>
              <a:rPr lang="es-ES" dirty="0"/>
              <a:t>Se evita cualquier tipo de problema legal con el empleado.</a:t>
            </a:r>
          </a:p>
          <a:p>
            <a:pPr lvl="0" rtl="0"/>
            <a:r>
              <a:rPr lang="es-ES" dirty="0"/>
              <a:t>Se mejora la comunicación en toda la empresa. </a:t>
            </a:r>
          </a:p>
          <a:p>
            <a:pPr lvl="0" rtl="0"/>
            <a:r>
              <a:rPr lang="es-ES" dirty="0"/>
              <a:t>Mejora la organización y logística de la empresa. </a:t>
            </a:r>
          </a:p>
          <a:p>
            <a:pPr lvl="0" rtl="0"/>
            <a:r>
              <a:rPr lang="es-ES" dirty="0"/>
              <a:t>Ayuda a mantener a la empresa al tanto de la situación de los empleados</a:t>
            </a:r>
          </a:p>
          <a:p>
            <a:pPr lvl="0" rtl="0"/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401BAA0-F33D-0D2F-F728-AEA66BA0300F}"/>
              </a:ext>
            </a:extLst>
          </p:cNvPr>
          <p:cNvSpPr/>
          <p:nvPr/>
        </p:nvSpPr>
        <p:spPr>
          <a:xfrm>
            <a:off x="147484" y="3280041"/>
            <a:ext cx="601318" cy="2359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531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a 3" descr="Gráfico&#10;">
            <a:extLst>
              <a:ext uri="{FF2B5EF4-FFF2-40B4-BE49-F238E27FC236}">
                <a16:creationId xmlns:a16="http://schemas.microsoft.com/office/drawing/2014/main" id="{B5F670E4-3406-294C-82F8-C8DEF2678A09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130001065"/>
              </p:ext>
            </p:extLst>
          </p:nvPr>
        </p:nvGraphicFramePr>
        <p:xfrm>
          <a:off x="1363663" y="2368550"/>
          <a:ext cx="5056187" cy="3790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ítulo 7">
            <a:extLst>
              <a:ext uri="{FF2B5EF4-FFF2-40B4-BE49-F238E27FC236}">
                <a16:creationId xmlns:a16="http://schemas.microsoft.com/office/drawing/2014/main" id="{AB58A585-52FA-4A45-B2D0-660EC2D2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Costos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F82458FA-5D5F-6A41-B047-910858C1E1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s-ES" dirty="0"/>
              <a:t>SUBTÍTULO AQUÍ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76C3E0A7-1C3E-0A40-AC21-1EAD4086CB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marL="0" lvl="0" indent="0" rtl="0">
              <a:buNone/>
            </a:pPr>
            <a:r>
              <a:rPr lang="es-ES" dirty="0"/>
              <a:t>Es una aplicación relativamente sencilla de elaborar, pero se puede elevar el precio de la aplicación por cada actualización que haya para mejorar le servicio de la aplicación.</a:t>
            </a:r>
          </a:p>
          <a:p>
            <a:pPr marL="0" lvl="0" indent="0" rtl="0">
              <a:buNone/>
            </a:pPr>
            <a:r>
              <a:rPr lang="es-ES" dirty="0"/>
              <a:t>Así también tendríamos que contar el costo del mantenimiento de la aplicación.</a:t>
            </a:r>
          </a:p>
          <a:p>
            <a:pPr marL="0" indent="0" rtl="0">
              <a:buNone/>
            </a:pPr>
            <a:r>
              <a:rPr lang="es-ES" dirty="0"/>
              <a:t>Por las futuras colaboraciones también subiría los costos de la aplicación, sin embargo, se tendrá mayor cantidad de utilidades en la aplicación.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62CD333-E8F6-F0C3-A68F-295ADF0BDC5B}"/>
              </a:ext>
            </a:extLst>
          </p:cNvPr>
          <p:cNvSpPr/>
          <p:nvPr/>
        </p:nvSpPr>
        <p:spPr>
          <a:xfrm>
            <a:off x="147484" y="3280041"/>
            <a:ext cx="601318" cy="2359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522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AC1A8F5-6032-E8EC-79C7-3A4E290F3E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63424" y="3429000"/>
            <a:ext cx="5056426" cy="3791433"/>
          </a:xfrm>
        </p:spPr>
        <p:txBody>
          <a:bodyPr/>
          <a:lstStyle/>
          <a:p>
            <a:r>
              <a:rPr lang="es-MX" dirty="0"/>
              <a:t>Para este tipo de aplicación, también se busca tener colaboración con otros directorios. Así se podrá ofrecer una mayor cantidad de opciones de aplicación. </a:t>
            </a:r>
            <a:br>
              <a:rPr lang="es-MX" dirty="0"/>
            </a:br>
            <a:r>
              <a:rPr lang="es-MX" dirty="0"/>
              <a:t>Se tiene pensando hacer colaboraciones con directorios como: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902F660-6B86-CA7C-558C-5B1E5E36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Colaboraciones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32B986-7EFA-ADA1-B801-9E7978AAAA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MX" sz="2800" dirty="0"/>
              <a:t>Google </a:t>
            </a:r>
            <a:r>
              <a:rPr lang="es-MX" sz="2800" dirty="0" err="1"/>
              <a:t>My</a:t>
            </a:r>
            <a:r>
              <a:rPr lang="es-MX" sz="2800" dirty="0"/>
              <a:t> Business</a:t>
            </a:r>
          </a:p>
          <a:p>
            <a:r>
              <a:rPr lang="es-MX" sz="2800" dirty="0" err="1"/>
              <a:t>Acesor</a:t>
            </a:r>
            <a:r>
              <a:rPr lang="es-MX" sz="2800" dirty="0"/>
              <a:t> </a:t>
            </a:r>
          </a:p>
          <a:p>
            <a:r>
              <a:rPr lang="es-MX" sz="2800" dirty="0" err="1"/>
              <a:t>Einforma</a:t>
            </a:r>
            <a:r>
              <a:rPr lang="es-MX" sz="2800" dirty="0"/>
              <a:t> </a:t>
            </a:r>
          </a:p>
          <a:p>
            <a:r>
              <a:rPr lang="es-MX" sz="2800" dirty="0"/>
              <a:t>Entre otras</a:t>
            </a:r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F84E374-2D87-FE47-9EDB-0590368499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MX" dirty="0"/>
              <a:t>Directorio Empleados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D3452B5-2B72-2223-3499-06785A6D2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299" y="668399"/>
            <a:ext cx="3879408" cy="218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 descr="Plano de viajes temáticos">
            <a:extLst>
              <a:ext uri="{FF2B5EF4-FFF2-40B4-BE49-F238E27FC236}">
                <a16:creationId xmlns:a16="http://schemas.microsoft.com/office/drawing/2014/main" id="{2320BECE-3734-8743-8137-451E559E99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1745" b="11745"/>
          <a:stretch>
            <a:fillRect/>
          </a:stretch>
        </p:blipFill>
        <p:spPr>
          <a:xfrm>
            <a:off x="838200" y="0"/>
            <a:ext cx="11353800" cy="5791201"/>
          </a:xfr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EB516E3E-5EFE-4EBE-B821-28A54E2B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lvl="0" rtl="0"/>
            <a:r>
              <a:rPr lang="es-ES" dirty="0">
                <a:sym typeface="Bebas"/>
              </a:rPr>
              <a:t>GRACIAS</a:t>
            </a:r>
            <a:endParaRPr lang="es-ES" dirty="0"/>
          </a:p>
        </p:txBody>
      </p:sp>
      <p:grpSp>
        <p:nvGrpSpPr>
          <p:cNvPr id="51" name="Grupo 50" descr="Grupo de cuadro de texto Información de contacto">
            <a:extLst>
              <a:ext uri="{FF2B5EF4-FFF2-40B4-BE49-F238E27FC236}">
                <a16:creationId xmlns:a16="http://schemas.microsoft.com/office/drawing/2014/main" id="{5440D331-C6D8-D844-8811-5ED6AEB3F4BD}"/>
              </a:ext>
            </a:extLst>
          </p:cNvPr>
          <p:cNvGrpSpPr/>
          <p:nvPr/>
        </p:nvGrpSpPr>
        <p:grpSpPr>
          <a:xfrm>
            <a:off x="9309516" y="502274"/>
            <a:ext cx="2780443" cy="993643"/>
            <a:chOff x="7718027" y="4213936"/>
            <a:chExt cx="2780443" cy="993643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28D1A7A2-A799-E043-8B93-F66D87909B8A}"/>
                </a:ext>
              </a:extLst>
            </p:cNvPr>
            <p:cNvGrpSpPr/>
            <p:nvPr/>
          </p:nvGrpSpPr>
          <p:grpSpPr>
            <a:xfrm>
              <a:off x="8029588" y="4225347"/>
              <a:ext cx="2468882" cy="982232"/>
              <a:chOff x="6095998" y="4225347"/>
              <a:chExt cx="4707723" cy="982232"/>
            </a:xfrm>
          </p:grpSpPr>
          <p:sp>
            <p:nvSpPr>
              <p:cNvPr id="45" name="Subtítulo 2">
                <a:extLst>
                  <a:ext uri="{FF2B5EF4-FFF2-40B4-BE49-F238E27FC236}">
                    <a16:creationId xmlns:a16="http://schemas.microsoft.com/office/drawing/2014/main" id="{6727AF79-CC43-B24F-91AB-59C97C3486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998" y="4225347"/>
                <a:ext cx="4031470" cy="309048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500"/>
                  </a:spcAft>
                  <a:buClr>
                    <a:schemeClr val="accent1"/>
                  </a:buClr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Font typeface="Arial" panose="020B0604020202020204" pitchFamily="34" charset="0"/>
                  <a:buNone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Font typeface="Arial" panose="020B0604020202020204" pitchFamily="34" charset="0"/>
                  <a:buNone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>
                  <a:buClr>
                    <a:srgbClr val="00B0F0"/>
                  </a:buClr>
                </a:pPr>
                <a:r>
                  <a:rPr kumimoji="0" lang="es-ES" sz="14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lt"/>
                    <a:cs typeface="Gill Sans" panose="020B0502020104020203" pitchFamily="34" charset="-79"/>
                  </a:rPr>
                  <a:t>RAUL VERA </a:t>
                </a:r>
              </a:p>
            </p:txBody>
          </p:sp>
          <p:sp>
            <p:nvSpPr>
              <p:cNvPr id="46" name="Marcador de texto 17">
                <a:extLst>
                  <a:ext uri="{FF2B5EF4-FFF2-40B4-BE49-F238E27FC236}">
                    <a16:creationId xmlns:a16="http://schemas.microsoft.com/office/drawing/2014/main" id="{698B802A-61BF-5142-91CD-EF6EE9F1A6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2" y="4570697"/>
                <a:ext cx="3206749" cy="247650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500"/>
                  </a:spcAft>
                  <a:buClr>
                    <a:schemeClr val="accent1"/>
                  </a:buClr>
                  <a:buFont typeface="Arial" panose="020B0604020202020204" pitchFamily="34" charset="0"/>
                  <a:buNone/>
                  <a:defRPr lang="en-US" sz="1400" kern="1200" dirty="0" smtClean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542925" indent="-276225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lang="en-US" sz="2000" kern="1200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09625" indent="-2667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lang="en-US" sz="1800" kern="1200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076325" indent="-2667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lang="en-US" sz="1600" kern="1200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43025" indent="-2667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lang="en-ZA" sz="1600" kern="1200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>
                  <a:buClr>
                    <a:srgbClr val="00B0F0"/>
                  </a:buClr>
                </a:pPr>
                <a:r>
                  <a:rPr lang="es-ES" sz="1400" u="none" strike="noStrike" kern="1200" cap="none" spc="0" normalizeH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cs typeface="Gill Sans Light" panose="020B0302020104020203" pitchFamily="34" charset="-79"/>
                  </a:rPr>
                  <a:t>+52 55 4585 0553</a:t>
                </a:r>
                <a:endParaRPr kumimoji="0" lang="es-ES" sz="140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Gill Sans Light" panose="020B0302020104020203" pitchFamily="34" charset="-79"/>
                </a:endParaRPr>
              </a:p>
            </p:txBody>
          </p:sp>
          <p:sp>
            <p:nvSpPr>
              <p:cNvPr id="47" name="Marcador de texto 18">
                <a:extLst>
                  <a:ext uri="{FF2B5EF4-FFF2-40B4-BE49-F238E27FC236}">
                    <a16:creationId xmlns:a16="http://schemas.microsoft.com/office/drawing/2014/main" id="{22512C4B-7E64-EA4F-9C2C-D59EF00F75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2" y="4959929"/>
                <a:ext cx="4707719" cy="247650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500"/>
                  </a:spcAft>
                  <a:buClr>
                    <a:schemeClr val="accent1"/>
                  </a:buClr>
                  <a:buFont typeface="Arial" panose="020B0604020202020204" pitchFamily="34" charset="0"/>
                  <a:buNone/>
                  <a:defRPr lang="en-US" sz="1400" kern="1200" smtClean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542925" indent="-276225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lang="en-US" sz="2000" kern="120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09625" indent="-2667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lang="en-US" sz="1800" kern="120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076325" indent="-2667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lang="en-US" sz="1600" kern="120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43025" indent="-2667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lang="en-ZA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500"/>
                  </a:spcAft>
                  <a:buClr>
                    <a:srgbClr val="00B0F0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s-MX" b="0" i="0" dirty="0">
                    <a:solidFill>
                      <a:srgbClr val="606060"/>
                    </a:solidFill>
                    <a:effectLst/>
                    <a:latin typeface="Roboto" panose="020B0604020202020204" pitchFamily="2" charset="0"/>
                  </a:rPr>
                  <a:t>rulistak147@gmail.com</a:t>
                </a:r>
                <a:endParaRPr lang="es-ES" sz="1400" u="none" strike="noStrike" kern="1200" cap="none" spc="0" normalizeH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FA9978F1-A4D0-0C48-82F7-A677ECC15EF8}"/>
                </a:ext>
              </a:extLst>
            </p:cNvPr>
            <p:cNvGrpSpPr/>
            <p:nvPr/>
          </p:nvGrpSpPr>
          <p:grpSpPr>
            <a:xfrm>
              <a:off x="7718027" y="4213936"/>
              <a:ext cx="218900" cy="979268"/>
              <a:chOff x="6582150" y="5034270"/>
              <a:chExt cx="218900" cy="979268"/>
            </a:xfrm>
          </p:grpSpPr>
          <p:pic>
            <p:nvPicPr>
              <p:cNvPr id="52" name="Gráfico 51" descr="Usuario" title="Icono: nombre del moderador">
                <a:extLst>
                  <a:ext uri="{FF2B5EF4-FFF2-40B4-BE49-F238E27FC236}">
                    <a16:creationId xmlns:a16="http://schemas.microsoft.com/office/drawing/2014/main" id="{174B9B52-F256-CC43-B002-B0CC73035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582150" y="5034270"/>
                <a:ext cx="218900" cy="218900"/>
              </a:xfrm>
              <a:prstGeom prst="rect">
                <a:avLst/>
              </a:prstGeom>
            </p:spPr>
          </p:pic>
          <p:pic>
            <p:nvPicPr>
              <p:cNvPr id="53" name="Gráfico 52" descr="Sobre" title="Icono del correo electrónico del moderador">
                <a:extLst>
                  <a:ext uri="{FF2B5EF4-FFF2-40B4-BE49-F238E27FC236}">
                    <a16:creationId xmlns:a16="http://schemas.microsoft.com/office/drawing/2014/main" id="{F2F4E712-3E0F-6C46-96C5-35C27A46BA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582150" y="5794638"/>
                <a:ext cx="218900" cy="218900"/>
              </a:xfrm>
              <a:prstGeom prst="rect">
                <a:avLst/>
              </a:prstGeom>
            </p:spPr>
          </p:pic>
          <p:pic>
            <p:nvPicPr>
              <p:cNvPr id="54" name="Gráfico 53" descr="Smartphone" title="Icono: número de teléfono del moderador">
                <a:extLst>
                  <a:ext uri="{FF2B5EF4-FFF2-40B4-BE49-F238E27FC236}">
                    <a16:creationId xmlns:a16="http://schemas.microsoft.com/office/drawing/2014/main" id="{A4DE8733-7009-1A4C-AF89-8881265D09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582150" y="5405406"/>
                <a:ext cx="218900" cy="218900"/>
              </a:xfrm>
              <a:prstGeom prst="rect">
                <a:avLst/>
              </a:prstGeom>
            </p:spPr>
          </p:pic>
        </p:grp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82CD59CF-3266-DF16-33E0-E2D47CF32DC3}"/>
              </a:ext>
            </a:extLst>
          </p:cNvPr>
          <p:cNvSpPr/>
          <p:nvPr/>
        </p:nvSpPr>
        <p:spPr>
          <a:xfrm>
            <a:off x="147484" y="3280041"/>
            <a:ext cx="601318" cy="2359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496ED8E-C498-A0E4-6B00-B1EFAFE21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Vera Chipana Raúl Enrique</a:t>
            </a:r>
          </a:p>
        </p:txBody>
      </p:sp>
    </p:spTree>
    <p:extLst>
      <p:ext uri="{BB962C8B-B14F-4D97-AF65-F5344CB8AC3E}">
        <p14:creationId xmlns:p14="http://schemas.microsoft.com/office/powerpoint/2010/main" val="511889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25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00194C"/>
      </a:accent1>
      <a:accent2>
        <a:srgbClr val="EAB200"/>
      </a:accent2>
      <a:accent3>
        <a:srgbClr val="DDDDDD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ustom 28">
      <a:majorFont>
        <a:latin typeface="Gill Sans MT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4309217_TF78646930" id="{77AC8223-CA53-4412-A670-488B54EBAAB6}" vid="{82891BCD-8710-43E8-858B-A4A0E547053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DE6D2A-0A40-4DAB-B8AE-656243D6AB33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http://purl.org/dc/elements/1.1/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2A67AA4-7A39-4D54-84CA-5821BEF7F7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E2D894-9887-4C6E-B664-EB7E082F34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viaje</Template>
  <TotalTime>896</TotalTime>
  <Words>545</Words>
  <Application>Microsoft Office PowerPoint</Application>
  <PresentationFormat>Panorámica</PresentationFormat>
  <Paragraphs>54</Paragraphs>
  <Slides>10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Gill Sans MT</vt:lpstr>
      <vt:lpstr>Gill Sans Nova Light</vt:lpstr>
      <vt:lpstr>Helvetica Light</vt:lpstr>
      <vt:lpstr>Roboto</vt:lpstr>
      <vt:lpstr>Tema de Office</vt:lpstr>
      <vt:lpstr>DIRECTORIO MULTIUSO</vt:lpstr>
      <vt:lpstr>Directorio para organización y logística. </vt:lpstr>
      <vt:lpstr>Explicación.</vt:lpstr>
      <vt:lpstr>Problemática</vt:lpstr>
      <vt:lpstr>Solución </vt:lpstr>
      <vt:lpstr>Diapositiva de comparación antes y después de “Directorio de empleados”</vt:lpstr>
      <vt:lpstr>Costos</vt:lpstr>
      <vt:lpstr>Colaboraciones</vt:lpstr>
      <vt:lpstr>GRACIAS</vt:lpstr>
      <vt:lpstr>Personalizar esta plantilla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DIRECTORIO EMPLEADOS</dc:title>
  <dc:creator>rulistak pro</dc:creator>
  <cp:lastModifiedBy>rulistak pro</cp:lastModifiedBy>
  <cp:revision>1</cp:revision>
  <dcterms:created xsi:type="dcterms:W3CDTF">2023-01-16T17:30:32Z</dcterms:created>
  <dcterms:modified xsi:type="dcterms:W3CDTF">2023-01-20T02:09:53Z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