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2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5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99" d="100"/>
          <a:sy n="99" d="100"/>
        </p:scale>
        <p:origin x="176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830451-F3D2-4501-88FF-B82AF03A2EBA}" type="doc">
      <dgm:prSet loTypeId="urn:microsoft.com/office/officeart/2009/3/layout/HorizontalOrganizationChart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32BA7D5-A98B-46B6-BD96-9BEB32E0BF18}">
      <dgm:prSet/>
      <dgm:spPr/>
      <dgm:t>
        <a:bodyPr/>
        <a:lstStyle/>
        <a:p>
          <a:r>
            <a:rPr lang="en-GB"/>
            <a:t>Images</a:t>
          </a:r>
          <a:endParaRPr lang="en-US"/>
        </a:p>
      </dgm:t>
    </dgm:pt>
    <dgm:pt modelId="{EA7C0F8C-944C-4980-8713-3A28F4528399}" type="parTrans" cxnId="{EFB71901-996E-4A65-B8EA-CBEEADD9B1DE}">
      <dgm:prSet/>
      <dgm:spPr/>
      <dgm:t>
        <a:bodyPr/>
        <a:lstStyle/>
        <a:p>
          <a:endParaRPr lang="en-US"/>
        </a:p>
      </dgm:t>
    </dgm:pt>
    <dgm:pt modelId="{C1CE468F-F6F6-44EE-B7BE-72FE3BF63350}" type="sibTrans" cxnId="{EFB71901-996E-4A65-B8EA-CBEEADD9B1DE}">
      <dgm:prSet/>
      <dgm:spPr/>
      <dgm:t>
        <a:bodyPr/>
        <a:lstStyle/>
        <a:p>
          <a:endParaRPr lang="en-US"/>
        </a:p>
      </dgm:t>
    </dgm:pt>
    <dgm:pt modelId="{9B002D90-88B3-45E9-9471-06C72A66E0D0}">
      <dgm:prSet/>
      <dgm:spPr/>
      <dgm:t>
        <a:bodyPr/>
        <a:lstStyle/>
        <a:p>
          <a:r>
            <a:rPr lang="en-GB"/>
            <a:t>Video</a:t>
          </a:r>
          <a:endParaRPr lang="en-US"/>
        </a:p>
      </dgm:t>
    </dgm:pt>
    <dgm:pt modelId="{437F28F7-3CEB-421F-BF93-B0BBD0391AEF}" type="parTrans" cxnId="{A5F790F6-6EB8-4E7A-9EEE-E0ED1774D8F2}">
      <dgm:prSet/>
      <dgm:spPr/>
      <dgm:t>
        <a:bodyPr/>
        <a:lstStyle/>
        <a:p>
          <a:endParaRPr lang="en-US"/>
        </a:p>
      </dgm:t>
    </dgm:pt>
    <dgm:pt modelId="{C7CC207E-0CAF-4A70-A6AC-F1F7E2512A4D}" type="sibTrans" cxnId="{A5F790F6-6EB8-4E7A-9EEE-E0ED1774D8F2}">
      <dgm:prSet/>
      <dgm:spPr/>
      <dgm:t>
        <a:bodyPr/>
        <a:lstStyle/>
        <a:p>
          <a:endParaRPr lang="en-US"/>
        </a:p>
      </dgm:t>
    </dgm:pt>
    <dgm:pt modelId="{CCC9C5A1-FD51-460B-ACD6-74DDE3AD4D17}">
      <dgm:prSet/>
      <dgm:spPr/>
      <dgm:t>
        <a:bodyPr/>
        <a:lstStyle/>
        <a:p>
          <a:r>
            <a:rPr lang="en-GB"/>
            <a:t>Sound</a:t>
          </a:r>
          <a:endParaRPr lang="en-US"/>
        </a:p>
      </dgm:t>
    </dgm:pt>
    <dgm:pt modelId="{A9ABEE64-FF31-475A-B3EA-EC8CB205F9DD}" type="parTrans" cxnId="{0FE96A2B-DD12-475B-9BF6-C7DC3399A692}">
      <dgm:prSet/>
      <dgm:spPr/>
      <dgm:t>
        <a:bodyPr/>
        <a:lstStyle/>
        <a:p>
          <a:endParaRPr lang="en-US"/>
        </a:p>
      </dgm:t>
    </dgm:pt>
    <dgm:pt modelId="{C48DE1C9-CC6B-41AA-84CE-6861002503E3}" type="sibTrans" cxnId="{0FE96A2B-DD12-475B-9BF6-C7DC3399A692}">
      <dgm:prSet/>
      <dgm:spPr/>
      <dgm:t>
        <a:bodyPr/>
        <a:lstStyle/>
        <a:p>
          <a:endParaRPr lang="en-US"/>
        </a:p>
      </dgm:t>
    </dgm:pt>
    <dgm:pt modelId="{F30974F3-C3BE-A049-8B91-C61DB2A0A461}" type="pres">
      <dgm:prSet presAssocID="{1B830451-F3D2-4501-88FF-B82AF03A2EB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7DB3EA1-87F8-3E42-923F-E74F0CDE17A5}" type="pres">
      <dgm:prSet presAssocID="{132BA7D5-A98B-46B6-BD96-9BEB32E0BF18}" presName="hierRoot1" presStyleCnt="0">
        <dgm:presLayoutVars>
          <dgm:hierBranch val="init"/>
        </dgm:presLayoutVars>
      </dgm:prSet>
      <dgm:spPr/>
    </dgm:pt>
    <dgm:pt modelId="{F9A96CFA-651A-9341-AAB3-64A483F3A70E}" type="pres">
      <dgm:prSet presAssocID="{132BA7D5-A98B-46B6-BD96-9BEB32E0BF18}" presName="rootComposite1" presStyleCnt="0"/>
      <dgm:spPr/>
    </dgm:pt>
    <dgm:pt modelId="{B0E3F4AB-F305-B14F-95FD-4D8E0BCE2E2A}" type="pres">
      <dgm:prSet presAssocID="{132BA7D5-A98B-46B6-BD96-9BEB32E0BF18}" presName="rootText1" presStyleLbl="node0" presStyleIdx="0" presStyleCnt="3">
        <dgm:presLayoutVars>
          <dgm:chPref val="3"/>
        </dgm:presLayoutVars>
      </dgm:prSet>
      <dgm:spPr/>
    </dgm:pt>
    <dgm:pt modelId="{7C73E57B-5312-224C-9239-358C7228A912}" type="pres">
      <dgm:prSet presAssocID="{132BA7D5-A98B-46B6-BD96-9BEB32E0BF18}" presName="rootConnector1" presStyleLbl="node1" presStyleIdx="0" presStyleCnt="0"/>
      <dgm:spPr/>
    </dgm:pt>
    <dgm:pt modelId="{DC1C790F-18F0-864E-91CC-59CC9C3D467E}" type="pres">
      <dgm:prSet presAssocID="{132BA7D5-A98B-46B6-BD96-9BEB32E0BF18}" presName="hierChild2" presStyleCnt="0"/>
      <dgm:spPr/>
    </dgm:pt>
    <dgm:pt modelId="{B3D2C0C3-7693-9440-9AD6-8085CE1B7095}" type="pres">
      <dgm:prSet presAssocID="{132BA7D5-A98B-46B6-BD96-9BEB32E0BF18}" presName="hierChild3" presStyleCnt="0"/>
      <dgm:spPr/>
    </dgm:pt>
    <dgm:pt modelId="{19BF5608-1AD8-C34F-B968-1CDB306EBD3C}" type="pres">
      <dgm:prSet presAssocID="{9B002D90-88B3-45E9-9471-06C72A66E0D0}" presName="hierRoot1" presStyleCnt="0">
        <dgm:presLayoutVars>
          <dgm:hierBranch val="init"/>
        </dgm:presLayoutVars>
      </dgm:prSet>
      <dgm:spPr/>
    </dgm:pt>
    <dgm:pt modelId="{108E0972-A3D2-744D-B7C3-879BF2FF5DFE}" type="pres">
      <dgm:prSet presAssocID="{9B002D90-88B3-45E9-9471-06C72A66E0D0}" presName="rootComposite1" presStyleCnt="0"/>
      <dgm:spPr/>
    </dgm:pt>
    <dgm:pt modelId="{E366DDC2-4DFA-F243-A36D-EBC61A90500B}" type="pres">
      <dgm:prSet presAssocID="{9B002D90-88B3-45E9-9471-06C72A66E0D0}" presName="rootText1" presStyleLbl="node0" presStyleIdx="1" presStyleCnt="3">
        <dgm:presLayoutVars>
          <dgm:chPref val="3"/>
        </dgm:presLayoutVars>
      </dgm:prSet>
      <dgm:spPr/>
    </dgm:pt>
    <dgm:pt modelId="{0C4506EC-42C0-1F47-9471-3E3294F6CAB1}" type="pres">
      <dgm:prSet presAssocID="{9B002D90-88B3-45E9-9471-06C72A66E0D0}" presName="rootConnector1" presStyleLbl="node1" presStyleIdx="0" presStyleCnt="0"/>
      <dgm:spPr/>
    </dgm:pt>
    <dgm:pt modelId="{22A0840A-0FC9-E04D-84B1-C51DA1C85417}" type="pres">
      <dgm:prSet presAssocID="{9B002D90-88B3-45E9-9471-06C72A66E0D0}" presName="hierChild2" presStyleCnt="0"/>
      <dgm:spPr/>
    </dgm:pt>
    <dgm:pt modelId="{401871F0-EA67-724B-A01D-A3D2BB5DB019}" type="pres">
      <dgm:prSet presAssocID="{9B002D90-88B3-45E9-9471-06C72A66E0D0}" presName="hierChild3" presStyleCnt="0"/>
      <dgm:spPr/>
    </dgm:pt>
    <dgm:pt modelId="{C9069C18-C42F-3A4E-97D6-B0BC219AE71E}" type="pres">
      <dgm:prSet presAssocID="{CCC9C5A1-FD51-460B-ACD6-74DDE3AD4D17}" presName="hierRoot1" presStyleCnt="0">
        <dgm:presLayoutVars>
          <dgm:hierBranch val="init"/>
        </dgm:presLayoutVars>
      </dgm:prSet>
      <dgm:spPr/>
    </dgm:pt>
    <dgm:pt modelId="{FE11DBC3-C0DC-E04C-9F8A-9E2B2129F93F}" type="pres">
      <dgm:prSet presAssocID="{CCC9C5A1-FD51-460B-ACD6-74DDE3AD4D17}" presName="rootComposite1" presStyleCnt="0"/>
      <dgm:spPr/>
    </dgm:pt>
    <dgm:pt modelId="{9B098ADE-D20E-9B4E-A67E-6CAA5D34ED6E}" type="pres">
      <dgm:prSet presAssocID="{CCC9C5A1-FD51-460B-ACD6-74DDE3AD4D17}" presName="rootText1" presStyleLbl="node0" presStyleIdx="2" presStyleCnt="3">
        <dgm:presLayoutVars>
          <dgm:chPref val="3"/>
        </dgm:presLayoutVars>
      </dgm:prSet>
      <dgm:spPr/>
    </dgm:pt>
    <dgm:pt modelId="{51DB53BF-364D-EF4A-A8D5-4A38321FC075}" type="pres">
      <dgm:prSet presAssocID="{CCC9C5A1-FD51-460B-ACD6-74DDE3AD4D17}" presName="rootConnector1" presStyleLbl="node1" presStyleIdx="0" presStyleCnt="0"/>
      <dgm:spPr/>
    </dgm:pt>
    <dgm:pt modelId="{73AB86D2-50A1-5A4C-9D5D-8216FDBA28EC}" type="pres">
      <dgm:prSet presAssocID="{CCC9C5A1-FD51-460B-ACD6-74DDE3AD4D17}" presName="hierChild2" presStyleCnt="0"/>
      <dgm:spPr/>
    </dgm:pt>
    <dgm:pt modelId="{EBB477CE-F695-2C4B-A993-B6D5D9331BA9}" type="pres">
      <dgm:prSet presAssocID="{CCC9C5A1-FD51-460B-ACD6-74DDE3AD4D17}" presName="hierChild3" presStyleCnt="0"/>
      <dgm:spPr/>
    </dgm:pt>
  </dgm:ptLst>
  <dgm:cxnLst>
    <dgm:cxn modelId="{EFB71901-996E-4A65-B8EA-CBEEADD9B1DE}" srcId="{1B830451-F3D2-4501-88FF-B82AF03A2EBA}" destId="{132BA7D5-A98B-46B6-BD96-9BEB32E0BF18}" srcOrd="0" destOrd="0" parTransId="{EA7C0F8C-944C-4980-8713-3A28F4528399}" sibTransId="{C1CE468F-F6F6-44EE-B7BE-72FE3BF63350}"/>
    <dgm:cxn modelId="{A8F66E10-E018-3144-9DE6-96DDDB410B84}" type="presOf" srcId="{9B002D90-88B3-45E9-9471-06C72A66E0D0}" destId="{E366DDC2-4DFA-F243-A36D-EBC61A90500B}" srcOrd="0" destOrd="0" presId="urn:microsoft.com/office/officeart/2009/3/layout/HorizontalOrganizationChart"/>
    <dgm:cxn modelId="{EB03C227-C372-BE4A-99A0-2E365728CE19}" type="presOf" srcId="{1B830451-F3D2-4501-88FF-B82AF03A2EBA}" destId="{F30974F3-C3BE-A049-8B91-C61DB2A0A461}" srcOrd="0" destOrd="0" presId="urn:microsoft.com/office/officeart/2009/3/layout/HorizontalOrganizationChart"/>
    <dgm:cxn modelId="{0FE96A2B-DD12-475B-9BF6-C7DC3399A692}" srcId="{1B830451-F3D2-4501-88FF-B82AF03A2EBA}" destId="{CCC9C5A1-FD51-460B-ACD6-74DDE3AD4D17}" srcOrd="2" destOrd="0" parTransId="{A9ABEE64-FF31-475A-B3EA-EC8CB205F9DD}" sibTransId="{C48DE1C9-CC6B-41AA-84CE-6861002503E3}"/>
    <dgm:cxn modelId="{677DCA54-F43B-5247-B163-A0828D7D6DFA}" type="presOf" srcId="{CCC9C5A1-FD51-460B-ACD6-74DDE3AD4D17}" destId="{9B098ADE-D20E-9B4E-A67E-6CAA5D34ED6E}" srcOrd="0" destOrd="0" presId="urn:microsoft.com/office/officeart/2009/3/layout/HorizontalOrganizationChart"/>
    <dgm:cxn modelId="{32E66360-61E3-C64D-8661-4D6E8A4580F5}" type="presOf" srcId="{CCC9C5A1-FD51-460B-ACD6-74DDE3AD4D17}" destId="{51DB53BF-364D-EF4A-A8D5-4A38321FC075}" srcOrd="1" destOrd="0" presId="urn:microsoft.com/office/officeart/2009/3/layout/HorizontalOrganizationChart"/>
    <dgm:cxn modelId="{9DD800A6-6A1D-3C45-BE4E-6830C3C09F53}" type="presOf" srcId="{132BA7D5-A98B-46B6-BD96-9BEB32E0BF18}" destId="{7C73E57B-5312-224C-9239-358C7228A912}" srcOrd="1" destOrd="0" presId="urn:microsoft.com/office/officeart/2009/3/layout/HorizontalOrganizationChart"/>
    <dgm:cxn modelId="{3D47EFBB-5086-454F-840C-C63018771B01}" type="presOf" srcId="{132BA7D5-A98B-46B6-BD96-9BEB32E0BF18}" destId="{B0E3F4AB-F305-B14F-95FD-4D8E0BCE2E2A}" srcOrd="0" destOrd="0" presId="urn:microsoft.com/office/officeart/2009/3/layout/HorizontalOrganizationChart"/>
    <dgm:cxn modelId="{BD731BC4-F4A5-6C4F-A057-1C4D4AA43DD0}" type="presOf" srcId="{9B002D90-88B3-45E9-9471-06C72A66E0D0}" destId="{0C4506EC-42C0-1F47-9471-3E3294F6CAB1}" srcOrd="1" destOrd="0" presId="urn:microsoft.com/office/officeart/2009/3/layout/HorizontalOrganizationChart"/>
    <dgm:cxn modelId="{A5F790F6-6EB8-4E7A-9EEE-E0ED1774D8F2}" srcId="{1B830451-F3D2-4501-88FF-B82AF03A2EBA}" destId="{9B002D90-88B3-45E9-9471-06C72A66E0D0}" srcOrd="1" destOrd="0" parTransId="{437F28F7-3CEB-421F-BF93-B0BBD0391AEF}" sibTransId="{C7CC207E-0CAF-4A70-A6AC-F1F7E2512A4D}"/>
    <dgm:cxn modelId="{E2424A4B-3329-114C-8720-EE08FA8FA75F}" type="presParOf" srcId="{F30974F3-C3BE-A049-8B91-C61DB2A0A461}" destId="{67DB3EA1-87F8-3E42-923F-E74F0CDE17A5}" srcOrd="0" destOrd="0" presId="urn:microsoft.com/office/officeart/2009/3/layout/HorizontalOrganizationChart"/>
    <dgm:cxn modelId="{9290C76B-4862-F747-8ED7-EAFA0C1D85C0}" type="presParOf" srcId="{67DB3EA1-87F8-3E42-923F-E74F0CDE17A5}" destId="{F9A96CFA-651A-9341-AAB3-64A483F3A70E}" srcOrd="0" destOrd="0" presId="urn:microsoft.com/office/officeart/2009/3/layout/HorizontalOrganizationChart"/>
    <dgm:cxn modelId="{393C8F8A-064A-6D4E-9D35-91A65D146E74}" type="presParOf" srcId="{F9A96CFA-651A-9341-AAB3-64A483F3A70E}" destId="{B0E3F4AB-F305-B14F-95FD-4D8E0BCE2E2A}" srcOrd="0" destOrd="0" presId="urn:microsoft.com/office/officeart/2009/3/layout/HorizontalOrganizationChart"/>
    <dgm:cxn modelId="{ABA7C11B-7482-3942-ADFA-F5D88FFFBC2D}" type="presParOf" srcId="{F9A96CFA-651A-9341-AAB3-64A483F3A70E}" destId="{7C73E57B-5312-224C-9239-358C7228A912}" srcOrd="1" destOrd="0" presId="urn:microsoft.com/office/officeart/2009/3/layout/HorizontalOrganizationChart"/>
    <dgm:cxn modelId="{ED08930C-7003-2E40-BAFD-EB76601C27DD}" type="presParOf" srcId="{67DB3EA1-87F8-3E42-923F-E74F0CDE17A5}" destId="{DC1C790F-18F0-864E-91CC-59CC9C3D467E}" srcOrd="1" destOrd="0" presId="urn:microsoft.com/office/officeart/2009/3/layout/HorizontalOrganizationChart"/>
    <dgm:cxn modelId="{50B3E3D1-EC04-534F-9290-AFEA59A847C1}" type="presParOf" srcId="{67DB3EA1-87F8-3E42-923F-E74F0CDE17A5}" destId="{B3D2C0C3-7693-9440-9AD6-8085CE1B7095}" srcOrd="2" destOrd="0" presId="urn:microsoft.com/office/officeart/2009/3/layout/HorizontalOrganizationChart"/>
    <dgm:cxn modelId="{A7BB7E27-FAB4-3240-B37B-0C79A60055D9}" type="presParOf" srcId="{F30974F3-C3BE-A049-8B91-C61DB2A0A461}" destId="{19BF5608-1AD8-C34F-B968-1CDB306EBD3C}" srcOrd="1" destOrd="0" presId="urn:microsoft.com/office/officeart/2009/3/layout/HorizontalOrganizationChart"/>
    <dgm:cxn modelId="{F771F9AB-3BC3-7547-B3B0-5E1EB42E95EC}" type="presParOf" srcId="{19BF5608-1AD8-C34F-B968-1CDB306EBD3C}" destId="{108E0972-A3D2-744D-B7C3-879BF2FF5DFE}" srcOrd="0" destOrd="0" presId="urn:microsoft.com/office/officeart/2009/3/layout/HorizontalOrganizationChart"/>
    <dgm:cxn modelId="{FDB2A42F-C06B-DA44-8A38-6D0283B2B64B}" type="presParOf" srcId="{108E0972-A3D2-744D-B7C3-879BF2FF5DFE}" destId="{E366DDC2-4DFA-F243-A36D-EBC61A90500B}" srcOrd="0" destOrd="0" presId="urn:microsoft.com/office/officeart/2009/3/layout/HorizontalOrganizationChart"/>
    <dgm:cxn modelId="{366E4B7A-9B17-8648-B31D-349E6AE6BE32}" type="presParOf" srcId="{108E0972-A3D2-744D-B7C3-879BF2FF5DFE}" destId="{0C4506EC-42C0-1F47-9471-3E3294F6CAB1}" srcOrd="1" destOrd="0" presId="urn:microsoft.com/office/officeart/2009/3/layout/HorizontalOrganizationChart"/>
    <dgm:cxn modelId="{90811522-31AD-9C44-9391-29BDBE4A4CF8}" type="presParOf" srcId="{19BF5608-1AD8-C34F-B968-1CDB306EBD3C}" destId="{22A0840A-0FC9-E04D-84B1-C51DA1C85417}" srcOrd="1" destOrd="0" presId="urn:microsoft.com/office/officeart/2009/3/layout/HorizontalOrganizationChart"/>
    <dgm:cxn modelId="{D7992D8F-562D-504D-AE5B-2DF625944253}" type="presParOf" srcId="{19BF5608-1AD8-C34F-B968-1CDB306EBD3C}" destId="{401871F0-EA67-724B-A01D-A3D2BB5DB019}" srcOrd="2" destOrd="0" presId="urn:microsoft.com/office/officeart/2009/3/layout/HorizontalOrganizationChart"/>
    <dgm:cxn modelId="{D9754CCD-9506-3D4D-B226-381A68C8184A}" type="presParOf" srcId="{F30974F3-C3BE-A049-8B91-C61DB2A0A461}" destId="{C9069C18-C42F-3A4E-97D6-B0BC219AE71E}" srcOrd="2" destOrd="0" presId="urn:microsoft.com/office/officeart/2009/3/layout/HorizontalOrganizationChart"/>
    <dgm:cxn modelId="{40F5960E-12B2-F64C-ADA8-89FB8ABDA049}" type="presParOf" srcId="{C9069C18-C42F-3A4E-97D6-B0BC219AE71E}" destId="{FE11DBC3-C0DC-E04C-9F8A-9E2B2129F93F}" srcOrd="0" destOrd="0" presId="urn:microsoft.com/office/officeart/2009/3/layout/HorizontalOrganizationChart"/>
    <dgm:cxn modelId="{6ABC6DB2-84C3-B047-A34E-20923265E12E}" type="presParOf" srcId="{FE11DBC3-C0DC-E04C-9F8A-9E2B2129F93F}" destId="{9B098ADE-D20E-9B4E-A67E-6CAA5D34ED6E}" srcOrd="0" destOrd="0" presId="urn:microsoft.com/office/officeart/2009/3/layout/HorizontalOrganizationChart"/>
    <dgm:cxn modelId="{7FB62D9E-8210-1C4A-8509-5E277592B3A9}" type="presParOf" srcId="{FE11DBC3-C0DC-E04C-9F8A-9E2B2129F93F}" destId="{51DB53BF-364D-EF4A-A8D5-4A38321FC075}" srcOrd="1" destOrd="0" presId="urn:microsoft.com/office/officeart/2009/3/layout/HorizontalOrganizationChart"/>
    <dgm:cxn modelId="{D1FE85CE-CECB-8749-AD78-E34482D85941}" type="presParOf" srcId="{C9069C18-C42F-3A4E-97D6-B0BC219AE71E}" destId="{73AB86D2-50A1-5A4C-9D5D-8216FDBA28EC}" srcOrd="1" destOrd="0" presId="urn:microsoft.com/office/officeart/2009/3/layout/HorizontalOrganizationChart"/>
    <dgm:cxn modelId="{7453031E-C675-7941-BA00-7DB33487F061}" type="presParOf" srcId="{C9069C18-C42F-3A4E-97D6-B0BC219AE71E}" destId="{EBB477CE-F695-2C4B-A993-B6D5D9331BA9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652907-E0A7-4B57-821E-8F4E6256C327}" type="doc">
      <dgm:prSet loTypeId="urn:microsoft.com/office/officeart/2005/8/layout/vList2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BA59E56-A08F-4D15-8694-C87119641138}">
      <dgm:prSet/>
      <dgm:spPr/>
      <dgm:t>
        <a:bodyPr/>
        <a:lstStyle/>
        <a:p>
          <a:r>
            <a:rPr lang="en-GB"/>
            <a:t>Mac / Windows</a:t>
          </a:r>
          <a:endParaRPr lang="en-US"/>
        </a:p>
      </dgm:t>
    </dgm:pt>
    <dgm:pt modelId="{873ABDAB-D013-4D17-A9F8-18F661B652FB}" type="parTrans" cxnId="{9A50D4DB-0A34-48FE-BB80-404BA09B096B}">
      <dgm:prSet/>
      <dgm:spPr/>
      <dgm:t>
        <a:bodyPr/>
        <a:lstStyle/>
        <a:p>
          <a:endParaRPr lang="en-US"/>
        </a:p>
      </dgm:t>
    </dgm:pt>
    <dgm:pt modelId="{89E983EE-96C4-4E91-BA63-D41EC6653CB0}" type="sibTrans" cxnId="{9A50D4DB-0A34-48FE-BB80-404BA09B096B}">
      <dgm:prSet/>
      <dgm:spPr/>
      <dgm:t>
        <a:bodyPr/>
        <a:lstStyle/>
        <a:p>
          <a:endParaRPr lang="en-US"/>
        </a:p>
      </dgm:t>
    </dgm:pt>
    <dgm:pt modelId="{C1D02A02-22F1-4F15-B372-92FB951B7473}">
      <dgm:prSet/>
      <dgm:spPr/>
      <dgm:t>
        <a:bodyPr/>
        <a:lstStyle/>
        <a:p>
          <a:r>
            <a:rPr lang="en-GB"/>
            <a:t>Device movement</a:t>
          </a:r>
          <a:endParaRPr lang="en-US"/>
        </a:p>
      </dgm:t>
    </dgm:pt>
    <dgm:pt modelId="{5CEE7C6E-C551-4FB5-B238-6491633729D1}" type="parTrans" cxnId="{96A5B946-A7FC-47A8-B2C9-382746281308}">
      <dgm:prSet/>
      <dgm:spPr/>
      <dgm:t>
        <a:bodyPr/>
        <a:lstStyle/>
        <a:p>
          <a:endParaRPr lang="en-US"/>
        </a:p>
      </dgm:t>
    </dgm:pt>
    <dgm:pt modelId="{22FE7A36-AFCA-4357-9233-9C3D574006CE}" type="sibTrans" cxnId="{96A5B946-A7FC-47A8-B2C9-382746281308}">
      <dgm:prSet/>
      <dgm:spPr/>
      <dgm:t>
        <a:bodyPr/>
        <a:lstStyle/>
        <a:p>
          <a:endParaRPr lang="en-US"/>
        </a:p>
      </dgm:t>
    </dgm:pt>
    <dgm:pt modelId="{7A0285DA-C3D0-4A54-A7D4-AE9D25D258CD}">
      <dgm:prSet/>
      <dgm:spPr/>
      <dgm:t>
        <a:bodyPr/>
        <a:lstStyle/>
        <a:p>
          <a:r>
            <a:rPr lang="en-GB"/>
            <a:t>Facial recognition</a:t>
          </a:r>
          <a:endParaRPr lang="en-US"/>
        </a:p>
      </dgm:t>
    </dgm:pt>
    <dgm:pt modelId="{FB0A16DB-A97A-4E72-933E-A01ACF2AC82F}" type="parTrans" cxnId="{331B71B5-03E5-47EB-90A6-1804582BCFD8}">
      <dgm:prSet/>
      <dgm:spPr/>
      <dgm:t>
        <a:bodyPr/>
        <a:lstStyle/>
        <a:p>
          <a:endParaRPr lang="en-US"/>
        </a:p>
      </dgm:t>
    </dgm:pt>
    <dgm:pt modelId="{9ECFAE6A-7D10-4C80-BDCD-5CFCD4346376}" type="sibTrans" cxnId="{331B71B5-03E5-47EB-90A6-1804582BCFD8}">
      <dgm:prSet/>
      <dgm:spPr/>
      <dgm:t>
        <a:bodyPr/>
        <a:lstStyle/>
        <a:p>
          <a:endParaRPr lang="en-US"/>
        </a:p>
      </dgm:t>
    </dgm:pt>
    <dgm:pt modelId="{96C44F0A-0613-43D3-8F59-429F92FB18B1}">
      <dgm:prSet/>
      <dgm:spPr/>
      <dgm:t>
        <a:bodyPr/>
        <a:lstStyle/>
        <a:p>
          <a:r>
            <a:rPr lang="en-GB"/>
            <a:t>Open mount</a:t>
          </a:r>
          <a:endParaRPr lang="en-US"/>
        </a:p>
      </dgm:t>
    </dgm:pt>
    <dgm:pt modelId="{97A715AD-B7DD-44FB-8219-1C9CC78FB4DF}" type="parTrans" cxnId="{5FAFCDAB-EC55-4D81-B17D-A51F895D9C36}">
      <dgm:prSet/>
      <dgm:spPr/>
      <dgm:t>
        <a:bodyPr/>
        <a:lstStyle/>
        <a:p>
          <a:endParaRPr lang="en-US"/>
        </a:p>
      </dgm:t>
    </dgm:pt>
    <dgm:pt modelId="{575C702D-5B9D-452E-915C-0AB075531FCD}" type="sibTrans" cxnId="{5FAFCDAB-EC55-4D81-B17D-A51F895D9C36}">
      <dgm:prSet/>
      <dgm:spPr/>
      <dgm:t>
        <a:bodyPr/>
        <a:lstStyle/>
        <a:p>
          <a:endParaRPr lang="en-US"/>
        </a:p>
      </dgm:t>
    </dgm:pt>
    <dgm:pt modelId="{5D254BE3-1431-44F7-AF0C-78268AF5CAC4}">
      <dgm:prSet/>
      <dgm:spPr/>
      <dgm:t>
        <a:bodyPr/>
        <a:lstStyle/>
        <a:p>
          <a:r>
            <a:rPr lang="en-GB"/>
            <a:t>Smile</a:t>
          </a:r>
          <a:endParaRPr lang="en-US"/>
        </a:p>
      </dgm:t>
    </dgm:pt>
    <dgm:pt modelId="{3872CC94-6290-4802-A5D9-6AAC25994B1F}" type="parTrans" cxnId="{38FC3C1A-6AC1-41F8-982A-0EDBF2FBDBAA}">
      <dgm:prSet/>
      <dgm:spPr/>
      <dgm:t>
        <a:bodyPr/>
        <a:lstStyle/>
        <a:p>
          <a:endParaRPr lang="en-US"/>
        </a:p>
      </dgm:t>
    </dgm:pt>
    <dgm:pt modelId="{0E3747CF-0D04-45B0-8F13-E78E3D7CFD14}" type="sibTrans" cxnId="{38FC3C1A-6AC1-41F8-982A-0EDBF2FBDBAA}">
      <dgm:prSet/>
      <dgm:spPr/>
      <dgm:t>
        <a:bodyPr/>
        <a:lstStyle/>
        <a:p>
          <a:endParaRPr lang="en-US"/>
        </a:p>
      </dgm:t>
    </dgm:pt>
    <dgm:pt modelId="{0BF78C4E-C303-4034-AEBF-EE1CEBFD727A}">
      <dgm:prSet/>
      <dgm:spPr/>
      <dgm:t>
        <a:bodyPr/>
        <a:lstStyle/>
        <a:p>
          <a:r>
            <a:rPr lang="en-GB"/>
            <a:t>Eyes closed</a:t>
          </a:r>
          <a:endParaRPr lang="en-US"/>
        </a:p>
      </dgm:t>
    </dgm:pt>
    <dgm:pt modelId="{AC7086AD-1A08-47C6-BA6A-277F63FDAC10}" type="parTrans" cxnId="{F0525F3D-E744-473A-828B-29981D416948}">
      <dgm:prSet/>
      <dgm:spPr/>
      <dgm:t>
        <a:bodyPr/>
        <a:lstStyle/>
        <a:p>
          <a:endParaRPr lang="en-US"/>
        </a:p>
      </dgm:t>
    </dgm:pt>
    <dgm:pt modelId="{88365388-32CC-4F98-9FC7-9924DE206D37}" type="sibTrans" cxnId="{F0525F3D-E744-473A-828B-29981D416948}">
      <dgm:prSet/>
      <dgm:spPr/>
      <dgm:t>
        <a:bodyPr/>
        <a:lstStyle/>
        <a:p>
          <a:endParaRPr lang="en-US"/>
        </a:p>
      </dgm:t>
    </dgm:pt>
    <dgm:pt modelId="{A5A6B196-555D-4C24-946F-1909D6212F5E}">
      <dgm:prSet/>
      <dgm:spPr/>
      <dgm:t>
        <a:bodyPr/>
        <a:lstStyle/>
        <a:p>
          <a:r>
            <a:rPr lang="en-GB" dirty="0"/>
            <a:t>Windows (NVIDIA)</a:t>
          </a:r>
          <a:endParaRPr lang="en-US" dirty="0"/>
        </a:p>
      </dgm:t>
    </dgm:pt>
    <dgm:pt modelId="{6B063E9E-BAB5-414A-997E-EFBE6BF180BA}" type="parTrans" cxnId="{297E5101-7B7A-46FE-9073-244FFB8EDBB2}">
      <dgm:prSet/>
      <dgm:spPr/>
      <dgm:t>
        <a:bodyPr/>
        <a:lstStyle/>
        <a:p>
          <a:endParaRPr lang="en-US"/>
        </a:p>
      </dgm:t>
    </dgm:pt>
    <dgm:pt modelId="{6BC57202-A32A-4DCA-8060-3258EEA31C15}" type="sibTrans" cxnId="{297E5101-7B7A-46FE-9073-244FFB8EDBB2}">
      <dgm:prSet/>
      <dgm:spPr/>
      <dgm:t>
        <a:bodyPr/>
        <a:lstStyle/>
        <a:p>
          <a:endParaRPr lang="en-US"/>
        </a:p>
      </dgm:t>
    </dgm:pt>
    <dgm:pt modelId="{FF491928-28B8-460D-A337-32688DA51F33}">
      <dgm:prSet/>
      <dgm:spPr/>
      <dgm:t>
        <a:bodyPr/>
        <a:lstStyle/>
        <a:p>
          <a:r>
            <a:rPr lang="en-GB"/>
            <a:t>Body tracking</a:t>
          </a:r>
          <a:endParaRPr lang="en-US"/>
        </a:p>
      </dgm:t>
    </dgm:pt>
    <dgm:pt modelId="{9E85886F-F483-48A2-AF92-B20BBD9A4707}" type="parTrans" cxnId="{9BE2D766-B464-407F-BDC9-2FB914632809}">
      <dgm:prSet/>
      <dgm:spPr/>
      <dgm:t>
        <a:bodyPr/>
        <a:lstStyle/>
        <a:p>
          <a:endParaRPr lang="en-US"/>
        </a:p>
      </dgm:t>
    </dgm:pt>
    <dgm:pt modelId="{CCBE75E0-BC74-47C7-B328-B66D99D6B765}" type="sibTrans" cxnId="{9BE2D766-B464-407F-BDC9-2FB914632809}">
      <dgm:prSet/>
      <dgm:spPr/>
      <dgm:t>
        <a:bodyPr/>
        <a:lstStyle/>
        <a:p>
          <a:endParaRPr lang="en-US"/>
        </a:p>
      </dgm:t>
    </dgm:pt>
    <dgm:pt modelId="{02DFD7B5-41D7-4B6E-89D5-6ECB5A60C986}">
      <dgm:prSet/>
      <dgm:spPr/>
      <dgm:t>
        <a:bodyPr/>
        <a:lstStyle/>
        <a:p>
          <a:r>
            <a:rPr lang="en-GB"/>
            <a:t>Hands position</a:t>
          </a:r>
          <a:endParaRPr lang="en-US"/>
        </a:p>
      </dgm:t>
    </dgm:pt>
    <dgm:pt modelId="{127ABB17-12C8-4909-BB30-EB22E47F97F3}" type="parTrans" cxnId="{467A2038-DA3A-44DD-A8EE-CFB8574884C1}">
      <dgm:prSet/>
      <dgm:spPr/>
      <dgm:t>
        <a:bodyPr/>
        <a:lstStyle/>
        <a:p>
          <a:endParaRPr lang="en-US"/>
        </a:p>
      </dgm:t>
    </dgm:pt>
    <dgm:pt modelId="{B29C722D-3C88-46C8-A188-440C6E45F27E}" type="sibTrans" cxnId="{467A2038-DA3A-44DD-A8EE-CFB8574884C1}">
      <dgm:prSet/>
      <dgm:spPr/>
      <dgm:t>
        <a:bodyPr/>
        <a:lstStyle/>
        <a:p>
          <a:endParaRPr lang="en-US"/>
        </a:p>
      </dgm:t>
    </dgm:pt>
    <dgm:pt modelId="{45BE9A0E-F6B8-412C-A2DC-5165AE981E87}">
      <dgm:prSet/>
      <dgm:spPr/>
      <dgm:t>
        <a:bodyPr/>
        <a:lstStyle/>
        <a:p>
          <a:r>
            <a:rPr lang="en-GB"/>
            <a:t>Squads</a:t>
          </a:r>
          <a:endParaRPr lang="en-US"/>
        </a:p>
      </dgm:t>
    </dgm:pt>
    <dgm:pt modelId="{F361BE4C-CE6E-48E8-B563-4C84C8722958}" type="parTrans" cxnId="{8CFB4369-5A78-4222-A4D4-53AC2D0C5A3B}">
      <dgm:prSet/>
      <dgm:spPr/>
      <dgm:t>
        <a:bodyPr/>
        <a:lstStyle/>
        <a:p>
          <a:endParaRPr lang="en-US"/>
        </a:p>
      </dgm:t>
    </dgm:pt>
    <dgm:pt modelId="{524E5130-AC08-43A1-AD1B-3C9BC35C586D}" type="sibTrans" cxnId="{8CFB4369-5A78-4222-A4D4-53AC2D0C5A3B}">
      <dgm:prSet/>
      <dgm:spPr/>
      <dgm:t>
        <a:bodyPr/>
        <a:lstStyle/>
        <a:p>
          <a:endParaRPr lang="en-US"/>
        </a:p>
      </dgm:t>
    </dgm:pt>
    <dgm:pt modelId="{D3C3B466-96D2-434C-BADD-9499AC534377}" type="pres">
      <dgm:prSet presAssocID="{CE652907-E0A7-4B57-821E-8F4E6256C327}" presName="linear" presStyleCnt="0">
        <dgm:presLayoutVars>
          <dgm:animLvl val="lvl"/>
          <dgm:resizeHandles val="exact"/>
        </dgm:presLayoutVars>
      </dgm:prSet>
      <dgm:spPr/>
    </dgm:pt>
    <dgm:pt modelId="{61E9FE95-2822-744D-983D-2E34103DAF02}" type="pres">
      <dgm:prSet presAssocID="{EBA59E56-A08F-4D15-8694-C8711964113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E47F071-A963-8645-9067-848A13DFD308}" type="pres">
      <dgm:prSet presAssocID="{EBA59E56-A08F-4D15-8694-C87119641138}" presName="childText" presStyleLbl="revTx" presStyleIdx="0" presStyleCnt="2">
        <dgm:presLayoutVars>
          <dgm:bulletEnabled val="1"/>
        </dgm:presLayoutVars>
      </dgm:prSet>
      <dgm:spPr/>
    </dgm:pt>
    <dgm:pt modelId="{20E77E0D-C35A-934B-94B6-ED9BA8791F35}" type="pres">
      <dgm:prSet presAssocID="{A5A6B196-555D-4C24-946F-1909D6212F5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17C1484-A700-2E42-B6B4-934292FA2A34}" type="pres">
      <dgm:prSet presAssocID="{A5A6B196-555D-4C24-946F-1909D6212F5E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97E5101-7B7A-46FE-9073-244FFB8EDBB2}" srcId="{CE652907-E0A7-4B57-821E-8F4E6256C327}" destId="{A5A6B196-555D-4C24-946F-1909D6212F5E}" srcOrd="1" destOrd="0" parTransId="{6B063E9E-BAB5-414A-997E-EFBE6BF180BA}" sibTransId="{6BC57202-A32A-4DCA-8060-3258EEA31C15}"/>
    <dgm:cxn modelId="{5802D502-ADC9-CA4E-9A01-B2799F628683}" type="presOf" srcId="{0BF78C4E-C303-4034-AEBF-EE1CEBFD727A}" destId="{7E47F071-A963-8645-9067-848A13DFD308}" srcOrd="0" destOrd="4" presId="urn:microsoft.com/office/officeart/2005/8/layout/vList2"/>
    <dgm:cxn modelId="{ED6DB90D-3E58-4A41-85A9-A7FADA3BDA76}" type="presOf" srcId="{FF491928-28B8-460D-A337-32688DA51F33}" destId="{917C1484-A700-2E42-B6B4-934292FA2A34}" srcOrd="0" destOrd="0" presId="urn:microsoft.com/office/officeart/2005/8/layout/vList2"/>
    <dgm:cxn modelId="{38FC3C1A-6AC1-41F8-982A-0EDBF2FBDBAA}" srcId="{7A0285DA-C3D0-4A54-A7D4-AE9D25D258CD}" destId="{5D254BE3-1431-44F7-AF0C-78268AF5CAC4}" srcOrd="1" destOrd="0" parTransId="{3872CC94-6290-4802-A5D9-6AAC25994B1F}" sibTransId="{0E3747CF-0D04-45B0-8F13-E78E3D7CFD14}"/>
    <dgm:cxn modelId="{467A2038-DA3A-44DD-A8EE-CFB8574884C1}" srcId="{FF491928-28B8-460D-A337-32688DA51F33}" destId="{02DFD7B5-41D7-4B6E-89D5-6ECB5A60C986}" srcOrd="0" destOrd="0" parTransId="{127ABB17-12C8-4909-BB30-EB22E47F97F3}" sibTransId="{B29C722D-3C88-46C8-A188-440C6E45F27E}"/>
    <dgm:cxn modelId="{9481DC3B-0535-9848-B6B3-B1B4D04D1C71}" type="presOf" srcId="{96C44F0A-0613-43D3-8F59-429F92FB18B1}" destId="{7E47F071-A963-8645-9067-848A13DFD308}" srcOrd="0" destOrd="2" presId="urn:microsoft.com/office/officeart/2005/8/layout/vList2"/>
    <dgm:cxn modelId="{F0525F3D-E744-473A-828B-29981D416948}" srcId="{7A0285DA-C3D0-4A54-A7D4-AE9D25D258CD}" destId="{0BF78C4E-C303-4034-AEBF-EE1CEBFD727A}" srcOrd="2" destOrd="0" parTransId="{AC7086AD-1A08-47C6-BA6A-277F63FDAC10}" sibTransId="{88365388-32CC-4F98-9FC7-9924DE206D37}"/>
    <dgm:cxn modelId="{96A5B946-A7FC-47A8-B2C9-382746281308}" srcId="{EBA59E56-A08F-4D15-8694-C87119641138}" destId="{C1D02A02-22F1-4F15-B372-92FB951B7473}" srcOrd="0" destOrd="0" parTransId="{5CEE7C6E-C551-4FB5-B238-6491633729D1}" sibTransId="{22FE7A36-AFCA-4357-9233-9C3D574006CE}"/>
    <dgm:cxn modelId="{F0A6595B-1E90-BA42-82CC-5677D68B3E64}" type="presOf" srcId="{A5A6B196-555D-4C24-946F-1909D6212F5E}" destId="{20E77E0D-C35A-934B-94B6-ED9BA8791F35}" srcOrd="0" destOrd="0" presId="urn:microsoft.com/office/officeart/2005/8/layout/vList2"/>
    <dgm:cxn modelId="{9BE2D766-B464-407F-BDC9-2FB914632809}" srcId="{A5A6B196-555D-4C24-946F-1909D6212F5E}" destId="{FF491928-28B8-460D-A337-32688DA51F33}" srcOrd="0" destOrd="0" parTransId="{9E85886F-F483-48A2-AF92-B20BBD9A4707}" sibTransId="{CCBE75E0-BC74-47C7-B328-B66D99D6B765}"/>
    <dgm:cxn modelId="{8CFB4369-5A78-4222-A4D4-53AC2D0C5A3B}" srcId="{FF491928-28B8-460D-A337-32688DA51F33}" destId="{45BE9A0E-F6B8-412C-A2DC-5165AE981E87}" srcOrd="1" destOrd="0" parTransId="{F361BE4C-CE6E-48E8-B563-4C84C8722958}" sibTransId="{524E5130-AC08-43A1-AD1B-3C9BC35C586D}"/>
    <dgm:cxn modelId="{7FE1EE71-9B10-DA45-9FD1-38DC15BB62DA}" type="presOf" srcId="{45BE9A0E-F6B8-412C-A2DC-5165AE981E87}" destId="{917C1484-A700-2E42-B6B4-934292FA2A34}" srcOrd="0" destOrd="2" presId="urn:microsoft.com/office/officeart/2005/8/layout/vList2"/>
    <dgm:cxn modelId="{A654D576-1081-254A-9C20-69FECB64B442}" type="presOf" srcId="{5D254BE3-1431-44F7-AF0C-78268AF5CAC4}" destId="{7E47F071-A963-8645-9067-848A13DFD308}" srcOrd="0" destOrd="3" presId="urn:microsoft.com/office/officeart/2005/8/layout/vList2"/>
    <dgm:cxn modelId="{5FAFCDAB-EC55-4D81-B17D-A51F895D9C36}" srcId="{7A0285DA-C3D0-4A54-A7D4-AE9D25D258CD}" destId="{96C44F0A-0613-43D3-8F59-429F92FB18B1}" srcOrd="0" destOrd="0" parTransId="{97A715AD-B7DD-44FB-8219-1C9CC78FB4DF}" sibTransId="{575C702D-5B9D-452E-915C-0AB075531FCD}"/>
    <dgm:cxn modelId="{331B71B5-03E5-47EB-90A6-1804582BCFD8}" srcId="{EBA59E56-A08F-4D15-8694-C87119641138}" destId="{7A0285DA-C3D0-4A54-A7D4-AE9D25D258CD}" srcOrd="1" destOrd="0" parTransId="{FB0A16DB-A97A-4E72-933E-A01ACF2AC82F}" sibTransId="{9ECFAE6A-7D10-4C80-BDCD-5CFCD4346376}"/>
    <dgm:cxn modelId="{3EA324CC-B989-0B4C-8902-CD3024DA5869}" type="presOf" srcId="{C1D02A02-22F1-4F15-B372-92FB951B7473}" destId="{7E47F071-A963-8645-9067-848A13DFD308}" srcOrd="0" destOrd="0" presId="urn:microsoft.com/office/officeart/2005/8/layout/vList2"/>
    <dgm:cxn modelId="{9A50D4DB-0A34-48FE-BB80-404BA09B096B}" srcId="{CE652907-E0A7-4B57-821E-8F4E6256C327}" destId="{EBA59E56-A08F-4D15-8694-C87119641138}" srcOrd="0" destOrd="0" parTransId="{873ABDAB-D013-4D17-A9F8-18F661B652FB}" sibTransId="{89E983EE-96C4-4E91-BA63-D41EC6653CB0}"/>
    <dgm:cxn modelId="{B54A6DE2-9DD9-B34C-B30B-C851342987AF}" type="presOf" srcId="{CE652907-E0A7-4B57-821E-8F4E6256C327}" destId="{D3C3B466-96D2-434C-BADD-9499AC534377}" srcOrd="0" destOrd="0" presId="urn:microsoft.com/office/officeart/2005/8/layout/vList2"/>
    <dgm:cxn modelId="{7FF8BEED-1BB5-C442-A4D9-B4CD9EBB4FBF}" type="presOf" srcId="{7A0285DA-C3D0-4A54-A7D4-AE9D25D258CD}" destId="{7E47F071-A963-8645-9067-848A13DFD308}" srcOrd="0" destOrd="1" presId="urn:microsoft.com/office/officeart/2005/8/layout/vList2"/>
    <dgm:cxn modelId="{4D7EF0F8-7D7C-5343-9065-F634D62CBBF4}" type="presOf" srcId="{EBA59E56-A08F-4D15-8694-C87119641138}" destId="{61E9FE95-2822-744D-983D-2E34103DAF02}" srcOrd="0" destOrd="0" presId="urn:microsoft.com/office/officeart/2005/8/layout/vList2"/>
    <dgm:cxn modelId="{B37DDBFB-86D9-B24D-8FAC-069B7FFF7A50}" type="presOf" srcId="{02DFD7B5-41D7-4B6E-89D5-6ECB5A60C986}" destId="{917C1484-A700-2E42-B6B4-934292FA2A34}" srcOrd="0" destOrd="1" presId="urn:microsoft.com/office/officeart/2005/8/layout/vList2"/>
    <dgm:cxn modelId="{11DB9E0F-D1BB-4D42-85F8-C13F17B4AEBB}" type="presParOf" srcId="{D3C3B466-96D2-434C-BADD-9499AC534377}" destId="{61E9FE95-2822-744D-983D-2E34103DAF02}" srcOrd="0" destOrd="0" presId="urn:microsoft.com/office/officeart/2005/8/layout/vList2"/>
    <dgm:cxn modelId="{B802C8CD-097F-444D-B6EF-B1AA710BA8B3}" type="presParOf" srcId="{D3C3B466-96D2-434C-BADD-9499AC534377}" destId="{7E47F071-A963-8645-9067-848A13DFD308}" srcOrd="1" destOrd="0" presId="urn:microsoft.com/office/officeart/2005/8/layout/vList2"/>
    <dgm:cxn modelId="{BD70C461-3D50-3846-A9FD-A2FADDC8FAC9}" type="presParOf" srcId="{D3C3B466-96D2-434C-BADD-9499AC534377}" destId="{20E77E0D-C35A-934B-94B6-ED9BA8791F35}" srcOrd="2" destOrd="0" presId="urn:microsoft.com/office/officeart/2005/8/layout/vList2"/>
    <dgm:cxn modelId="{61F9663C-BE1F-6547-BF00-6B485F33FD24}" type="presParOf" srcId="{D3C3B466-96D2-434C-BADD-9499AC534377}" destId="{917C1484-A700-2E42-B6B4-934292FA2A3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E3F4AB-F305-B14F-95FD-4D8E0BCE2E2A}">
      <dsp:nvSpPr>
        <dsp:cNvPr id="0" name=""/>
        <dsp:cNvSpPr/>
      </dsp:nvSpPr>
      <dsp:spPr>
        <a:xfrm>
          <a:off x="1048773" y="2882"/>
          <a:ext cx="3948585" cy="120431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/>
            <a:t>Images</a:t>
          </a:r>
          <a:endParaRPr lang="en-US" sz="6500" kern="1200"/>
        </a:p>
      </dsp:txBody>
      <dsp:txXfrm>
        <a:off x="1048773" y="2882"/>
        <a:ext cx="3948585" cy="1204318"/>
      </dsp:txXfrm>
    </dsp:sp>
    <dsp:sp modelId="{E366DDC2-4DFA-F243-A36D-EBC61A90500B}">
      <dsp:nvSpPr>
        <dsp:cNvPr id="0" name=""/>
        <dsp:cNvSpPr/>
      </dsp:nvSpPr>
      <dsp:spPr>
        <a:xfrm>
          <a:off x="1048773" y="1700773"/>
          <a:ext cx="3948585" cy="120431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/>
            <a:t>Video</a:t>
          </a:r>
          <a:endParaRPr lang="en-US" sz="6500" kern="1200"/>
        </a:p>
      </dsp:txBody>
      <dsp:txXfrm>
        <a:off x="1048773" y="1700773"/>
        <a:ext cx="3948585" cy="1204318"/>
      </dsp:txXfrm>
    </dsp:sp>
    <dsp:sp modelId="{9B098ADE-D20E-9B4E-A67E-6CAA5D34ED6E}">
      <dsp:nvSpPr>
        <dsp:cNvPr id="0" name=""/>
        <dsp:cNvSpPr/>
      </dsp:nvSpPr>
      <dsp:spPr>
        <a:xfrm>
          <a:off x="1048773" y="3398665"/>
          <a:ext cx="3948585" cy="120431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/>
            <a:t>Sound</a:t>
          </a:r>
          <a:endParaRPr lang="en-US" sz="6500" kern="1200"/>
        </a:p>
      </dsp:txBody>
      <dsp:txXfrm>
        <a:off x="1048773" y="3398665"/>
        <a:ext cx="3948585" cy="12043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E9FE95-2822-744D-983D-2E34103DAF02}">
      <dsp:nvSpPr>
        <dsp:cNvPr id="0" name=""/>
        <dsp:cNvSpPr/>
      </dsp:nvSpPr>
      <dsp:spPr>
        <a:xfrm>
          <a:off x="0" y="16573"/>
          <a:ext cx="6046132" cy="69556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/>
            <a:t>Mac / Windows</a:t>
          </a:r>
          <a:endParaRPr lang="en-US" sz="2900" kern="1200"/>
        </a:p>
      </dsp:txBody>
      <dsp:txXfrm>
        <a:off x="33955" y="50528"/>
        <a:ext cx="5978222" cy="627655"/>
      </dsp:txXfrm>
    </dsp:sp>
    <dsp:sp modelId="{7E47F071-A963-8645-9067-848A13DFD308}">
      <dsp:nvSpPr>
        <dsp:cNvPr id="0" name=""/>
        <dsp:cNvSpPr/>
      </dsp:nvSpPr>
      <dsp:spPr>
        <a:xfrm>
          <a:off x="0" y="712138"/>
          <a:ext cx="6046132" cy="1980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1965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300" kern="1200"/>
            <a:t>Device movement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300" kern="1200"/>
            <a:t>Facial recognition</a:t>
          </a:r>
          <a:endParaRPr lang="en-US" sz="2300" kern="1200"/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300" kern="1200"/>
            <a:t>Open mount</a:t>
          </a:r>
          <a:endParaRPr lang="en-US" sz="2300" kern="1200"/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300" kern="1200"/>
            <a:t>Smile</a:t>
          </a:r>
          <a:endParaRPr lang="en-US" sz="2300" kern="1200"/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300" kern="1200"/>
            <a:t>Eyes closed</a:t>
          </a:r>
          <a:endParaRPr lang="en-US" sz="2300" kern="1200"/>
        </a:p>
      </dsp:txBody>
      <dsp:txXfrm>
        <a:off x="0" y="712138"/>
        <a:ext cx="6046132" cy="1980989"/>
      </dsp:txXfrm>
    </dsp:sp>
    <dsp:sp modelId="{20E77E0D-C35A-934B-94B6-ED9BA8791F35}">
      <dsp:nvSpPr>
        <dsp:cNvPr id="0" name=""/>
        <dsp:cNvSpPr/>
      </dsp:nvSpPr>
      <dsp:spPr>
        <a:xfrm>
          <a:off x="0" y="2693128"/>
          <a:ext cx="6046132" cy="69556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Windows (NVIDIA)</a:t>
          </a:r>
          <a:endParaRPr lang="en-US" sz="2900" kern="1200" dirty="0"/>
        </a:p>
      </dsp:txBody>
      <dsp:txXfrm>
        <a:off x="33955" y="2727083"/>
        <a:ext cx="5978222" cy="627655"/>
      </dsp:txXfrm>
    </dsp:sp>
    <dsp:sp modelId="{917C1484-A700-2E42-B6B4-934292FA2A34}">
      <dsp:nvSpPr>
        <dsp:cNvPr id="0" name=""/>
        <dsp:cNvSpPr/>
      </dsp:nvSpPr>
      <dsp:spPr>
        <a:xfrm>
          <a:off x="0" y="3388693"/>
          <a:ext cx="6046132" cy="1200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1965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300" kern="1200"/>
            <a:t>Body tracking</a:t>
          </a:r>
          <a:endParaRPr lang="en-US" sz="2300" kern="1200"/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300" kern="1200"/>
            <a:t>Hands position</a:t>
          </a:r>
          <a:endParaRPr lang="en-US" sz="2300" kern="1200"/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300" kern="1200"/>
            <a:t>Squads</a:t>
          </a:r>
          <a:endParaRPr lang="en-US" sz="2300" kern="1200"/>
        </a:p>
      </dsp:txBody>
      <dsp:txXfrm>
        <a:off x="0" y="3388693"/>
        <a:ext cx="6046132" cy="12005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855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789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191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158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7446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557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6437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0741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433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006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774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5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495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477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3/10/24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904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17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3/10/24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36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3/10/24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1460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62164E-4528-40DB-BC26-D6DDE216A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363D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F30007FA-C6A2-43A0-8045-7016AEF81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7F6D0C-21EB-B0CB-8FE7-9F9910B9A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865974"/>
            <a:ext cx="8676222" cy="3643822"/>
          </a:xfrm>
        </p:spPr>
        <p:txBody>
          <a:bodyPr anchor="ctr">
            <a:normAutofit/>
          </a:bodyPr>
          <a:lstStyle/>
          <a:p>
            <a:r>
              <a:rPr lang="en-GB" sz="6600"/>
              <a:t>HvA Immersive Lab Template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A25D5B-47C7-ED3D-895C-FFDC678279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542384"/>
            <a:ext cx="8676222" cy="628260"/>
          </a:xfrm>
        </p:spPr>
        <p:txBody>
          <a:bodyPr>
            <a:normAutofit/>
          </a:bodyPr>
          <a:lstStyle/>
          <a:p>
            <a:r>
              <a:rPr lang="en-GB" sz="2800">
                <a:solidFill>
                  <a:srgbClr val="E6E6E6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937739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7882D-9BBB-8744-FF8B-2826B5110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Zig Sim II</a:t>
            </a:r>
          </a:p>
        </p:txBody>
      </p:sp>
      <p:pic>
        <p:nvPicPr>
          <p:cNvPr id="5" name="Content Placeholder 4" descr="A screenshot of a phone&#10;&#10;Description automatically generated">
            <a:extLst>
              <a:ext uri="{FF2B5EF4-FFF2-40B4-BE49-F238E27FC236}">
                <a16:creationId xmlns:a16="http://schemas.microsoft.com/office/drawing/2014/main" id="{2B73AB83-EC21-1B7D-94D6-4E823E7581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03938" y="639905"/>
            <a:ext cx="2581617" cy="5581878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860514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6700A-275D-EFC6-BE67-67795928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486EB-AC4C-87A6-A7C1-39779AA4B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Zig Sim https://1-10.github.io/</a:t>
            </a:r>
            <a:r>
              <a:rPr lang="en-GB" dirty="0" err="1"/>
              <a:t>zigsim</a:t>
            </a:r>
            <a:r>
              <a:rPr lang="en-GB" dirty="0"/>
              <a:t>/getting-</a:t>
            </a:r>
            <a:r>
              <a:rPr lang="en-GB"/>
              <a:t>started.html</a:t>
            </a:r>
            <a:endParaRPr lang="en-GB" dirty="0"/>
          </a:p>
          <a:p>
            <a:r>
              <a:rPr lang="en-GB" dirty="0"/>
              <a:t>ARKIT Face recognition model</a:t>
            </a:r>
          </a:p>
          <a:p>
            <a:r>
              <a:rPr lang="en-GB" dirty="0"/>
              <a:t>Body track model</a:t>
            </a:r>
          </a:p>
        </p:txBody>
      </p:sp>
    </p:spTree>
    <p:extLst>
      <p:ext uri="{BB962C8B-B14F-4D97-AF65-F5344CB8AC3E}">
        <p14:creationId xmlns:p14="http://schemas.microsoft.com/office/powerpoint/2010/main" val="1892173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BBD9F-4D9D-7D69-3A2E-7ADEF8348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1" y="1430179"/>
            <a:ext cx="3029313" cy="3675908"/>
          </a:xfrm>
        </p:spPr>
        <p:txBody>
          <a:bodyPr anchor="ctr">
            <a:normAutofit/>
          </a:bodyPr>
          <a:lstStyle/>
          <a:p>
            <a:r>
              <a:rPr lang="en-GB" sz="4000"/>
              <a:t>Basics of the template I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E475056-B0EB-44BE-8568-61ABEFB2E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4" y="0"/>
            <a:ext cx="8132066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2C8E2EC-73A4-48C2-B4D7-D7726BD90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9971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82ABBDC-7A44-4AE8-A04F-B5495481B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94952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F15704-BAEC-0F5A-C460-35C4A3BFBEDF}"/>
              </a:ext>
            </a:extLst>
          </p:cNvPr>
          <p:cNvSpPr/>
          <p:nvPr/>
        </p:nvSpPr>
        <p:spPr>
          <a:xfrm>
            <a:off x="8962670" y="4317087"/>
            <a:ext cx="835071" cy="6570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278892">
              <a:spcAft>
                <a:spcPts val="600"/>
              </a:spcAft>
            </a:pPr>
            <a:r>
              <a:rPr lang="en-GB" sz="1098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Screen/</a:t>
            </a:r>
          </a:p>
          <a:p>
            <a:pPr algn="ctr" defTabSz="278892">
              <a:spcAft>
                <a:spcPts val="600"/>
              </a:spcAft>
            </a:pPr>
            <a:r>
              <a:rPr lang="en-GB" sz="1098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beamer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0D4292-668E-AD3D-DA01-AD8F29EF0F91}"/>
              </a:ext>
            </a:extLst>
          </p:cNvPr>
          <p:cNvSpPr/>
          <p:nvPr/>
        </p:nvSpPr>
        <p:spPr>
          <a:xfrm>
            <a:off x="7659905" y="4317087"/>
            <a:ext cx="835071" cy="6570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278892">
              <a:spcAft>
                <a:spcPts val="600"/>
              </a:spcAft>
            </a:pPr>
            <a:r>
              <a:rPr lang="en-GB" sz="1098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Screen/</a:t>
            </a:r>
          </a:p>
          <a:p>
            <a:pPr algn="ctr" defTabSz="278892">
              <a:spcAft>
                <a:spcPts val="600"/>
              </a:spcAft>
            </a:pPr>
            <a:r>
              <a:rPr lang="en-GB" sz="1098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beamer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73F5D0-C8B5-A8DD-6B19-0887F510DC03}"/>
              </a:ext>
            </a:extLst>
          </p:cNvPr>
          <p:cNvSpPr/>
          <p:nvPr/>
        </p:nvSpPr>
        <p:spPr>
          <a:xfrm>
            <a:off x="10265437" y="4317087"/>
            <a:ext cx="835071" cy="6570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278892">
              <a:spcAft>
                <a:spcPts val="600"/>
              </a:spcAft>
            </a:pPr>
            <a:r>
              <a:rPr lang="en-GB" sz="1098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Screen/</a:t>
            </a:r>
          </a:p>
          <a:p>
            <a:pPr algn="ctr" defTabSz="278892">
              <a:spcAft>
                <a:spcPts val="600"/>
              </a:spcAft>
            </a:pPr>
            <a:r>
              <a:rPr lang="en-GB" sz="1098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beamer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AECC35-7FC8-84EE-866E-723D68243CC0}"/>
              </a:ext>
            </a:extLst>
          </p:cNvPr>
          <p:cNvSpPr/>
          <p:nvPr/>
        </p:nvSpPr>
        <p:spPr>
          <a:xfrm>
            <a:off x="6357140" y="4317088"/>
            <a:ext cx="835071" cy="6570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278892">
              <a:spcAft>
                <a:spcPts val="600"/>
              </a:spcAft>
            </a:pPr>
            <a:r>
              <a:rPr lang="en-GB" sz="1098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Screen/</a:t>
            </a:r>
          </a:p>
          <a:p>
            <a:pPr algn="ctr" defTabSz="278892">
              <a:spcAft>
                <a:spcPts val="600"/>
              </a:spcAft>
            </a:pPr>
            <a:r>
              <a:rPr lang="en-GB" sz="1098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beamer</a:t>
            </a:r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AE8D91-EA2A-DB35-0166-B1DFB4AC9D36}"/>
              </a:ext>
            </a:extLst>
          </p:cNvPr>
          <p:cNvSpPr/>
          <p:nvPr/>
        </p:nvSpPr>
        <p:spPr>
          <a:xfrm>
            <a:off x="5054375" y="4317089"/>
            <a:ext cx="835071" cy="6570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278892">
              <a:spcAft>
                <a:spcPts val="600"/>
              </a:spcAft>
            </a:pPr>
            <a:r>
              <a:rPr lang="en-GB" sz="1098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Screen/</a:t>
            </a:r>
          </a:p>
          <a:p>
            <a:pPr algn="ctr" defTabSz="278892">
              <a:spcAft>
                <a:spcPts val="600"/>
              </a:spcAft>
            </a:pPr>
            <a:r>
              <a:rPr lang="en-GB" sz="1098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beamer</a:t>
            </a:r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E17DBE-959D-BABA-1481-7B7A8449629D}"/>
              </a:ext>
            </a:extLst>
          </p:cNvPr>
          <p:cNvSpPr/>
          <p:nvPr/>
        </p:nvSpPr>
        <p:spPr>
          <a:xfrm>
            <a:off x="5054375" y="2667414"/>
            <a:ext cx="835071" cy="6570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278892">
              <a:spcAft>
                <a:spcPts val="600"/>
              </a:spcAft>
            </a:pPr>
            <a:r>
              <a:rPr lang="en-GB" sz="1098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Content</a:t>
            </a:r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184A34-43EA-299D-FB7A-134E21940B48}"/>
              </a:ext>
            </a:extLst>
          </p:cNvPr>
          <p:cNvSpPr/>
          <p:nvPr/>
        </p:nvSpPr>
        <p:spPr>
          <a:xfrm>
            <a:off x="6352009" y="2667414"/>
            <a:ext cx="835071" cy="6570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278892">
              <a:spcAft>
                <a:spcPts val="600"/>
              </a:spcAft>
            </a:pPr>
            <a:r>
              <a:rPr lang="en-GB" sz="1098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Content</a:t>
            </a:r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1084D6-5B94-91CA-FDC9-4EA6CE294D60}"/>
              </a:ext>
            </a:extLst>
          </p:cNvPr>
          <p:cNvSpPr/>
          <p:nvPr/>
        </p:nvSpPr>
        <p:spPr>
          <a:xfrm>
            <a:off x="8962670" y="2667414"/>
            <a:ext cx="835071" cy="6570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278892">
              <a:spcAft>
                <a:spcPts val="600"/>
              </a:spcAft>
            </a:pPr>
            <a:r>
              <a:rPr lang="en-GB" sz="1098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Content</a:t>
            </a:r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212644-567A-D571-15C6-AA29916F3AF5}"/>
              </a:ext>
            </a:extLst>
          </p:cNvPr>
          <p:cNvSpPr/>
          <p:nvPr/>
        </p:nvSpPr>
        <p:spPr>
          <a:xfrm>
            <a:off x="10264400" y="2662297"/>
            <a:ext cx="835071" cy="6570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278892">
              <a:spcAft>
                <a:spcPts val="600"/>
              </a:spcAft>
            </a:pPr>
            <a:r>
              <a:rPr lang="en-GB" sz="1098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Content</a:t>
            </a:r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AB4A9F-56B6-44AE-005C-015C6298B60F}"/>
              </a:ext>
            </a:extLst>
          </p:cNvPr>
          <p:cNvSpPr/>
          <p:nvPr/>
        </p:nvSpPr>
        <p:spPr>
          <a:xfrm>
            <a:off x="7647371" y="2662296"/>
            <a:ext cx="835071" cy="6570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278892">
              <a:spcAft>
                <a:spcPts val="600"/>
              </a:spcAft>
            </a:pPr>
            <a:r>
              <a:rPr lang="en-GB" sz="1098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Content</a:t>
            </a:r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D7DA59E-BB81-8375-AB85-28474A1376EF}"/>
              </a:ext>
            </a:extLst>
          </p:cNvPr>
          <p:cNvCxnSpPr>
            <a:stCxn id="9" idx="2"/>
            <a:endCxn id="8" idx="0"/>
          </p:cNvCxnSpPr>
          <p:nvPr/>
        </p:nvCxnSpPr>
        <p:spPr>
          <a:xfrm>
            <a:off x="5471911" y="3324418"/>
            <a:ext cx="0" cy="99267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8F7E4FD-33A1-57D6-D1AB-F0ED8C8183AF}"/>
              </a:ext>
            </a:extLst>
          </p:cNvPr>
          <p:cNvCxnSpPr>
            <a:cxnSpLocks/>
            <a:stCxn id="11" idx="2"/>
            <a:endCxn id="4" idx="0"/>
          </p:cNvCxnSpPr>
          <p:nvPr/>
        </p:nvCxnSpPr>
        <p:spPr>
          <a:xfrm>
            <a:off x="9380206" y="3324418"/>
            <a:ext cx="0" cy="992668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D27FEA-3B0F-7DE7-7B23-D5DD1DDDC9BC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>
            <a:off x="8064907" y="3319301"/>
            <a:ext cx="12534" cy="997787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6E419E0-9A13-676A-4C59-D50C46386499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>
            <a:off x="6769544" y="3324418"/>
            <a:ext cx="5131" cy="99267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695B1D5-9303-63A1-F3C6-BEFE797A1E3A}"/>
              </a:ext>
            </a:extLst>
          </p:cNvPr>
          <p:cNvCxnSpPr>
            <a:cxnSpLocks/>
            <a:stCxn id="12" idx="2"/>
            <a:endCxn id="6" idx="0"/>
          </p:cNvCxnSpPr>
          <p:nvPr/>
        </p:nvCxnSpPr>
        <p:spPr>
          <a:xfrm>
            <a:off x="10681935" y="3319302"/>
            <a:ext cx="1037" cy="997785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052F4B9-260D-0D1B-A466-5501C73D4413}"/>
              </a:ext>
            </a:extLst>
          </p:cNvPr>
          <p:cNvSpPr txBox="1"/>
          <p:nvPr/>
        </p:nvSpPr>
        <p:spPr>
          <a:xfrm>
            <a:off x="8708475" y="1562173"/>
            <a:ext cx="2265743" cy="676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308" indent="-174308" defTabSz="278892">
              <a:spcAft>
                <a:spcPts val="600"/>
              </a:spcAft>
              <a:buFontTx/>
              <a:buChar char="-"/>
            </a:pPr>
            <a:r>
              <a:rPr lang="en-GB" sz="109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need to re-render for the position</a:t>
            </a:r>
          </a:p>
          <a:p>
            <a:pPr marL="174308" indent="-174308" defTabSz="278892">
              <a:spcAft>
                <a:spcPts val="600"/>
              </a:spcAft>
              <a:buFontTx/>
              <a:buChar char="-"/>
            </a:pPr>
            <a:r>
              <a:rPr lang="en-GB" sz="109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Easy to change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922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BBD9F-4D9D-7D69-3A2E-7ADEF8348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1" y="1430179"/>
            <a:ext cx="3029313" cy="3675908"/>
          </a:xfrm>
        </p:spPr>
        <p:txBody>
          <a:bodyPr anchor="ctr">
            <a:normAutofit/>
          </a:bodyPr>
          <a:lstStyle/>
          <a:p>
            <a:r>
              <a:rPr lang="en-GB" sz="4000"/>
              <a:t>Basics of the template II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E475056-B0EB-44BE-8568-61ABEFB2E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4" y="0"/>
            <a:ext cx="8132066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2C8E2EC-73A4-48C2-B4D7-D7726BD90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9971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82ABBDC-7A44-4AE8-A04F-B5495481B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94952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F15704-BAEC-0F5A-C460-35C4A3BFBEDF}"/>
              </a:ext>
            </a:extLst>
          </p:cNvPr>
          <p:cNvSpPr/>
          <p:nvPr/>
        </p:nvSpPr>
        <p:spPr>
          <a:xfrm>
            <a:off x="8962670" y="4317087"/>
            <a:ext cx="835071" cy="6570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278892">
              <a:spcAft>
                <a:spcPts val="600"/>
              </a:spcAft>
            </a:pPr>
            <a:r>
              <a:rPr lang="en-GB" sz="1098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Screen/</a:t>
            </a:r>
          </a:p>
          <a:p>
            <a:pPr algn="ctr" defTabSz="278892">
              <a:spcAft>
                <a:spcPts val="600"/>
              </a:spcAft>
            </a:pPr>
            <a:r>
              <a:rPr lang="en-GB" sz="1098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beamer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0D4292-668E-AD3D-DA01-AD8F29EF0F91}"/>
              </a:ext>
            </a:extLst>
          </p:cNvPr>
          <p:cNvSpPr/>
          <p:nvPr/>
        </p:nvSpPr>
        <p:spPr>
          <a:xfrm>
            <a:off x="7659905" y="4317087"/>
            <a:ext cx="835071" cy="6570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278892">
              <a:spcAft>
                <a:spcPts val="600"/>
              </a:spcAft>
            </a:pPr>
            <a:r>
              <a:rPr lang="en-GB" sz="1098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Screen/</a:t>
            </a:r>
          </a:p>
          <a:p>
            <a:pPr algn="ctr" defTabSz="278892">
              <a:spcAft>
                <a:spcPts val="600"/>
              </a:spcAft>
            </a:pPr>
            <a:r>
              <a:rPr lang="en-GB" sz="1098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beamer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73F5D0-C8B5-A8DD-6B19-0887F510DC03}"/>
              </a:ext>
            </a:extLst>
          </p:cNvPr>
          <p:cNvSpPr/>
          <p:nvPr/>
        </p:nvSpPr>
        <p:spPr>
          <a:xfrm>
            <a:off x="10265437" y="4317087"/>
            <a:ext cx="835071" cy="6570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278892">
              <a:spcAft>
                <a:spcPts val="600"/>
              </a:spcAft>
            </a:pPr>
            <a:r>
              <a:rPr lang="en-GB" sz="1098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Screen/</a:t>
            </a:r>
          </a:p>
          <a:p>
            <a:pPr algn="ctr" defTabSz="278892">
              <a:spcAft>
                <a:spcPts val="600"/>
              </a:spcAft>
            </a:pPr>
            <a:r>
              <a:rPr lang="en-GB" sz="1098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beamer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AECC35-7FC8-84EE-866E-723D68243CC0}"/>
              </a:ext>
            </a:extLst>
          </p:cNvPr>
          <p:cNvSpPr/>
          <p:nvPr/>
        </p:nvSpPr>
        <p:spPr>
          <a:xfrm>
            <a:off x="6357140" y="4317088"/>
            <a:ext cx="835071" cy="6570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278892">
              <a:spcAft>
                <a:spcPts val="600"/>
              </a:spcAft>
            </a:pPr>
            <a:r>
              <a:rPr lang="en-GB" sz="1098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Screen/</a:t>
            </a:r>
          </a:p>
          <a:p>
            <a:pPr algn="ctr" defTabSz="278892">
              <a:spcAft>
                <a:spcPts val="600"/>
              </a:spcAft>
            </a:pPr>
            <a:r>
              <a:rPr lang="en-GB" sz="1098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beamer</a:t>
            </a:r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AE8D91-EA2A-DB35-0166-B1DFB4AC9D36}"/>
              </a:ext>
            </a:extLst>
          </p:cNvPr>
          <p:cNvSpPr/>
          <p:nvPr/>
        </p:nvSpPr>
        <p:spPr>
          <a:xfrm>
            <a:off x="5054375" y="4317089"/>
            <a:ext cx="835071" cy="6570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278892">
              <a:spcAft>
                <a:spcPts val="600"/>
              </a:spcAft>
            </a:pPr>
            <a:r>
              <a:rPr lang="en-GB" sz="1098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Screen/</a:t>
            </a:r>
          </a:p>
          <a:p>
            <a:pPr algn="ctr" defTabSz="278892">
              <a:spcAft>
                <a:spcPts val="600"/>
              </a:spcAft>
            </a:pPr>
            <a:r>
              <a:rPr lang="en-GB" sz="1098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beamer</a:t>
            </a:r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E17DBE-959D-BABA-1481-7B7A8449629D}"/>
              </a:ext>
            </a:extLst>
          </p:cNvPr>
          <p:cNvSpPr/>
          <p:nvPr/>
        </p:nvSpPr>
        <p:spPr>
          <a:xfrm>
            <a:off x="7008757" y="3440057"/>
            <a:ext cx="814540" cy="3192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278892">
              <a:spcAft>
                <a:spcPts val="600"/>
              </a:spcAft>
            </a:pPr>
            <a:r>
              <a:rPr lang="en-GB" sz="1098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Splitter</a:t>
            </a:r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AB4A9F-56B6-44AE-005C-015C6298B60F}"/>
              </a:ext>
            </a:extLst>
          </p:cNvPr>
          <p:cNvSpPr/>
          <p:nvPr/>
        </p:nvSpPr>
        <p:spPr>
          <a:xfrm>
            <a:off x="6997222" y="2422827"/>
            <a:ext cx="835071" cy="6570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278892">
              <a:spcAft>
                <a:spcPts val="600"/>
              </a:spcAft>
            </a:pPr>
            <a:r>
              <a:rPr lang="en-GB" sz="1098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Content</a:t>
            </a:r>
            <a:endParaRPr lang="en-GB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D27FEA-3B0F-7DE7-7B23-D5DD1DDDC9BC}"/>
              </a:ext>
            </a:extLst>
          </p:cNvPr>
          <p:cNvCxnSpPr>
            <a:cxnSpLocks/>
            <a:stCxn id="13" idx="2"/>
            <a:endCxn id="9" idx="0"/>
          </p:cNvCxnSpPr>
          <p:nvPr/>
        </p:nvCxnSpPr>
        <p:spPr>
          <a:xfrm>
            <a:off x="7414757" y="3079831"/>
            <a:ext cx="1270" cy="360226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052F4B9-260D-0D1B-A466-5501C73D4413}"/>
              </a:ext>
            </a:extLst>
          </p:cNvPr>
          <p:cNvSpPr txBox="1"/>
          <p:nvPr/>
        </p:nvSpPr>
        <p:spPr>
          <a:xfrm>
            <a:off x="8708475" y="1562173"/>
            <a:ext cx="2265743" cy="676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308" indent="-174308" defTabSz="278892">
              <a:spcAft>
                <a:spcPts val="600"/>
              </a:spcAft>
              <a:buFontTx/>
              <a:buChar char="-"/>
            </a:pPr>
            <a:r>
              <a:rPr lang="en-GB" sz="109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need to re-render for the position</a:t>
            </a:r>
          </a:p>
          <a:p>
            <a:pPr marL="174308" indent="-174308" defTabSz="278892">
              <a:spcAft>
                <a:spcPts val="600"/>
              </a:spcAft>
              <a:buFontTx/>
              <a:buChar char="-"/>
            </a:pPr>
            <a:r>
              <a:rPr lang="en-GB" sz="109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Easy to change</a:t>
            </a:r>
            <a:endParaRPr lang="en-GB"/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1E3EB6A3-2494-3EC1-8A2D-9ECCC0BAF2CC}"/>
              </a:ext>
            </a:extLst>
          </p:cNvPr>
          <p:cNvCxnSpPr>
            <a:stCxn id="9" idx="2"/>
            <a:endCxn id="8" idx="0"/>
          </p:cNvCxnSpPr>
          <p:nvPr/>
        </p:nvCxnSpPr>
        <p:spPr>
          <a:xfrm rot="5400000">
            <a:off x="6165100" y="3066161"/>
            <a:ext cx="557739" cy="1944116"/>
          </a:xfrm>
          <a:prstGeom prst="curvedConnector3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A8FF331C-4EE7-D9C8-EFEF-F6491A863EDD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rot="5400000">
            <a:off x="6816482" y="3717543"/>
            <a:ext cx="557738" cy="641351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1CDB6F88-9EDB-4C3F-B676-486329555C3B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 rot="16200000" flipH="1">
            <a:off x="7467865" y="3707511"/>
            <a:ext cx="557738" cy="66141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82698455-D4AA-3D58-835B-AA8413A87F74}"/>
              </a:ext>
            </a:extLst>
          </p:cNvPr>
          <p:cNvCxnSpPr>
            <a:cxnSpLocks/>
            <a:stCxn id="9" idx="2"/>
            <a:endCxn id="4" idx="0"/>
          </p:cNvCxnSpPr>
          <p:nvPr/>
        </p:nvCxnSpPr>
        <p:spPr>
          <a:xfrm rot="16200000" flipH="1">
            <a:off x="8119247" y="3056128"/>
            <a:ext cx="557737" cy="1964179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975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BA5F0-1F2A-2249-DE10-B48EE7807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1" y="1430179"/>
            <a:ext cx="3029313" cy="3675908"/>
          </a:xfrm>
        </p:spPr>
        <p:txBody>
          <a:bodyPr anchor="ctr">
            <a:normAutofit/>
          </a:bodyPr>
          <a:lstStyle/>
          <a:p>
            <a:r>
              <a:rPr lang="en-GB" sz="4000"/>
              <a:t>Types of content we can load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475056-B0EB-44BE-8568-61ABEFB2E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4" y="0"/>
            <a:ext cx="8132066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C8E2EC-73A4-48C2-B4D7-D7726BD90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9971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82ABBDC-7A44-4AE8-A04F-B5495481B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94952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23D2576-A947-671B-CFFC-E343E685B3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7354735"/>
              </p:ext>
            </p:extLst>
          </p:nvPr>
        </p:nvGraphicFramePr>
        <p:xfrm>
          <a:off x="5054375" y="965200"/>
          <a:ext cx="6046133" cy="4605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32006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BBD9F-4D9D-7D69-3A2E-7ADEF8348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1" y="1430179"/>
            <a:ext cx="3029313" cy="3675908"/>
          </a:xfrm>
        </p:spPr>
        <p:txBody>
          <a:bodyPr anchor="ctr">
            <a:normAutofit/>
          </a:bodyPr>
          <a:lstStyle/>
          <a:p>
            <a:r>
              <a:rPr lang="en-GB" sz="3400"/>
              <a:t>Basics of the template - interaction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E475056-B0EB-44BE-8568-61ABEFB2E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4" y="0"/>
            <a:ext cx="8132066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2C8E2EC-73A4-48C2-B4D7-D7726BD90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9971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82ABBDC-7A44-4AE8-A04F-B5495481B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94952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73F5D0-C8B5-A8DD-6B19-0887F510DC03}"/>
              </a:ext>
            </a:extLst>
          </p:cNvPr>
          <p:cNvSpPr/>
          <p:nvPr/>
        </p:nvSpPr>
        <p:spPr>
          <a:xfrm>
            <a:off x="10236655" y="2286505"/>
            <a:ext cx="863853" cy="6796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288036">
              <a:spcAft>
                <a:spcPts val="600"/>
              </a:spcAft>
            </a:pPr>
            <a:r>
              <a:rPr lang="en-GB" sz="1134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Screen/</a:t>
            </a:r>
          </a:p>
          <a:p>
            <a:pPr algn="ctr" defTabSz="288036">
              <a:spcAft>
                <a:spcPts val="600"/>
              </a:spcAft>
            </a:pPr>
            <a:r>
              <a:rPr lang="en-GB" sz="1134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beamer</a:t>
            </a:r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AE8D91-EA2A-DB35-0166-B1DFB4AC9D36}"/>
              </a:ext>
            </a:extLst>
          </p:cNvPr>
          <p:cNvSpPr/>
          <p:nvPr/>
        </p:nvSpPr>
        <p:spPr>
          <a:xfrm>
            <a:off x="6918970" y="3570111"/>
            <a:ext cx="993814" cy="6796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288036">
              <a:spcAft>
                <a:spcPts val="600"/>
              </a:spcAft>
            </a:pPr>
            <a:r>
              <a:rPr lang="en-GB" sz="1134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Interaction/trigger</a:t>
            </a:r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AB4A9F-56B6-44AE-005C-015C6298B60F}"/>
              </a:ext>
            </a:extLst>
          </p:cNvPr>
          <p:cNvSpPr/>
          <p:nvPr/>
        </p:nvSpPr>
        <p:spPr>
          <a:xfrm>
            <a:off x="5054375" y="2306091"/>
            <a:ext cx="863853" cy="67964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288036">
              <a:spcAft>
                <a:spcPts val="600"/>
              </a:spcAft>
            </a:pPr>
            <a:r>
              <a:rPr lang="en-GB" sz="1134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Content</a:t>
            </a:r>
            <a:endParaRPr lang="en-GB"/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82698455-D4AA-3D58-835B-AA8413A87F74}"/>
              </a:ext>
            </a:extLst>
          </p:cNvPr>
          <p:cNvCxnSpPr>
            <a:cxnSpLocks/>
            <a:stCxn id="13" idx="3"/>
            <a:endCxn id="20" idx="1"/>
          </p:cNvCxnSpPr>
          <p:nvPr/>
        </p:nvCxnSpPr>
        <p:spPr>
          <a:xfrm>
            <a:off x="5918228" y="2645916"/>
            <a:ext cx="1065723" cy="12700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AC3C5F6B-CD7A-4453-B4C2-2CED2402D123}"/>
              </a:ext>
            </a:extLst>
          </p:cNvPr>
          <p:cNvCxnSpPr>
            <a:cxnSpLocks/>
            <a:stCxn id="8" idx="0"/>
            <a:endCxn id="20" idx="2"/>
          </p:cNvCxnSpPr>
          <p:nvPr/>
        </p:nvCxnSpPr>
        <p:spPr>
          <a:xfrm rot="5400000" flipH="1" flipV="1">
            <a:off x="7123692" y="3277926"/>
            <a:ext cx="584371" cy="1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2D5F075-8971-D824-2BE1-50928EEA4F2D}"/>
              </a:ext>
            </a:extLst>
          </p:cNvPr>
          <p:cNvSpPr/>
          <p:nvPr/>
        </p:nvSpPr>
        <p:spPr>
          <a:xfrm>
            <a:off x="6983951" y="2306091"/>
            <a:ext cx="863853" cy="67964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288036">
              <a:spcAft>
                <a:spcPts val="600"/>
              </a:spcAft>
            </a:pPr>
            <a:r>
              <a:rPr lang="en-GB" sz="1134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Modifier</a:t>
            </a:r>
            <a:endParaRPr lang="en-GB"/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401FFDF0-0798-FB36-140A-C7DBF527B2E4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7847804" y="2645916"/>
            <a:ext cx="2388851" cy="8116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664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stones balanced in a stack">
            <a:extLst>
              <a:ext uri="{FF2B5EF4-FFF2-40B4-BE49-F238E27FC236}">
                <a16:creationId xmlns:a16="http://schemas.microsoft.com/office/drawing/2014/main" id="{6FE51764-416B-DE94-16D8-60D02E77EB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</a:blip>
          <a:srcRect t="15089" b="64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1B8A3-1F33-75AC-D320-EBF4746CE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Your body can modify your content.</a:t>
            </a:r>
          </a:p>
        </p:txBody>
      </p:sp>
    </p:spTree>
    <p:extLst>
      <p:ext uri="{BB962C8B-B14F-4D97-AF65-F5344CB8AC3E}">
        <p14:creationId xmlns:p14="http://schemas.microsoft.com/office/powerpoint/2010/main" val="3752630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B65EE-23C9-678A-79B3-EF78507B5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1" y="1430179"/>
            <a:ext cx="3029313" cy="3675908"/>
          </a:xfrm>
        </p:spPr>
        <p:txBody>
          <a:bodyPr anchor="ctr">
            <a:normAutofit/>
          </a:bodyPr>
          <a:lstStyle/>
          <a:p>
            <a:r>
              <a:rPr lang="en-GB" sz="4000" dirty="0"/>
              <a:t>Triggers ready to use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475056-B0EB-44BE-8568-61ABEFB2E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4" y="0"/>
            <a:ext cx="8132066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C8E2EC-73A4-48C2-B4D7-D7726BD90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9971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82ABBDC-7A44-4AE8-A04F-B5495481B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94952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BD786A-0561-3E70-A785-96C5CB6B81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2231209"/>
              </p:ext>
            </p:extLst>
          </p:nvPr>
        </p:nvGraphicFramePr>
        <p:xfrm>
          <a:off x="5054375" y="965200"/>
          <a:ext cx="6046133" cy="4605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09959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mall, medium, and large light bulbs on top of boxes">
            <a:extLst>
              <a:ext uri="{FF2B5EF4-FFF2-40B4-BE49-F238E27FC236}">
                <a16:creationId xmlns:a16="http://schemas.microsoft.com/office/drawing/2014/main" id="{7787AE0E-B55C-29C2-C76B-E08F5F0280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666" r="37594"/>
          <a:stretch/>
        </p:blipFill>
        <p:spPr>
          <a:xfrm>
            <a:off x="257590" y="10"/>
            <a:ext cx="3479523" cy="6857990"/>
          </a:xfrm>
          <a:prstGeom prst="rect">
            <a:avLst/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8DA0D-4471-5CBE-32D0-BDC2C03B6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643" y="2666999"/>
            <a:ext cx="7046844" cy="3415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/>
              <a:t>Depending on your ideas we can add more triggers and interactions.</a:t>
            </a:r>
          </a:p>
        </p:txBody>
      </p:sp>
    </p:spTree>
    <p:extLst>
      <p:ext uri="{BB962C8B-B14F-4D97-AF65-F5344CB8AC3E}">
        <p14:creationId xmlns:p14="http://schemas.microsoft.com/office/powerpoint/2010/main" val="3434716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4AC20-80E5-6CD2-ADCE-EDF46093B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5076826"/>
          </a:xfrm>
        </p:spPr>
        <p:txBody>
          <a:bodyPr anchor="ctr">
            <a:normAutofit/>
          </a:bodyPr>
          <a:lstStyle/>
          <a:p>
            <a:r>
              <a:rPr lang="en-GB" sz="4000" dirty="0"/>
              <a:t>Zig sim 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FB324-7F23-5EAB-A446-E9AB7593A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46" y="714375"/>
            <a:ext cx="6253751" cy="5076825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tx1"/>
                </a:solidFill>
              </a:rPr>
              <a:t>Free version</a:t>
            </a:r>
          </a:p>
          <a:p>
            <a:pPr lvl="1"/>
            <a:r>
              <a:rPr lang="en-GB">
                <a:solidFill>
                  <a:schemeClr val="tx1"/>
                </a:solidFill>
              </a:rPr>
              <a:t>Good for interactions where you attach the device to the user</a:t>
            </a:r>
          </a:p>
          <a:p>
            <a:r>
              <a:rPr lang="en-GB">
                <a:solidFill>
                  <a:schemeClr val="tx1"/>
                </a:solidFill>
              </a:rPr>
              <a:t>Pro Version</a:t>
            </a:r>
          </a:p>
          <a:p>
            <a:pPr lvl="1"/>
            <a:r>
              <a:rPr lang="en-GB">
                <a:solidFill>
                  <a:schemeClr val="tx1"/>
                </a:solidFill>
              </a:rPr>
              <a:t>Facial recognition</a:t>
            </a:r>
          </a:p>
          <a:p>
            <a:pPr lvl="1"/>
            <a:r>
              <a:rPr lang="en-GB">
                <a:solidFill>
                  <a:schemeClr val="tx1"/>
                </a:solidFill>
              </a:rPr>
              <a:t>Depth Camera</a:t>
            </a:r>
          </a:p>
          <a:p>
            <a:r>
              <a:rPr lang="en-GB">
                <a:solidFill>
                  <a:schemeClr val="tx1"/>
                </a:solidFill>
              </a:rPr>
              <a:t>Not very stable for body tracking</a:t>
            </a:r>
          </a:p>
        </p:txBody>
      </p:sp>
    </p:spTree>
    <p:extLst>
      <p:ext uri="{BB962C8B-B14F-4D97-AF65-F5344CB8AC3E}">
        <p14:creationId xmlns:p14="http://schemas.microsoft.com/office/powerpoint/2010/main" val="2625100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61</TotalTime>
  <Words>193</Words>
  <Application>Microsoft Macintosh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Mesh</vt:lpstr>
      <vt:lpstr>HvA Immersive Lab Template</vt:lpstr>
      <vt:lpstr>Basics of the template I</vt:lpstr>
      <vt:lpstr>Basics of the template II</vt:lpstr>
      <vt:lpstr>Types of content we can load</vt:lpstr>
      <vt:lpstr>Basics of the template - interaction</vt:lpstr>
      <vt:lpstr>PowerPoint Presentation</vt:lpstr>
      <vt:lpstr>Triggers ready to use</vt:lpstr>
      <vt:lpstr>PowerPoint Presentation</vt:lpstr>
      <vt:lpstr>Zig sim I</vt:lpstr>
      <vt:lpstr>Zig Sim II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HvA Immersive Lab Template</dc:title>
  <dc:creator>Raul Leal Rodriguez</dc:creator>
  <cp:lastModifiedBy>Raul Leal Rodriguez</cp:lastModifiedBy>
  <cp:revision>1</cp:revision>
  <dcterms:created xsi:type="dcterms:W3CDTF">2024-03-10T21:49:45Z</dcterms:created>
  <dcterms:modified xsi:type="dcterms:W3CDTF">2024-03-10T22:50:50Z</dcterms:modified>
</cp:coreProperties>
</file>