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5"/>
    <p:restoredTop sz="95846"/>
  </p:normalViewPr>
  <p:slideViewPr>
    <p:cSldViewPr snapToGrid="0">
      <p:cViewPr varScale="1">
        <p:scale>
          <a:sx n="82" d="100"/>
          <a:sy n="82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AEB9A-D536-0749-BF51-A03B55271DD6}" type="doc">
      <dgm:prSet loTypeId="urn:microsoft.com/office/officeart/2009/3/layout/FramedTextPicture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2780E70-EA52-964A-B507-E792C2DC163F}">
      <dgm:prSet/>
      <dgm:spPr/>
      <dgm:t>
        <a:bodyPr/>
        <a:lstStyle/>
        <a:p>
          <a:r>
            <a:rPr lang="en-GB" b="0" i="0"/>
            <a:t>Elekktronaut</a:t>
          </a:r>
          <a:endParaRPr lang="en-NL"/>
        </a:p>
      </dgm:t>
    </dgm:pt>
    <dgm:pt modelId="{98033769-EDE1-1840-9215-98DA41033545}" type="parTrans" cxnId="{5D1570EC-E33B-2740-9531-F4B856F5ADB6}">
      <dgm:prSet/>
      <dgm:spPr/>
      <dgm:t>
        <a:bodyPr/>
        <a:lstStyle/>
        <a:p>
          <a:endParaRPr lang="en-GB"/>
        </a:p>
      </dgm:t>
    </dgm:pt>
    <dgm:pt modelId="{C8A25529-7B7A-944E-9F00-BA67A3624A09}" type="sibTrans" cxnId="{5D1570EC-E33B-2740-9531-F4B856F5ADB6}">
      <dgm:prSet/>
      <dgm:spPr/>
      <dgm:t>
        <a:bodyPr/>
        <a:lstStyle/>
        <a:p>
          <a:endParaRPr lang="en-GB"/>
        </a:p>
      </dgm:t>
    </dgm:pt>
    <dgm:pt modelId="{AAA39FB5-1996-754E-9C9E-34A804674F39}">
      <dgm:prSet/>
      <dgm:spPr/>
      <dgm:t>
        <a:bodyPr/>
        <a:lstStyle/>
        <a:p>
          <a:r>
            <a:rPr lang="en-GB" b="0" i="0"/>
            <a:t>Paketa12</a:t>
          </a:r>
          <a:endParaRPr lang="en-NL"/>
        </a:p>
      </dgm:t>
    </dgm:pt>
    <dgm:pt modelId="{6ECE858B-62D8-9249-91F8-E08E096B9498}" type="parTrans" cxnId="{7E8BFBE4-6EE6-8E47-9B6D-DB76CCB2D4EF}">
      <dgm:prSet/>
      <dgm:spPr/>
      <dgm:t>
        <a:bodyPr/>
        <a:lstStyle/>
        <a:p>
          <a:endParaRPr lang="en-GB"/>
        </a:p>
      </dgm:t>
    </dgm:pt>
    <dgm:pt modelId="{E46DA92A-59D5-FF44-AF6B-638209BDE151}" type="sibTrans" cxnId="{7E8BFBE4-6EE6-8E47-9B6D-DB76CCB2D4EF}">
      <dgm:prSet/>
      <dgm:spPr/>
      <dgm:t>
        <a:bodyPr/>
        <a:lstStyle/>
        <a:p>
          <a:endParaRPr lang="en-GB"/>
        </a:p>
      </dgm:t>
    </dgm:pt>
    <dgm:pt modelId="{37877058-33E6-7E46-A100-DFFCA2277E5E}">
      <dgm:prSet/>
      <dgm:spPr/>
      <dgm:t>
        <a:bodyPr/>
        <a:lstStyle/>
        <a:p>
          <a:r>
            <a:rPr lang="en-GB" b="0" i="0"/>
            <a:t>Noto the talking ball</a:t>
          </a:r>
          <a:endParaRPr lang="en-NL"/>
        </a:p>
      </dgm:t>
    </dgm:pt>
    <dgm:pt modelId="{70770AA5-5B19-F640-9AF7-E851096BDFE1}" type="parTrans" cxnId="{07F4F3CA-477B-4B42-BAA9-F3F8E8B8CA87}">
      <dgm:prSet/>
      <dgm:spPr/>
      <dgm:t>
        <a:bodyPr/>
        <a:lstStyle/>
        <a:p>
          <a:endParaRPr lang="en-GB"/>
        </a:p>
      </dgm:t>
    </dgm:pt>
    <dgm:pt modelId="{2E096883-FCC9-0643-9D43-8233C7A1AE6D}" type="sibTrans" cxnId="{07F4F3CA-477B-4B42-BAA9-F3F8E8B8CA87}">
      <dgm:prSet/>
      <dgm:spPr/>
      <dgm:t>
        <a:bodyPr/>
        <a:lstStyle/>
        <a:p>
          <a:endParaRPr lang="en-GB"/>
        </a:p>
      </dgm:t>
    </dgm:pt>
    <dgm:pt modelId="{693B9065-6EAA-F64E-9C27-778C3DD8B838}">
      <dgm:prSet/>
      <dgm:spPr/>
      <dgm:t>
        <a:bodyPr/>
        <a:lstStyle/>
        <a:p>
          <a:r>
            <a:rPr lang="en-GB" b="0" i="0"/>
            <a:t>The Interactive Immersive HQ</a:t>
          </a:r>
          <a:endParaRPr lang="en-NL"/>
        </a:p>
      </dgm:t>
    </dgm:pt>
    <dgm:pt modelId="{C0645AF6-85C6-8D4A-B9BE-CD7DEEFA28AD}" type="parTrans" cxnId="{494D7284-AAD8-164A-B61A-46AD1FFE6424}">
      <dgm:prSet/>
      <dgm:spPr/>
      <dgm:t>
        <a:bodyPr/>
        <a:lstStyle/>
        <a:p>
          <a:endParaRPr lang="en-GB"/>
        </a:p>
      </dgm:t>
    </dgm:pt>
    <dgm:pt modelId="{A73D49FD-F24C-DC4B-873E-0DE2FC612CE4}" type="sibTrans" cxnId="{494D7284-AAD8-164A-B61A-46AD1FFE6424}">
      <dgm:prSet/>
      <dgm:spPr/>
      <dgm:t>
        <a:bodyPr/>
        <a:lstStyle/>
        <a:p>
          <a:endParaRPr lang="en-GB"/>
        </a:p>
      </dgm:t>
    </dgm:pt>
    <dgm:pt modelId="{3600F6AA-F1A5-7348-B226-2DD75A80B317}">
      <dgm:prSet/>
      <dgm:spPr/>
      <dgm:t>
        <a:bodyPr/>
        <a:lstStyle/>
        <a:p>
          <a:r>
            <a:rPr lang="en-GB" b="0" i="0"/>
            <a:t>Derivative foundamentals</a:t>
          </a:r>
          <a:endParaRPr lang="en-NL"/>
        </a:p>
      </dgm:t>
    </dgm:pt>
    <dgm:pt modelId="{E115DF32-1CA9-7848-A99D-EF38B01258AD}" type="parTrans" cxnId="{BCC3A56D-5503-6441-BE81-DF5A3CF8C7F5}">
      <dgm:prSet/>
      <dgm:spPr/>
      <dgm:t>
        <a:bodyPr/>
        <a:lstStyle/>
        <a:p>
          <a:endParaRPr lang="en-GB"/>
        </a:p>
      </dgm:t>
    </dgm:pt>
    <dgm:pt modelId="{DD28DB93-B7AD-0F41-AFE5-24202208547D}" type="sibTrans" cxnId="{BCC3A56D-5503-6441-BE81-DF5A3CF8C7F5}">
      <dgm:prSet/>
      <dgm:spPr/>
      <dgm:t>
        <a:bodyPr/>
        <a:lstStyle/>
        <a:p>
          <a:endParaRPr lang="en-GB"/>
        </a:p>
      </dgm:t>
    </dgm:pt>
    <dgm:pt modelId="{89E0D69A-C9AB-0946-A619-C236CCFCB224}" type="pres">
      <dgm:prSet presAssocID="{A61AEB9A-D536-0749-BF51-A03B55271DD6}" presName="Name0" presStyleCnt="0">
        <dgm:presLayoutVars>
          <dgm:chMax/>
          <dgm:chPref/>
          <dgm:dir/>
        </dgm:presLayoutVars>
      </dgm:prSet>
      <dgm:spPr/>
    </dgm:pt>
    <dgm:pt modelId="{BAC90686-D462-7C45-B962-47CBD7D255FF}" type="pres">
      <dgm:prSet presAssocID="{B2780E70-EA52-964A-B507-E792C2DC163F}" presName="composite" presStyleCnt="0">
        <dgm:presLayoutVars>
          <dgm:chMax/>
          <dgm:chPref/>
        </dgm:presLayoutVars>
      </dgm:prSet>
      <dgm:spPr/>
    </dgm:pt>
    <dgm:pt modelId="{BDDCA8B1-2A4C-8F48-99DD-8DA7E932FAD8}" type="pres">
      <dgm:prSet presAssocID="{B2780E70-EA52-964A-B507-E792C2DC163F}" presName="Image" presStyleLbl="bgImgPlace1" presStyleIdx="0" presStyleCnt="5"/>
      <dgm:spPr/>
    </dgm:pt>
    <dgm:pt modelId="{D2C3FA24-4A62-BB48-A8EE-2D44CD39D648}" type="pres">
      <dgm:prSet presAssocID="{B2780E70-EA52-964A-B507-E792C2DC163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9C6EBED-E519-BA4B-B462-9FB2E9E3B06C}" type="pres">
      <dgm:prSet presAssocID="{B2780E70-EA52-964A-B507-E792C2DC163F}" presName="tlFrame" presStyleLbl="node1" presStyleIdx="0" presStyleCnt="20"/>
      <dgm:spPr/>
    </dgm:pt>
    <dgm:pt modelId="{C0C64340-21AB-8A47-A885-6704B476EA6A}" type="pres">
      <dgm:prSet presAssocID="{B2780E70-EA52-964A-B507-E792C2DC163F}" presName="trFrame" presStyleLbl="node1" presStyleIdx="1" presStyleCnt="20"/>
      <dgm:spPr/>
    </dgm:pt>
    <dgm:pt modelId="{58204CB1-5BBB-904D-8DC6-DF76AB01128C}" type="pres">
      <dgm:prSet presAssocID="{B2780E70-EA52-964A-B507-E792C2DC163F}" presName="blFrame" presStyleLbl="node1" presStyleIdx="2" presStyleCnt="20"/>
      <dgm:spPr/>
    </dgm:pt>
    <dgm:pt modelId="{DCAD0786-7417-1140-8FA2-78CE9950FD6C}" type="pres">
      <dgm:prSet presAssocID="{B2780E70-EA52-964A-B507-E792C2DC163F}" presName="brFrame" presStyleLbl="node1" presStyleIdx="3" presStyleCnt="20"/>
      <dgm:spPr/>
    </dgm:pt>
    <dgm:pt modelId="{11197150-4D93-7A4F-A379-E85473021187}" type="pres">
      <dgm:prSet presAssocID="{C8A25529-7B7A-944E-9F00-BA67A3624A09}" presName="sibTrans" presStyleCnt="0"/>
      <dgm:spPr/>
    </dgm:pt>
    <dgm:pt modelId="{A18C7EE3-B280-1740-9179-DD429FE22740}" type="pres">
      <dgm:prSet presAssocID="{AAA39FB5-1996-754E-9C9E-34A804674F39}" presName="composite" presStyleCnt="0">
        <dgm:presLayoutVars>
          <dgm:chMax/>
          <dgm:chPref/>
        </dgm:presLayoutVars>
      </dgm:prSet>
      <dgm:spPr/>
    </dgm:pt>
    <dgm:pt modelId="{B7CF9FA9-79D2-B348-AC1A-92876527029E}" type="pres">
      <dgm:prSet presAssocID="{AAA39FB5-1996-754E-9C9E-34A804674F39}" presName="Image" presStyleLbl="bgImgPlace1" presStyleIdx="1" presStyleCnt="5"/>
      <dgm:spPr/>
    </dgm:pt>
    <dgm:pt modelId="{D067412C-11C0-814A-96A5-A35451DE3FED}" type="pres">
      <dgm:prSet presAssocID="{AAA39FB5-1996-754E-9C9E-34A804674F39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EDC86D6-36AD-5F4A-84B4-7198DF5AC1FF}" type="pres">
      <dgm:prSet presAssocID="{AAA39FB5-1996-754E-9C9E-34A804674F39}" presName="tlFrame" presStyleLbl="node1" presStyleIdx="4" presStyleCnt="20"/>
      <dgm:spPr/>
    </dgm:pt>
    <dgm:pt modelId="{6B0560CD-7F16-3B4A-8253-9C556BA40ADD}" type="pres">
      <dgm:prSet presAssocID="{AAA39FB5-1996-754E-9C9E-34A804674F39}" presName="trFrame" presStyleLbl="node1" presStyleIdx="5" presStyleCnt="20"/>
      <dgm:spPr/>
    </dgm:pt>
    <dgm:pt modelId="{8E5FD78D-016E-2242-B4C0-41B431BE76F5}" type="pres">
      <dgm:prSet presAssocID="{AAA39FB5-1996-754E-9C9E-34A804674F39}" presName="blFrame" presStyleLbl="node1" presStyleIdx="6" presStyleCnt="20"/>
      <dgm:spPr/>
    </dgm:pt>
    <dgm:pt modelId="{45CB23C0-602F-E74D-B091-D08445AEC4DE}" type="pres">
      <dgm:prSet presAssocID="{AAA39FB5-1996-754E-9C9E-34A804674F39}" presName="brFrame" presStyleLbl="node1" presStyleIdx="7" presStyleCnt="20"/>
      <dgm:spPr/>
    </dgm:pt>
    <dgm:pt modelId="{CDD477F0-C6CD-4C4D-8760-549B8A77FD3E}" type="pres">
      <dgm:prSet presAssocID="{E46DA92A-59D5-FF44-AF6B-638209BDE151}" presName="sibTrans" presStyleCnt="0"/>
      <dgm:spPr/>
    </dgm:pt>
    <dgm:pt modelId="{39E7AD55-1723-174D-AEE1-008FFFD2EAFF}" type="pres">
      <dgm:prSet presAssocID="{37877058-33E6-7E46-A100-DFFCA2277E5E}" presName="composite" presStyleCnt="0">
        <dgm:presLayoutVars>
          <dgm:chMax/>
          <dgm:chPref/>
        </dgm:presLayoutVars>
      </dgm:prSet>
      <dgm:spPr/>
    </dgm:pt>
    <dgm:pt modelId="{21D4B396-81A0-6747-A0AC-C3346927BEDC}" type="pres">
      <dgm:prSet presAssocID="{37877058-33E6-7E46-A100-DFFCA2277E5E}" presName="Image" presStyleLbl="bgImgPlace1" presStyleIdx="2" presStyleCnt="5"/>
      <dgm:spPr/>
    </dgm:pt>
    <dgm:pt modelId="{FEE022D5-9CC1-304A-8E24-CE4CA1D92AEB}" type="pres">
      <dgm:prSet presAssocID="{37877058-33E6-7E46-A100-DFFCA2277E5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695799-D350-A94B-A6AF-12E58DD2CC83}" type="pres">
      <dgm:prSet presAssocID="{37877058-33E6-7E46-A100-DFFCA2277E5E}" presName="tlFrame" presStyleLbl="node1" presStyleIdx="8" presStyleCnt="20"/>
      <dgm:spPr/>
    </dgm:pt>
    <dgm:pt modelId="{C76B7BF6-7082-BF4E-B568-6890819785D4}" type="pres">
      <dgm:prSet presAssocID="{37877058-33E6-7E46-A100-DFFCA2277E5E}" presName="trFrame" presStyleLbl="node1" presStyleIdx="9" presStyleCnt="20"/>
      <dgm:spPr/>
    </dgm:pt>
    <dgm:pt modelId="{90680A2D-4609-074F-A4E6-9418E5BBED41}" type="pres">
      <dgm:prSet presAssocID="{37877058-33E6-7E46-A100-DFFCA2277E5E}" presName="blFrame" presStyleLbl="node1" presStyleIdx="10" presStyleCnt="20"/>
      <dgm:spPr/>
    </dgm:pt>
    <dgm:pt modelId="{3E66BEC6-2F8B-0941-A51D-258685E3D086}" type="pres">
      <dgm:prSet presAssocID="{37877058-33E6-7E46-A100-DFFCA2277E5E}" presName="brFrame" presStyleLbl="node1" presStyleIdx="11" presStyleCnt="20"/>
      <dgm:spPr/>
    </dgm:pt>
    <dgm:pt modelId="{A72DE491-5BE8-9745-98AC-41ACDE4AC53B}" type="pres">
      <dgm:prSet presAssocID="{2E096883-FCC9-0643-9D43-8233C7A1AE6D}" presName="sibTrans" presStyleCnt="0"/>
      <dgm:spPr/>
    </dgm:pt>
    <dgm:pt modelId="{C19B694E-E687-8549-86DE-516DD16105DB}" type="pres">
      <dgm:prSet presAssocID="{693B9065-6EAA-F64E-9C27-778C3DD8B838}" presName="composite" presStyleCnt="0">
        <dgm:presLayoutVars>
          <dgm:chMax/>
          <dgm:chPref/>
        </dgm:presLayoutVars>
      </dgm:prSet>
      <dgm:spPr/>
    </dgm:pt>
    <dgm:pt modelId="{6D4E5841-147C-0C4A-8F60-CDC9D468E174}" type="pres">
      <dgm:prSet presAssocID="{693B9065-6EAA-F64E-9C27-778C3DD8B838}" presName="Image" presStyleLbl="bgImgPlace1" presStyleIdx="3" presStyleCnt="5"/>
      <dgm:spPr/>
    </dgm:pt>
    <dgm:pt modelId="{C790F143-DEAF-2347-B1C7-69D960D66E76}" type="pres">
      <dgm:prSet presAssocID="{693B9065-6EAA-F64E-9C27-778C3DD8B83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DBC7342-7CCF-D049-B792-7C109C99A372}" type="pres">
      <dgm:prSet presAssocID="{693B9065-6EAA-F64E-9C27-778C3DD8B838}" presName="tlFrame" presStyleLbl="node1" presStyleIdx="12" presStyleCnt="20"/>
      <dgm:spPr/>
    </dgm:pt>
    <dgm:pt modelId="{B9BD956F-8216-C441-9064-AC965EDBA77B}" type="pres">
      <dgm:prSet presAssocID="{693B9065-6EAA-F64E-9C27-778C3DD8B838}" presName="trFrame" presStyleLbl="node1" presStyleIdx="13" presStyleCnt="20"/>
      <dgm:spPr/>
    </dgm:pt>
    <dgm:pt modelId="{63AB063B-628B-DA43-BB53-F47DB9BA0729}" type="pres">
      <dgm:prSet presAssocID="{693B9065-6EAA-F64E-9C27-778C3DD8B838}" presName="blFrame" presStyleLbl="node1" presStyleIdx="14" presStyleCnt="20"/>
      <dgm:spPr/>
    </dgm:pt>
    <dgm:pt modelId="{ED1C34D5-C853-A145-A00E-5513B3DA2DC7}" type="pres">
      <dgm:prSet presAssocID="{693B9065-6EAA-F64E-9C27-778C3DD8B838}" presName="brFrame" presStyleLbl="node1" presStyleIdx="15" presStyleCnt="20"/>
      <dgm:spPr/>
    </dgm:pt>
    <dgm:pt modelId="{B582DA71-C7B7-9B4C-A246-292A82754C08}" type="pres">
      <dgm:prSet presAssocID="{A73D49FD-F24C-DC4B-873E-0DE2FC612CE4}" presName="sibTrans" presStyleCnt="0"/>
      <dgm:spPr/>
    </dgm:pt>
    <dgm:pt modelId="{C60D105C-A12B-6045-BD21-80F1D1CEFEEF}" type="pres">
      <dgm:prSet presAssocID="{3600F6AA-F1A5-7348-B226-2DD75A80B317}" presName="composite" presStyleCnt="0">
        <dgm:presLayoutVars>
          <dgm:chMax/>
          <dgm:chPref/>
        </dgm:presLayoutVars>
      </dgm:prSet>
      <dgm:spPr/>
    </dgm:pt>
    <dgm:pt modelId="{C7F3748D-DB0A-714C-8AE7-A6B7EEE2DE19}" type="pres">
      <dgm:prSet presAssocID="{3600F6AA-F1A5-7348-B226-2DD75A80B317}" presName="Image" presStyleLbl="bgImgPlace1" presStyleIdx="4" presStyleCnt="5"/>
      <dgm:spPr/>
    </dgm:pt>
    <dgm:pt modelId="{9B6C5A72-9258-B04E-999B-B1092610CA36}" type="pres">
      <dgm:prSet presAssocID="{3600F6AA-F1A5-7348-B226-2DD75A80B31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B07412E-74E9-BA47-899B-1A48FACB11F9}" type="pres">
      <dgm:prSet presAssocID="{3600F6AA-F1A5-7348-B226-2DD75A80B317}" presName="tlFrame" presStyleLbl="node1" presStyleIdx="16" presStyleCnt="20"/>
      <dgm:spPr/>
    </dgm:pt>
    <dgm:pt modelId="{772592F3-C00D-014F-9CE5-85DAD2D2D07B}" type="pres">
      <dgm:prSet presAssocID="{3600F6AA-F1A5-7348-B226-2DD75A80B317}" presName="trFrame" presStyleLbl="node1" presStyleIdx="17" presStyleCnt="20"/>
      <dgm:spPr/>
    </dgm:pt>
    <dgm:pt modelId="{B8C03CAF-9453-BE47-8EB4-90431390E8FA}" type="pres">
      <dgm:prSet presAssocID="{3600F6AA-F1A5-7348-B226-2DD75A80B317}" presName="blFrame" presStyleLbl="node1" presStyleIdx="18" presStyleCnt="20"/>
      <dgm:spPr/>
    </dgm:pt>
    <dgm:pt modelId="{DE050F77-D523-AD46-9D59-25AE672BA725}" type="pres">
      <dgm:prSet presAssocID="{3600F6AA-F1A5-7348-B226-2DD75A80B317}" presName="brFrame" presStyleLbl="node1" presStyleIdx="19" presStyleCnt="20"/>
      <dgm:spPr/>
    </dgm:pt>
  </dgm:ptLst>
  <dgm:cxnLst>
    <dgm:cxn modelId="{D68FCD25-8D01-934C-A7E3-1183D6FE7F39}" type="presOf" srcId="{B2780E70-EA52-964A-B507-E792C2DC163F}" destId="{D2C3FA24-4A62-BB48-A8EE-2D44CD39D648}" srcOrd="0" destOrd="0" presId="urn:microsoft.com/office/officeart/2009/3/layout/FramedTextPicture"/>
    <dgm:cxn modelId="{D5DFFF50-5ABC-9044-AD53-D311249850AF}" type="presOf" srcId="{AAA39FB5-1996-754E-9C9E-34A804674F39}" destId="{D067412C-11C0-814A-96A5-A35451DE3FED}" srcOrd="0" destOrd="0" presId="urn:microsoft.com/office/officeart/2009/3/layout/FramedTextPicture"/>
    <dgm:cxn modelId="{BCC3A56D-5503-6441-BE81-DF5A3CF8C7F5}" srcId="{A61AEB9A-D536-0749-BF51-A03B55271DD6}" destId="{3600F6AA-F1A5-7348-B226-2DD75A80B317}" srcOrd="4" destOrd="0" parTransId="{E115DF32-1CA9-7848-A99D-EF38B01258AD}" sibTransId="{DD28DB93-B7AD-0F41-AFE5-24202208547D}"/>
    <dgm:cxn modelId="{494D7284-AAD8-164A-B61A-46AD1FFE6424}" srcId="{A61AEB9A-D536-0749-BF51-A03B55271DD6}" destId="{693B9065-6EAA-F64E-9C27-778C3DD8B838}" srcOrd="3" destOrd="0" parTransId="{C0645AF6-85C6-8D4A-B9BE-CD7DEEFA28AD}" sibTransId="{A73D49FD-F24C-DC4B-873E-0DE2FC612CE4}"/>
    <dgm:cxn modelId="{75FDEC96-2B4D-3048-8DD7-3500C0566BDF}" type="presOf" srcId="{3600F6AA-F1A5-7348-B226-2DD75A80B317}" destId="{9B6C5A72-9258-B04E-999B-B1092610CA36}" srcOrd="0" destOrd="0" presId="urn:microsoft.com/office/officeart/2009/3/layout/FramedTextPicture"/>
    <dgm:cxn modelId="{727A52A0-7566-A142-8B96-B63EB1707AAE}" type="presOf" srcId="{37877058-33E6-7E46-A100-DFFCA2277E5E}" destId="{FEE022D5-9CC1-304A-8E24-CE4CA1D92AEB}" srcOrd="0" destOrd="0" presId="urn:microsoft.com/office/officeart/2009/3/layout/FramedTextPicture"/>
    <dgm:cxn modelId="{DAD1B9A2-3C84-5B4E-8A4C-3444AEB08CA1}" type="presOf" srcId="{693B9065-6EAA-F64E-9C27-778C3DD8B838}" destId="{C790F143-DEAF-2347-B1C7-69D960D66E76}" srcOrd="0" destOrd="0" presId="urn:microsoft.com/office/officeart/2009/3/layout/FramedTextPicture"/>
    <dgm:cxn modelId="{B51764AE-F9BC-2B45-A7A7-0F53E8FB306E}" type="presOf" srcId="{A61AEB9A-D536-0749-BF51-A03B55271DD6}" destId="{89E0D69A-C9AB-0946-A619-C236CCFCB224}" srcOrd="0" destOrd="0" presId="urn:microsoft.com/office/officeart/2009/3/layout/FramedTextPicture"/>
    <dgm:cxn modelId="{07F4F3CA-477B-4B42-BAA9-F3F8E8B8CA87}" srcId="{A61AEB9A-D536-0749-BF51-A03B55271DD6}" destId="{37877058-33E6-7E46-A100-DFFCA2277E5E}" srcOrd="2" destOrd="0" parTransId="{70770AA5-5B19-F640-9AF7-E851096BDFE1}" sibTransId="{2E096883-FCC9-0643-9D43-8233C7A1AE6D}"/>
    <dgm:cxn modelId="{7E8BFBE4-6EE6-8E47-9B6D-DB76CCB2D4EF}" srcId="{A61AEB9A-D536-0749-BF51-A03B55271DD6}" destId="{AAA39FB5-1996-754E-9C9E-34A804674F39}" srcOrd="1" destOrd="0" parTransId="{6ECE858B-62D8-9249-91F8-E08E096B9498}" sibTransId="{E46DA92A-59D5-FF44-AF6B-638209BDE151}"/>
    <dgm:cxn modelId="{5D1570EC-E33B-2740-9531-F4B856F5ADB6}" srcId="{A61AEB9A-D536-0749-BF51-A03B55271DD6}" destId="{B2780E70-EA52-964A-B507-E792C2DC163F}" srcOrd="0" destOrd="0" parTransId="{98033769-EDE1-1840-9215-98DA41033545}" sibTransId="{C8A25529-7B7A-944E-9F00-BA67A3624A09}"/>
    <dgm:cxn modelId="{AB351E95-3D6A-5F44-8C0C-EFBF3E10397A}" type="presParOf" srcId="{89E0D69A-C9AB-0946-A619-C236CCFCB224}" destId="{BAC90686-D462-7C45-B962-47CBD7D255FF}" srcOrd="0" destOrd="0" presId="urn:microsoft.com/office/officeart/2009/3/layout/FramedTextPicture"/>
    <dgm:cxn modelId="{031C3CEA-6765-2E4C-B6E6-E7442D5B61B2}" type="presParOf" srcId="{BAC90686-D462-7C45-B962-47CBD7D255FF}" destId="{BDDCA8B1-2A4C-8F48-99DD-8DA7E932FAD8}" srcOrd="0" destOrd="0" presId="urn:microsoft.com/office/officeart/2009/3/layout/FramedTextPicture"/>
    <dgm:cxn modelId="{B4B57B39-8F97-9747-A8DD-2C9EA4251BB2}" type="presParOf" srcId="{BAC90686-D462-7C45-B962-47CBD7D255FF}" destId="{D2C3FA24-4A62-BB48-A8EE-2D44CD39D648}" srcOrd="1" destOrd="0" presId="urn:microsoft.com/office/officeart/2009/3/layout/FramedTextPicture"/>
    <dgm:cxn modelId="{F2A55B08-4857-BD46-A5A3-A96743F20923}" type="presParOf" srcId="{BAC90686-D462-7C45-B962-47CBD7D255FF}" destId="{19C6EBED-E519-BA4B-B462-9FB2E9E3B06C}" srcOrd="2" destOrd="0" presId="urn:microsoft.com/office/officeart/2009/3/layout/FramedTextPicture"/>
    <dgm:cxn modelId="{F7D45442-5637-834E-8BC3-CF2AB63E8E60}" type="presParOf" srcId="{BAC90686-D462-7C45-B962-47CBD7D255FF}" destId="{C0C64340-21AB-8A47-A885-6704B476EA6A}" srcOrd="3" destOrd="0" presId="urn:microsoft.com/office/officeart/2009/3/layout/FramedTextPicture"/>
    <dgm:cxn modelId="{1E5A6B07-3381-BA4A-BACD-F35520097531}" type="presParOf" srcId="{BAC90686-D462-7C45-B962-47CBD7D255FF}" destId="{58204CB1-5BBB-904D-8DC6-DF76AB01128C}" srcOrd="4" destOrd="0" presId="urn:microsoft.com/office/officeart/2009/3/layout/FramedTextPicture"/>
    <dgm:cxn modelId="{E2842CAF-047F-DD4A-A656-E4F8788BF4F7}" type="presParOf" srcId="{BAC90686-D462-7C45-B962-47CBD7D255FF}" destId="{DCAD0786-7417-1140-8FA2-78CE9950FD6C}" srcOrd="5" destOrd="0" presId="urn:microsoft.com/office/officeart/2009/3/layout/FramedTextPicture"/>
    <dgm:cxn modelId="{FE1B2F16-4A33-B74B-A050-E918E5E581A9}" type="presParOf" srcId="{89E0D69A-C9AB-0946-A619-C236CCFCB224}" destId="{11197150-4D93-7A4F-A379-E85473021187}" srcOrd="1" destOrd="0" presId="urn:microsoft.com/office/officeart/2009/3/layout/FramedTextPicture"/>
    <dgm:cxn modelId="{BD57CCDC-A69A-D64F-B42C-72E3139AD0DC}" type="presParOf" srcId="{89E0D69A-C9AB-0946-A619-C236CCFCB224}" destId="{A18C7EE3-B280-1740-9179-DD429FE22740}" srcOrd="2" destOrd="0" presId="urn:microsoft.com/office/officeart/2009/3/layout/FramedTextPicture"/>
    <dgm:cxn modelId="{73191F18-4C8B-BC41-9C15-1E93F4381651}" type="presParOf" srcId="{A18C7EE3-B280-1740-9179-DD429FE22740}" destId="{B7CF9FA9-79D2-B348-AC1A-92876527029E}" srcOrd="0" destOrd="0" presId="urn:microsoft.com/office/officeart/2009/3/layout/FramedTextPicture"/>
    <dgm:cxn modelId="{FC130928-AB61-8247-8F74-DD1078254FFB}" type="presParOf" srcId="{A18C7EE3-B280-1740-9179-DD429FE22740}" destId="{D067412C-11C0-814A-96A5-A35451DE3FED}" srcOrd="1" destOrd="0" presId="urn:microsoft.com/office/officeart/2009/3/layout/FramedTextPicture"/>
    <dgm:cxn modelId="{4895C9F1-7A88-484B-9E5B-122001A6FE82}" type="presParOf" srcId="{A18C7EE3-B280-1740-9179-DD429FE22740}" destId="{8EDC86D6-36AD-5F4A-84B4-7198DF5AC1FF}" srcOrd="2" destOrd="0" presId="urn:microsoft.com/office/officeart/2009/3/layout/FramedTextPicture"/>
    <dgm:cxn modelId="{49254132-A7C3-8E4F-BE24-EC161D5FAB21}" type="presParOf" srcId="{A18C7EE3-B280-1740-9179-DD429FE22740}" destId="{6B0560CD-7F16-3B4A-8253-9C556BA40ADD}" srcOrd="3" destOrd="0" presId="urn:microsoft.com/office/officeart/2009/3/layout/FramedTextPicture"/>
    <dgm:cxn modelId="{7EB567F5-92C0-7C43-8A67-9855D2FA04EC}" type="presParOf" srcId="{A18C7EE3-B280-1740-9179-DD429FE22740}" destId="{8E5FD78D-016E-2242-B4C0-41B431BE76F5}" srcOrd="4" destOrd="0" presId="urn:microsoft.com/office/officeart/2009/3/layout/FramedTextPicture"/>
    <dgm:cxn modelId="{6E03B729-DB0F-CB4A-9AE0-A31BC2EF5401}" type="presParOf" srcId="{A18C7EE3-B280-1740-9179-DD429FE22740}" destId="{45CB23C0-602F-E74D-B091-D08445AEC4DE}" srcOrd="5" destOrd="0" presId="urn:microsoft.com/office/officeart/2009/3/layout/FramedTextPicture"/>
    <dgm:cxn modelId="{C96DCE14-EBB9-5E45-95F4-740E79EAA956}" type="presParOf" srcId="{89E0D69A-C9AB-0946-A619-C236CCFCB224}" destId="{CDD477F0-C6CD-4C4D-8760-549B8A77FD3E}" srcOrd="3" destOrd="0" presId="urn:microsoft.com/office/officeart/2009/3/layout/FramedTextPicture"/>
    <dgm:cxn modelId="{95C0B686-0EA4-2946-817A-01A9DB58DE68}" type="presParOf" srcId="{89E0D69A-C9AB-0946-A619-C236CCFCB224}" destId="{39E7AD55-1723-174D-AEE1-008FFFD2EAFF}" srcOrd="4" destOrd="0" presId="urn:microsoft.com/office/officeart/2009/3/layout/FramedTextPicture"/>
    <dgm:cxn modelId="{CE32179A-FF17-3746-81FD-5F7AACA3474F}" type="presParOf" srcId="{39E7AD55-1723-174D-AEE1-008FFFD2EAFF}" destId="{21D4B396-81A0-6747-A0AC-C3346927BEDC}" srcOrd="0" destOrd="0" presId="urn:microsoft.com/office/officeart/2009/3/layout/FramedTextPicture"/>
    <dgm:cxn modelId="{5031B48D-3823-2B47-AB7A-4DDFD6488D89}" type="presParOf" srcId="{39E7AD55-1723-174D-AEE1-008FFFD2EAFF}" destId="{FEE022D5-9CC1-304A-8E24-CE4CA1D92AEB}" srcOrd="1" destOrd="0" presId="urn:microsoft.com/office/officeart/2009/3/layout/FramedTextPicture"/>
    <dgm:cxn modelId="{E6C810DB-CA61-1D46-98D9-86A3C9CB950E}" type="presParOf" srcId="{39E7AD55-1723-174D-AEE1-008FFFD2EAFF}" destId="{45695799-D350-A94B-A6AF-12E58DD2CC83}" srcOrd="2" destOrd="0" presId="urn:microsoft.com/office/officeart/2009/3/layout/FramedTextPicture"/>
    <dgm:cxn modelId="{3A46DE40-4B6C-6F4F-8CD3-C0234DF0554D}" type="presParOf" srcId="{39E7AD55-1723-174D-AEE1-008FFFD2EAFF}" destId="{C76B7BF6-7082-BF4E-B568-6890819785D4}" srcOrd="3" destOrd="0" presId="urn:microsoft.com/office/officeart/2009/3/layout/FramedTextPicture"/>
    <dgm:cxn modelId="{677F3423-1EF9-1B4F-9ABA-63E789195338}" type="presParOf" srcId="{39E7AD55-1723-174D-AEE1-008FFFD2EAFF}" destId="{90680A2D-4609-074F-A4E6-9418E5BBED41}" srcOrd="4" destOrd="0" presId="urn:microsoft.com/office/officeart/2009/3/layout/FramedTextPicture"/>
    <dgm:cxn modelId="{75CB9C50-DB73-7D42-BF47-62B7894CF4DF}" type="presParOf" srcId="{39E7AD55-1723-174D-AEE1-008FFFD2EAFF}" destId="{3E66BEC6-2F8B-0941-A51D-258685E3D086}" srcOrd="5" destOrd="0" presId="urn:microsoft.com/office/officeart/2009/3/layout/FramedTextPicture"/>
    <dgm:cxn modelId="{8BC6058C-6F49-1F4F-BE39-DB07B1D8CE38}" type="presParOf" srcId="{89E0D69A-C9AB-0946-A619-C236CCFCB224}" destId="{A72DE491-5BE8-9745-98AC-41ACDE4AC53B}" srcOrd="5" destOrd="0" presId="urn:microsoft.com/office/officeart/2009/3/layout/FramedTextPicture"/>
    <dgm:cxn modelId="{A30B9C3D-E777-4D4E-8D9D-0BCD3CDFC226}" type="presParOf" srcId="{89E0D69A-C9AB-0946-A619-C236CCFCB224}" destId="{C19B694E-E687-8549-86DE-516DD16105DB}" srcOrd="6" destOrd="0" presId="urn:microsoft.com/office/officeart/2009/3/layout/FramedTextPicture"/>
    <dgm:cxn modelId="{6D2D7FC8-9CA8-0A41-9B1E-627456A14432}" type="presParOf" srcId="{C19B694E-E687-8549-86DE-516DD16105DB}" destId="{6D4E5841-147C-0C4A-8F60-CDC9D468E174}" srcOrd="0" destOrd="0" presId="urn:microsoft.com/office/officeart/2009/3/layout/FramedTextPicture"/>
    <dgm:cxn modelId="{45579F34-1CE5-6C44-B5C7-E5245C6B6E04}" type="presParOf" srcId="{C19B694E-E687-8549-86DE-516DD16105DB}" destId="{C790F143-DEAF-2347-B1C7-69D960D66E76}" srcOrd="1" destOrd="0" presId="urn:microsoft.com/office/officeart/2009/3/layout/FramedTextPicture"/>
    <dgm:cxn modelId="{13A5968B-78C7-A64D-A957-916AEC8CF1D8}" type="presParOf" srcId="{C19B694E-E687-8549-86DE-516DD16105DB}" destId="{5DBC7342-7CCF-D049-B792-7C109C99A372}" srcOrd="2" destOrd="0" presId="urn:microsoft.com/office/officeart/2009/3/layout/FramedTextPicture"/>
    <dgm:cxn modelId="{4E06A204-08C4-CF43-81DC-BD19F5C1A01E}" type="presParOf" srcId="{C19B694E-E687-8549-86DE-516DD16105DB}" destId="{B9BD956F-8216-C441-9064-AC965EDBA77B}" srcOrd="3" destOrd="0" presId="urn:microsoft.com/office/officeart/2009/3/layout/FramedTextPicture"/>
    <dgm:cxn modelId="{0DF84B96-CF07-3646-8727-B4E4D062E20A}" type="presParOf" srcId="{C19B694E-E687-8549-86DE-516DD16105DB}" destId="{63AB063B-628B-DA43-BB53-F47DB9BA0729}" srcOrd="4" destOrd="0" presId="urn:microsoft.com/office/officeart/2009/3/layout/FramedTextPicture"/>
    <dgm:cxn modelId="{2DD1E3C0-7247-6A4E-BF16-154C12B15860}" type="presParOf" srcId="{C19B694E-E687-8549-86DE-516DD16105DB}" destId="{ED1C34D5-C853-A145-A00E-5513B3DA2DC7}" srcOrd="5" destOrd="0" presId="urn:microsoft.com/office/officeart/2009/3/layout/FramedTextPicture"/>
    <dgm:cxn modelId="{D131B7B0-835B-1F4B-92A5-C2C9C80AE8EE}" type="presParOf" srcId="{89E0D69A-C9AB-0946-A619-C236CCFCB224}" destId="{B582DA71-C7B7-9B4C-A246-292A82754C08}" srcOrd="7" destOrd="0" presId="urn:microsoft.com/office/officeart/2009/3/layout/FramedTextPicture"/>
    <dgm:cxn modelId="{705162AC-8B0F-FB4E-A6D1-C6FB353E70A0}" type="presParOf" srcId="{89E0D69A-C9AB-0946-A619-C236CCFCB224}" destId="{C60D105C-A12B-6045-BD21-80F1D1CEFEEF}" srcOrd="8" destOrd="0" presId="urn:microsoft.com/office/officeart/2009/3/layout/FramedTextPicture"/>
    <dgm:cxn modelId="{E45BFDF7-0DB8-4A48-8E33-6729451676B1}" type="presParOf" srcId="{C60D105C-A12B-6045-BD21-80F1D1CEFEEF}" destId="{C7F3748D-DB0A-714C-8AE7-A6B7EEE2DE19}" srcOrd="0" destOrd="0" presId="urn:microsoft.com/office/officeart/2009/3/layout/FramedTextPicture"/>
    <dgm:cxn modelId="{19B43B76-63EC-DA48-A18A-86A087B37641}" type="presParOf" srcId="{C60D105C-A12B-6045-BD21-80F1D1CEFEEF}" destId="{9B6C5A72-9258-B04E-999B-B1092610CA36}" srcOrd="1" destOrd="0" presId="urn:microsoft.com/office/officeart/2009/3/layout/FramedTextPicture"/>
    <dgm:cxn modelId="{F57FC543-1F27-DD4D-B50B-59F9B16B2583}" type="presParOf" srcId="{C60D105C-A12B-6045-BD21-80F1D1CEFEEF}" destId="{0B07412E-74E9-BA47-899B-1A48FACB11F9}" srcOrd="2" destOrd="0" presId="urn:microsoft.com/office/officeart/2009/3/layout/FramedTextPicture"/>
    <dgm:cxn modelId="{F6BEEA68-E7CC-D542-A264-3D836C0440AF}" type="presParOf" srcId="{C60D105C-A12B-6045-BD21-80F1D1CEFEEF}" destId="{772592F3-C00D-014F-9CE5-85DAD2D2D07B}" srcOrd="3" destOrd="0" presId="urn:microsoft.com/office/officeart/2009/3/layout/FramedTextPicture"/>
    <dgm:cxn modelId="{4444C8A7-049A-9843-8042-BF76BCF2FDB9}" type="presParOf" srcId="{C60D105C-A12B-6045-BD21-80F1D1CEFEEF}" destId="{B8C03CAF-9453-BE47-8EB4-90431390E8FA}" srcOrd="4" destOrd="0" presId="urn:microsoft.com/office/officeart/2009/3/layout/FramedTextPicture"/>
    <dgm:cxn modelId="{2AF9B4E5-13AA-7544-93D1-383C2E28F1C9}" type="presParOf" srcId="{C60D105C-A12B-6045-BD21-80F1D1CEFEEF}" destId="{DE050F77-D523-AD46-9D59-25AE672BA72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CA8B1-2A4C-8F48-99DD-8DA7E932FAD8}">
      <dsp:nvSpPr>
        <dsp:cNvPr id="0" name=""/>
        <dsp:cNvSpPr/>
      </dsp:nvSpPr>
      <dsp:spPr>
        <a:xfrm>
          <a:off x="581365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3FA24-4A62-BB48-A8EE-2D44CD39D648}">
      <dsp:nvSpPr>
        <dsp:cNvPr id="0" name=""/>
        <dsp:cNvSpPr/>
      </dsp:nvSpPr>
      <dsp:spPr>
        <a:xfrm>
          <a:off x="1502874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Elekktronaut</a:t>
          </a:r>
          <a:endParaRPr lang="en-NL" sz="1200" kern="1200"/>
        </a:p>
      </dsp:txBody>
      <dsp:txXfrm>
        <a:off x="1502874" y="708726"/>
        <a:ext cx="1253223" cy="774094"/>
      </dsp:txXfrm>
    </dsp:sp>
    <dsp:sp modelId="{19C6EBED-E519-BA4B-B462-9FB2E9E3B06C}">
      <dsp:nvSpPr>
        <dsp:cNvPr id="0" name=""/>
        <dsp:cNvSpPr/>
      </dsp:nvSpPr>
      <dsp:spPr>
        <a:xfrm>
          <a:off x="1392302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4340-21AB-8A47-A885-6704B476EA6A}">
      <dsp:nvSpPr>
        <dsp:cNvPr id="0" name=""/>
        <dsp:cNvSpPr/>
      </dsp:nvSpPr>
      <dsp:spPr>
        <a:xfrm rot="5400000">
          <a:off x="2574372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4CB1-5BBB-904D-8DC6-DF76AB01128C}">
      <dsp:nvSpPr>
        <dsp:cNvPr id="0" name=""/>
        <dsp:cNvSpPr/>
      </dsp:nvSpPr>
      <dsp:spPr>
        <a:xfrm rot="16200000">
          <a:off x="1392263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0786-7417-1140-8FA2-78CE9950FD6C}">
      <dsp:nvSpPr>
        <dsp:cNvPr id="0" name=""/>
        <dsp:cNvSpPr/>
      </dsp:nvSpPr>
      <dsp:spPr>
        <a:xfrm rot="10800000">
          <a:off x="2574411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9FA9-79D2-B348-AC1A-92876527029E}">
      <dsp:nvSpPr>
        <dsp:cNvPr id="0" name=""/>
        <dsp:cNvSpPr/>
      </dsp:nvSpPr>
      <dsp:spPr>
        <a:xfrm>
          <a:off x="3265818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7412C-11C0-814A-96A5-A35451DE3FED}">
      <dsp:nvSpPr>
        <dsp:cNvPr id="0" name=""/>
        <dsp:cNvSpPr/>
      </dsp:nvSpPr>
      <dsp:spPr>
        <a:xfrm>
          <a:off x="4187327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Paketa12</a:t>
          </a:r>
          <a:endParaRPr lang="en-NL" sz="1200" kern="1200"/>
        </a:p>
      </dsp:txBody>
      <dsp:txXfrm>
        <a:off x="4187327" y="708726"/>
        <a:ext cx="1253223" cy="774094"/>
      </dsp:txXfrm>
    </dsp:sp>
    <dsp:sp modelId="{8EDC86D6-36AD-5F4A-84B4-7198DF5AC1FF}">
      <dsp:nvSpPr>
        <dsp:cNvPr id="0" name=""/>
        <dsp:cNvSpPr/>
      </dsp:nvSpPr>
      <dsp:spPr>
        <a:xfrm>
          <a:off x="4076755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60CD-7F16-3B4A-8253-9C556BA40ADD}">
      <dsp:nvSpPr>
        <dsp:cNvPr id="0" name=""/>
        <dsp:cNvSpPr/>
      </dsp:nvSpPr>
      <dsp:spPr>
        <a:xfrm rot="5400000">
          <a:off x="5258825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FD78D-016E-2242-B4C0-41B431BE76F5}">
      <dsp:nvSpPr>
        <dsp:cNvPr id="0" name=""/>
        <dsp:cNvSpPr/>
      </dsp:nvSpPr>
      <dsp:spPr>
        <a:xfrm rot="16200000">
          <a:off x="4076716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23C0-602F-E74D-B091-D08445AEC4DE}">
      <dsp:nvSpPr>
        <dsp:cNvPr id="0" name=""/>
        <dsp:cNvSpPr/>
      </dsp:nvSpPr>
      <dsp:spPr>
        <a:xfrm rot="10800000">
          <a:off x="5258864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4B396-81A0-6747-A0AC-C3346927BEDC}">
      <dsp:nvSpPr>
        <dsp:cNvPr id="0" name=""/>
        <dsp:cNvSpPr/>
      </dsp:nvSpPr>
      <dsp:spPr>
        <a:xfrm>
          <a:off x="5950272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22D5-9CC1-304A-8E24-CE4CA1D92AEB}">
      <dsp:nvSpPr>
        <dsp:cNvPr id="0" name=""/>
        <dsp:cNvSpPr/>
      </dsp:nvSpPr>
      <dsp:spPr>
        <a:xfrm>
          <a:off x="6871780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Noto the talking ball</a:t>
          </a:r>
          <a:endParaRPr lang="en-NL" sz="1200" kern="1200"/>
        </a:p>
      </dsp:txBody>
      <dsp:txXfrm>
        <a:off x="6871780" y="708726"/>
        <a:ext cx="1253223" cy="774094"/>
      </dsp:txXfrm>
    </dsp:sp>
    <dsp:sp modelId="{45695799-D350-A94B-A6AF-12E58DD2CC83}">
      <dsp:nvSpPr>
        <dsp:cNvPr id="0" name=""/>
        <dsp:cNvSpPr/>
      </dsp:nvSpPr>
      <dsp:spPr>
        <a:xfrm>
          <a:off x="6761208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7BF6-7082-BF4E-B568-6890819785D4}">
      <dsp:nvSpPr>
        <dsp:cNvPr id="0" name=""/>
        <dsp:cNvSpPr/>
      </dsp:nvSpPr>
      <dsp:spPr>
        <a:xfrm rot="5400000">
          <a:off x="7943278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0A2D-4609-074F-A4E6-9418E5BBED41}">
      <dsp:nvSpPr>
        <dsp:cNvPr id="0" name=""/>
        <dsp:cNvSpPr/>
      </dsp:nvSpPr>
      <dsp:spPr>
        <a:xfrm rot="16200000">
          <a:off x="6761169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6BEC6-2F8B-0941-A51D-258685E3D086}">
      <dsp:nvSpPr>
        <dsp:cNvPr id="0" name=""/>
        <dsp:cNvSpPr/>
      </dsp:nvSpPr>
      <dsp:spPr>
        <a:xfrm rot="10800000">
          <a:off x="7943317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5841-147C-0C4A-8F60-CDC9D468E174}">
      <dsp:nvSpPr>
        <dsp:cNvPr id="0" name=""/>
        <dsp:cNvSpPr/>
      </dsp:nvSpPr>
      <dsp:spPr>
        <a:xfrm>
          <a:off x="1923592" y="1822851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0F143-DEAF-2347-B1C7-69D960D66E76}">
      <dsp:nvSpPr>
        <dsp:cNvPr id="0" name=""/>
        <dsp:cNvSpPr/>
      </dsp:nvSpPr>
      <dsp:spPr>
        <a:xfrm>
          <a:off x="2845100" y="2449441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The Interactive Immersive HQ</a:t>
          </a:r>
          <a:endParaRPr lang="en-NL" sz="1200" kern="1200"/>
        </a:p>
      </dsp:txBody>
      <dsp:txXfrm>
        <a:off x="2845100" y="2449441"/>
        <a:ext cx="1253223" cy="774094"/>
      </dsp:txXfrm>
    </dsp:sp>
    <dsp:sp modelId="{5DBC7342-7CCF-D049-B792-7C109C99A372}">
      <dsp:nvSpPr>
        <dsp:cNvPr id="0" name=""/>
        <dsp:cNvSpPr/>
      </dsp:nvSpPr>
      <dsp:spPr>
        <a:xfrm>
          <a:off x="2734528" y="2338964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956F-8216-C441-9064-AC965EDBA77B}">
      <dsp:nvSpPr>
        <dsp:cNvPr id="0" name=""/>
        <dsp:cNvSpPr/>
      </dsp:nvSpPr>
      <dsp:spPr>
        <a:xfrm rot="5400000">
          <a:off x="3916599" y="2339003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063B-628B-DA43-BB53-F47DB9BA0729}">
      <dsp:nvSpPr>
        <dsp:cNvPr id="0" name=""/>
        <dsp:cNvSpPr/>
      </dsp:nvSpPr>
      <dsp:spPr>
        <a:xfrm rot="16200000">
          <a:off x="2734489" y="303314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C34D5-C853-A145-A00E-5513B3DA2DC7}">
      <dsp:nvSpPr>
        <dsp:cNvPr id="0" name=""/>
        <dsp:cNvSpPr/>
      </dsp:nvSpPr>
      <dsp:spPr>
        <a:xfrm rot="10800000">
          <a:off x="3916637" y="3033110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3748D-DB0A-714C-8AE7-A6B7EEE2DE19}">
      <dsp:nvSpPr>
        <dsp:cNvPr id="0" name=""/>
        <dsp:cNvSpPr/>
      </dsp:nvSpPr>
      <dsp:spPr>
        <a:xfrm>
          <a:off x="4608045" y="1822851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C5A72-9258-B04E-999B-B1092610CA36}">
      <dsp:nvSpPr>
        <dsp:cNvPr id="0" name=""/>
        <dsp:cNvSpPr/>
      </dsp:nvSpPr>
      <dsp:spPr>
        <a:xfrm>
          <a:off x="5529553" y="2449441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Derivative foundamentals</a:t>
          </a:r>
          <a:endParaRPr lang="en-NL" sz="1200" kern="1200"/>
        </a:p>
      </dsp:txBody>
      <dsp:txXfrm>
        <a:off x="5529553" y="2449441"/>
        <a:ext cx="1253223" cy="774094"/>
      </dsp:txXfrm>
    </dsp:sp>
    <dsp:sp modelId="{0B07412E-74E9-BA47-899B-1A48FACB11F9}">
      <dsp:nvSpPr>
        <dsp:cNvPr id="0" name=""/>
        <dsp:cNvSpPr/>
      </dsp:nvSpPr>
      <dsp:spPr>
        <a:xfrm>
          <a:off x="5418981" y="2338964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592F3-C00D-014F-9CE5-85DAD2D2D07B}">
      <dsp:nvSpPr>
        <dsp:cNvPr id="0" name=""/>
        <dsp:cNvSpPr/>
      </dsp:nvSpPr>
      <dsp:spPr>
        <a:xfrm rot="5400000">
          <a:off x="6601052" y="2339003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3CAF-9453-BE47-8EB4-90431390E8FA}">
      <dsp:nvSpPr>
        <dsp:cNvPr id="0" name=""/>
        <dsp:cNvSpPr/>
      </dsp:nvSpPr>
      <dsp:spPr>
        <a:xfrm rot="16200000">
          <a:off x="5418943" y="303314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50F77-D523-AD46-9D59-25AE672BA725}">
      <dsp:nvSpPr>
        <dsp:cNvPr id="0" name=""/>
        <dsp:cNvSpPr/>
      </dsp:nvSpPr>
      <dsp:spPr>
        <a:xfrm rot="10800000">
          <a:off x="6601091" y="3033110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eal/Immersive_enviroments_hv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Touch Designer basic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16-10-2023 Immersive Environments minor – </a:t>
            </a:r>
            <a:r>
              <a:rPr lang="en-GB" dirty="0" err="1"/>
              <a:t>HvA</a:t>
            </a:r>
            <a:r>
              <a:rPr lang="en-GB" dirty="0"/>
              <a:t> Amsterdam</a:t>
            </a:r>
          </a:p>
          <a:p>
            <a:r>
              <a:rPr lang="en-GB" dirty="0"/>
              <a:t>By Raul Leal</a:t>
            </a:r>
          </a:p>
        </p:txBody>
      </p:sp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390550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3905504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3905504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758934" y="5767263"/>
            <a:ext cx="2674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It is a 2d animation, </a:t>
            </a:r>
          </a:p>
          <a:p>
            <a:pPr algn="ctr"/>
            <a:r>
              <a:rPr lang="en-GB" sz="1200" b="1" dirty="0" err="1"/>
              <a:t>i.e</a:t>
            </a:r>
            <a:r>
              <a:rPr lang="en-GB" sz="1200" b="1" dirty="0"/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429000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640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It is done in </a:t>
            </a:r>
          </a:p>
          <a:p>
            <a:pPr algn="ctr"/>
            <a:r>
              <a:rPr lang="en-GB" sz="2000" b="1" dirty="0" err="1"/>
              <a:t>TochDesigner</a:t>
            </a:r>
            <a:r>
              <a:rPr lang="en-GB" sz="2000" b="1" dirty="0"/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https://www.youtube.com/watch?v=AMGkNHyQ4o0&amp;list=PL3zGSOEHGdiR5x5BIg8E8yn2BQMbQ6igb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this course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DBAB8EB-3E74-3767-ECD7-FDF0A9E0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7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3"/>
              </a:rPr>
              <a:t>https://github.com/Rauleal/Immersive_enviroments_hva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BB95A8-F267-FFAE-C633-55B65A84E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16147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012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6161" y="4166246"/>
            <a:ext cx="950400" cy="950400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6693" y="4280654"/>
            <a:ext cx="950400" cy="9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44</TotalTime>
  <Words>111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Touch Designer basic Workshop</vt:lpstr>
      <vt:lpstr>Constrains…</vt:lpstr>
      <vt:lpstr>YouTube channel</vt:lpstr>
      <vt:lpstr>TouchDesigner Documentation</vt:lpstr>
      <vt:lpstr>Git repository for this course</vt:lpstr>
      <vt:lpstr>Interesting Artist/tutorials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 Rodriguez</cp:lastModifiedBy>
  <cp:revision>1</cp:revision>
  <dcterms:created xsi:type="dcterms:W3CDTF">2023-10-15T17:52:58Z</dcterms:created>
  <dcterms:modified xsi:type="dcterms:W3CDTF">2023-10-15T18:37:38Z</dcterms:modified>
</cp:coreProperties>
</file>