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embeddedFontLst>
    <p:embeddedFont>
      <p:font typeface="Roboto Mono" pitchFamily="49" charset="0"/>
      <p:regular r:id="rId5"/>
      <p:bold r:id="rId6"/>
      <p:italic r:id="rId7"/>
      <p:boldItalic r:id="rId8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>
      <p:cViewPr varScale="1">
        <p:scale>
          <a:sx n="139" d="100"/>
          <a:sy n="139" d="100"/>
        </p:scale>
        <p:origin x="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Home" type="title" userDrawn="1">
  <p:cSld name="TITLE">
    <p:bg>
      <p:bgPr>
        <a:gradFill>
          <a:gsLst>
            <a:gs pos="0">
              <a:srgbClr val="CFD3BF"/>
            </a:gs>
            <a:gs pos="100000">
              <a:srgbClr val="9094EC"/>
            </a:gs>
          </a:gsLst>
          <a:lin ang="10800025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>
            <a:spLocks noGrp="1"/>
          </p:cNvSpPr>
          <p:nvPr>
            <p:ph type="ctrTitle"/>
          </p:nvPr>
        </p:nvSpPr>
        <p:spPr bwMode="auto">
          <a:xfrm>
            <a:off x="355024" y="2776774"/>
            <a:ext cx="8477399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2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" name="Google Shape;1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55024" y="346349"/>
            <a:ext cx="1151650" cy="11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ub Header" type="secHead" userDrawn="1">
  <p:cSld name="SECTION_HEADER">
    <p:bg>
      <p:bgPr>
        <a:gradFill>
          <a:gsLst>
            <a:gs pos="0">
              <a:srgbClr val="CFD3BF"/>
            </a:gs>
            <a:gs pos="100000">
              <a:srgbClr val="9094EC"/>
            </a:gs>
          </a:gsLst>
          <a:lin ang="10800025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;p3"/>
          <p:cNvSpPr>
            <a:spLocks noGrp="1"/>
          </p:cNvSpPr>
          <p:nvPr>
            <p:ph type="title"/>
          </p:nvPr>
        </p:nvSpPr>
        <p:spPr bwMode="auto">
          <a:xfrm>
            <a:off x="360000" y="3169099"/>
            <a:ext cx="8472299" cy="1781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;p3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" name="Google Shape;16;p3"/>
          <p:cNvSpPr>
            <a:spLocks noGrp="1"/>
          </p:cNvSpPr>
          <p:nvPr>
            <p:ph type="title" idx="2"/>
          </p:nvPr>
        </p:nvSpPr>
        <p:spPr bwMode="auto">
          <a:xfrm>
            <a:off x="360000" y="494524"/>
            <a:ext cx="8472299" cy="178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Mono"/>
              <a:buNone/>
              <a:defRPr sz="3600">
                <a:solidFill>
                  <a:srgbClr val="000000"/>
                </a:solidFill>
                <a:latin typeface="Roboto Mono"/>
                <a:ea typeface="Roboto Mono"/>
                <a:cs typeface="Roboto Mon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Index" userDrawn="1">
  <p:cSld name="SECTION_HEADER_1">
    <p:bg>
      <p:bgPr>
        <a:gradFill>
          <a:gsLst>
            <a:gs pos="0">
              <a:srgbClr val="CFD3BF"/>
            </a:gs>
            <a:gs pos="100000">
              <a:srgbClr val="9094EC"/>
            </a:gs>
          </a:gsLst>
          <a:lin ang="10800025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" name="Google Shape;19;p4"/>
          <p:cNvSpPr/>
          <p:nvPr/>
        </p:nvSpPr>
        <p:spPr bwMode="auto">
          <a:xfrm>
            <a:off x="0" y="-149"/>
            <a:ext cx="30078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0;p4"/>
          <p:cNvSpPr>
            <a:spLocks noGrp="1"/>
          </p:cNvSpPr>
          <p:nvPr>
            <p:ph type="title"/>
          </p:nvPr>
        </p:nvSpPr>
        <p:spPr bwMode="auto">
          <a:xfrm>
            <a:off x="360000" y="322949"/>
            <a:ext cx="2385299" cy="4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1pPr>
            <a:lvl2pPr lv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2pPr>
            <a:lvl3pPr lvl="2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3pPr>
            <a:lvl4pPr lvl="3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4pPr>
            <a:lvl5pPr lvl="4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5pPr>
            <a:lvl6pPr lvl="5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6pPr>
            <a:lvl7pPr lvl="6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7pPr>
            <a:lvl8pPr lvl="7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8pPr>
            <a:lvl9pPr lvl="8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;p4"/>
          <p:cNvSpPr>
            <a:spLocks noGrp="1"/>
          </p:cNvSpPr>
          <p:nvPr>
            <p:ph type="title" idx="2"/>
          </p:nvPr>
        </p:nvSpPr>
        <p:spPr bwMode="auto">
          <a:xfrm>
            <a:off x="3155674" y="322949"/>
            <a:ext cx="5180999" cy="4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2pPr>
            <a:lvl3pPr lvl="2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3pPr>
            <a:lvl4pPr lvl="3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4pPr>
            <a:lvl5pPr lvl="4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5pPr>
            <a:lvl6pPr lvl="5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6pPr>
            <a:lvl7pPr lvl="6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7pPr>
            <a:lvl8pPr lvl="7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8pPr>
            <a:lvl9pPr lvl="8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 Regular"/>
              <a:buNone/>
              <a:defRPr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pit Screen 1" userDrawn="1">
  <p:cSld name="CAPTION_ONLY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;p5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4;p5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" name="Google Shape;25;p5"/>
          <p:cNvSpPr>
            <a:spLocks noGrp="1"/>
          </p:cNvSpPr>
          <p:nvPr>
            <p:ph type="body" idx="1"/>
          </p:nvPr>
        </p:nvSpPr>
        <p:spPr bwMode="auto">
          <a:xfrm>
            <a:off x="360000" y="863550"/>
            <a:ext cx="376799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lain White " userDrawn="1">
  <p:cSld name="CAPTION_ONLY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;p6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" name="Google Shape;28;p6"/>
          <p:cNvSpPr>
            <a:spLocks noGrp="1"/>
          </p:cNvSpPr>
          <p:nvPr>
            <p:ph type="body" idx="1"/>
          </p:nvPr>
        </p:nvSpPr>
        <p:spPr bwMode="auto">
          <a:xfrm>
            <a:off x="360000" y="863550"/>
            <a:ext cx="376799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lain White  with Title" userDrawn="1">
  <p:cSld name="CAPTION_ONLY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7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" name="Google Shape;31;p7"/>
          <p:cNvSpPr>
            <a:spLocks noGrp="1"/>
          </p:cNvSpPr>
          <p:nvPr>
            <p:ph type="body" idx="1"/>
          </p:nvPr>
        </p:nvSpPr>
        <p:spPr bwMode="auto">
          <a:xfrm>
            <a:off x="360000" y="1144074"/>
            <a:ext cx="3767999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2;p7"/>
          <p:cNvSpPr>
            <a:spLocks noGrp="1"/>
          </p:cNvSpPr>
          <p:nvPr>
            <p:ph type="title"/>
          </p:nvPr>
        </p:nvSpPr>
        <p:spPr bwMode="auto">
          <a:xfrm>
            <a:off x="360000" y="386474"/>
            <a:ext cx="8472299" cy="178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plit Screen 2" userDrawn="1">
  <p:cSld name="CAPTION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;p8"/>
          <p:cNvSpPr/>
          <p:nvPr/>
        </p:nvSpPr>
        <p:spPr bwMode="auto">
          <a:xfrm>
            <a:off x="4572000" y="-149"/>
            <a:ext cx="4572299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5;p8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" name="Google Shape;36;p8"/>
          <p:cNvSpPr>
            <a:spLocks noGrp="1"/>
          </p:cNvSpPr>
          <p:nvPr>
            <p:ph type="body" idx="1"/>
          </p:nvPr>
        </p:nvSpPr>
        <p:spPr bwMode="auto">
          <a:xfrm>
            <a:off x="360000" y="863550"/>
            <a:ext cx="3767999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;p9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 You " userDrawn="1">
  <p:cSld name="BLANK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;p10"/>
          <p:cNvSpPr>
            <a:spLocks noGrp="1"/>
          </p:cNvSpPr>
          <p:nvPr>
            <p:ph type="title"/>
          </p:nvPr>
        </p:nvSpPr>
        <p:spPr bwMode="auto">
          <a:xfrm>
            <a:off x="311699" y="2285399"/>
            <a:ext cx="85205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41;p10"/>
          <p:cNvPicPr/>
          <p:nvPr/>
        </p:nvPicPr>
        <p:blipFill>
          <a:blip r:embed="rId2">
            <a:alphaModFix/>
          </a:blip>
          <a:srcRect t="6594" b="27323"/>
          <a:stretch/>
        </p:blipFill>
        <p:spPr bwMode="auto">
          <a:xfrm>
            <a:off x="3976525" y="4369099"/>
            <a:ext cx="1190949" cy="4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/>
          <p:cNvSpPr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 Regular"/>
              <a:buNone/>
              <a:defRPr sz="28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/>
          <p:cNvSpPr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  <a:defRPr sz="1600">
                <a:latin typeface="Cabin"/>
                <a:ea typeface="Cabin"/>
                <a:cs typeface="Cabin"/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</a:defRPr>
            </a:lvl2pPr>
            <a:lvl3pPr marL="1371600" lvl="2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■"/>
              <a:defRPr sz="1200">
                <a:latin typeface="Cabin"/>
                <a:ea typeface="Cabin"/>
                <a:cs typeface="Cabin"/>
              </a:defRPr>
            </a:lvl3pPr>
            <a:lvl4pPr marL="1828800" lvl="3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●"/>
              <a:defRPr sz="1200">
                <a:latin typeface="Cabin"/>
                <a:ea typeface="Cabin"/>
                <a:cs typeface="Cabin"/>
              </a:defRPr>
            </a:lvl4pPr>
            <a:lvl5pPr marL="2286000" lvl="4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○"/>
              <a:defRPr sz="1200">
                <a:latin typeface="Cabin"/>
                <a:ea typeface="Cabin"/>
                <a:cs typeface="Cabin"/>
              </a:defRPr>
            </a:lvl5pPr>
            <a:lvl6pPr marL="2743200" lvl="5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■"/>
              <a:defRPr sz="1200">
                <a:latin typeface="Cabin"/>
                <a:ea typeface="Cabin"/>
                <a:cs typeface="Cabin"/>
              </a:defRPr>
            </a:lvl6pPr>
            <a:lvl7pPr marL="3200400" lvl="6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●"/>
              <a:defRPr sz="1200">
                <a:latin typeface="Cabin"/>
                <a:ea typeface="Cabin"/>
                <a:cs typeface="Cabin"/>
              </a:defRPr>
            </a:lvl7pPr>
            <a:lvl8pPr marL="3657600" lvl="7" indent="-3048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bin"/>
              <a:buChar char="○"/>
              <a:defRPr sz="1200">
                <a:latin typeface="Cabin"/>
                <a:ea typeface="Cabin"/>
                <a:cs typeface="Cabin"/>
              </a:defRPr>
            </a:lvl8pPr>
            <a:lvl9pPr marL="4114800" lvl="8" indent="-3048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bin"/>
              <a:buChar char="■"/>
              <a:defRPr sz="1200">
                <a:latin typeface="Cabin"/>
                <a:ea typeface="Cabin"/>
                <a:cs typeface="Cabi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/>
          <p:cNvSpPr>
            <a:spLocks noGrp="1"/>
          </p:cNvSpPr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470361" name="Google Shape;46;p11"/>
          <p:cNvSpPr>
            <a:spLocks noGrp="1"/>
          </p:cNvSpPr>
          <p:nvPr>
            <p:ph type="ctrTitle"/>
          </p:nvPr>
        </p:nvSpPr>
        <p:spPr bwMode="auto">
          <a:xfrm>
            <a:off x="355060" y="376122"/>
            <a:ext cx="8477399" cy="1632857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4000" dirty="0" err="1"/>
              <a:t>TouchDesigner</a:t>
            </a:r>
            <a:r>
              <a:rPr lang="en-GB" sz="4000" dirty="0"/>
              <a:t> Beginners Workshop</a:t>
            </a:r>
            <a:endParaRPr sz="4000" dirty="0">
              <a:latin typeface="Roboto Mono Regular"/>
              <a:ea typeface="Roboto Mono Regular"/>
              <a:cs typeface="Roboto Mono Regular"/>
            </a:endParaRPr>
          </a:p>
        </p:txBody>
      </p:sp>
      <p:sp>
        <p:nvSpPr>
          <p:cNvPr id="1768130164" name="TextBox 1768130163"/>
          <p:cNvSpPr txBox="1"/>
          <p:nvPr/>
        </p:nvSpPr>
        <p:spPr bwMode="auto">
          <a:xfrm>
            <a:off x="1698463" y="1973034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>
              <a:latin typeface="Carlito"/>
              <a:cs typeface="Carlito"/>
            </a:endParaRPr>
          </a:p>
          <a:p>
            <a:pPr>
              <a:defRPr/>
            </a:pPr>
            <a:r>
              <a:rPr sz="180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2667061" name="TextBox 522667060"/>
          <p:cNvSpPr txBox="1"/>
          <p:nvPr/>
        </p:nvSpPr>
        <p:spPr bwMode="auto">
          <a:xfrm>
            <a:off x="5265264" y="2680605"/>
            <a:ext cx="3567195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7281544" name="Picture 20728154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4035" y="4019905"/>
            <a:ext cx="3430392" cy="709256"/>
          </a:xfrm>
          <a:prstGeom prst="rect">
            <a:avLst/>
          </a:prstGeom>
        </p:spPr>
      </p:pic>
      <p:sp>
        <p:nvSpPr>
          <p:cNvPr id="33459668" name="TextBox 33459667"/>
          <p:cNvSpPr txBox="1"/>
          <p:nvPr/>
        </p:nvSpPr>
        <p:spPr bwMode="auto">
          <a:xfrm>
            <a:off x="2480998" y="3206262"/>
            <a:ext cx="3566871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411187011" name="TextBox 1411187010"/>
          <p:cNvSpPr txBox="1"/>
          <p:nvPr/>
        </p:nvSpPr>
        <p:spPr bwMode="auto">
          <a:xfrm>
            <a:off x="5714905" y="4374533"/>
            <a:ext cx="3567195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https://discord.gg/dWyuS96jD6</a:t>
            </a:r>
            <a:endParaRPr/>
          </a:p>
        </p:txBody>
      </p:sp>
      <p:pic>
        <p:nvPicPr>
          <p:cNvPr id="1265577287" name="Picture 126557728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01772" y="2411591"/>
            <a:ext cx="1894177" cy="1894177"/>
          </a:xfrm>
          <a:prstGeom prst="rect">
            <a:avLst/>
          </a:prstGeom>
        </p:spPr>
      </p:pic>
      <p:pic>
        <p:nvPicPr>
          <p:cNvPr id="2094300085" name="Picture 209430008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5023" y="3100238"/>
            <a:ext cx="1511982" cy="821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211505" name="Google Shape;46;p11"/>
          <p:cNvSpPr>
            <a:spLocks noGrp="1"/>
          </p:cNvSpPr>
          <p:nvPr>
            <p:ph type="ctrTitle"/>
          </p:nvPr>
        </p:nvSpPr>
        <p:spPr bwMode="auto">
          <a:xfrm>
            <a:off x="0" y="1635646"/>
            <a:ext cx="8477399" cy="2680606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4000" dirty="0"/>
              <a:t>Next Up:</a:t>
            </a:r>
            <a:br>
              <a:rPr lang="en-GB" sz="4000" dirty="0"/>
            </a:br>
            <a:r>
              <a:rPr lang="en-GB" sz="4000" dirty="0" err="1"/>
              <a:t>TouchDesigner</a:t>
            </a:r>
            <a:r>
              <a:rPr lang="en-GB" sz="4000" dirty="0"/>
              <a:t> Workshop Advanced 23</a:t>
            </a:r>
            <a:r>
              <a:rPr lang="en-GB" sz="4000" baseline="30000" dirty="0"/>
              <a:t>rd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 err="1"/>
              <a:t>TouchDesigner</a:t>
            </a:r>
            <a:r>
              <a:rPr lang="en-GB" sz="4000" dirty="0"/>
              <a:t> Meetup</a:t>
            </a:r>
            <a:br>
              <a:rPr lang="en-GB" sz="4000" dirty="0"/>
            </a:br>
            <a:r>
              <a:rPr lang="en-GB" sz="4000" dirty="0"/>
              <a:t>April 25th</a:t>
            </a:r>
            <a:endParaRPr sz="1400" i="1" dirty="0">
              <a:latin typeface="Roboto Mono Regular"/>
              <a:ea typeface="Roboto Mono Regular"/>
              <a:cs typeface="Roboto Mono Regular"/>
            </a:endParaRPr>
          </a:p>
        </p:txBody>
      </p:sp>
      <p:pic>
        <p:nvPicPr>
          <p:cNvPr id="1118460585" name="Picture 11184605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4035" y="4019905"/>
            <a:ext cx="3430392" cy="709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8;p21"/>
          <p:cNvSpPr>
            <a:spLocks noGrp="1"/>
          </p:cNvSpPr>
          <p:nvPr>
            <p:ph type="title"/>
          </p:nvPr>
        </p:nvSpPr>
        <p:spPr bwMode="auto">
          <a:xfrm>
            <a:off x="311699" y="12385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www.creativecodingutrecht.nl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C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36</Words>
  <Application>Microsoft Macintosh PowerPoint</Application>
  <DocSecurity>0</DocSecurity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Cabin</vt:lpstr>
      <vt:lpstr>Carlito</vt:lpstr>
      <vt:lpstr>Arial</vt:lpstr>
      <vt:lpstr>Roboto Mono Regular</vt:lpstr>
      <vt:lpstr>Roboto Mono</vt:lpstr>
      <vt:lpstr>CCU</vt:lpstr>
      <vt:lpstr>TouchDesigner Beginners Workshop</vt:lpstr>
      <vt:lpstr>Next Up: TouchDesigner Workshop Advanced 23rd  TouchDesigner Meetup April 25th</vt:lpstr>
      <vt:lpstr>www.creativecodingutrecht.nl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Permacomputing Meetup</dc:title>
  <dc:subject/>
  <dc:creator/>
  <cp:keywords/>
  <dc:description/>
  <cp:lastModifiedBy>Defne Yalman</cp:lastModifiedBy>
  <cp:revision>13</cp:revision>
  <dcterms:modified xsi:type="dcterms:W3CDTF">2024-04-11T08:26:47Z</dcterms:modified>
  <cp:category/>
  <dc:identifier/>
  <cp:contentStatus/>
  <dc:language/>
  <cp:version/>
</cp:coreProperties>
</file>