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65" r:id="rId3"/>
    <p:sldId id="263" r:id="rId4"/>
    <p:sldId id="267" r:id="rId5"/>
    <p:sldId id="257" r:id="rId6"/>
    <p:sldId id="266" r:id="rId7"/>
    <p:sldId id="262" r:id="rId8"/>
    <p:sldId id="258" r:id="rId9"/>
    <p:sldId id="259" r:id="rId10"/>
    <p:sldId id="264" r:id="rId11"/>
    <p:sldId id="26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77"/>
    <p:restoredTop sz="95846"/>
  </p:normalViewPr>
  <p:slideViewPr>
    <p:cSldViewPr snapToGrid="0">
      <p:cViewPr varScale="1">
        <p:scale>
          <a:sx n="82" d="100"/>
          <a:sy n="82" d="100"/>
        </p:scale>
        <p:origin x="72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51ECF-3BC2-4505-BCAF-00B2E9FCFA55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NL"/>
        </a:p>
      </dgm:t>
    </dgm:pt>
    <dgm:pt modelId="{AB87ABF9-CCCD-4764-83D2-D684643E5BAF}">
      <dgm:prSet/>
      <dgm:spPr/>
      <dgm:t>
        <a:bodyPr/>
        <a:lstStyle/>
        <a:p>
          <a:r>
            <a:rPr lang="en-US" b="0" i="0"/>
            <a:t>Intro </a:t>
          </a:r>
          <a:endParaRPr lang="en-NL"/>
        </a:p>
      </dgm:t>
    </dgm:pt>
    <dgm:pt modelId="{2A486243-A628-4982-BAA1-3C2BF4F65F53}" type="parTrans" cxnId="{FF786746-5EF9-4934-A328-44ABDA789E1C}">
      <dgm:prSet/>
      <dgm:spPr/>
      <dgm:t>
        <a:bodyPr/>
        <a:lstStyle/>
        <a:p>
          <a:endParaRPr lang="en-NL"/>
        </a:p>
      </dgm:t>
    </dgm:pt>
    <dgm:pt modelId="{653981FD-ECFE-4CB8-A11E-0532193EC522}" type="sibTrans" cxnId="{FF786746-5EF9-4934-A328-44ABDA789E1C}">
      <dgm:prSet/>
      <dgm:spPr/>
      <dgm:t>
        <a:bodyPr/>
        <a:lstStyle/>
        <a:p>
          <a:endParaRPr lang="en-NL"/>
        </a:p>
      </dgm:t>
    </dgm:pt>
    <dgm:pt modelId="{491A0C8F-0293-45F3-875A-B73F7C7DAD5D}">
      <dgm:prSet/>
      <dgm:spPr/>
      <dgm:t>
        <a:bodyPr/>
        <a:lstStyle/>
        <a:p>
          <a:r>
            <a:rPr lang="en-US" b="0" i="0"/>
            <a:t>Draw things </a:t>
          </a:r>
          <a:endParaRPr lang="en-NL"/>
        </a:p>
      </dgm:t>
    </dgm:pt>
    <dgm:pt modelId="{BCC223FC-9A3A-4EAC-ADA7-6728AA2A84F8}" type="parTrans" cxnId="{C92674D9-E0D5-43EB-AE23-117EC83F17D7}">
      <dgm:prSet/>
      <dgm:spPr/>
      <dgm:t>
        <a:bodyPr/>
        <a:lstStyle/>
        <a:p>
          <a:endParaRPr lang="en-NL"/>
        </a:p>
      </dgm:t>
    </dgm:pt>
    <dgm:pt modelId="{C8A34666-0DE1-480E-B70D-EC3CDE00795D}" type="sibTrans" cxnId="{C92674D9-E0D5-43EB-AE23-117EC83F17D7}">
      <dgm:prSet/>
      <dgm:spPr/>
      <dgm:t>
        <a:bodyPr/>
        <a:lstStyle/>
        <a:p>
          <a:endParaRPr lang="en-NL"/>
        </a:p>
      </dgm:t>
    </dgm:pt>
    <dgm:pt modelId="{F5D1FA64-65AF-4E0C-81A2-40AF93BDFEBD}">
      <dgm:prSet/>
      <dgm:spPr/>
      <dgm:t>
        <a:bodyPr/>
        <a:lstStyle/>
        <a:p>
          <a:r>
            <a:rPr lang="en-US" b="0" i="0"/>
            <a:t>Make them move</a:t>
          </a:r>
          <a:endParaRPr lang="en-NL"/>
        </a:p>
      </dgm:t>
    </dgm:pt>
    <dgm:pt modelId="{DDA0D1ED-C329-4F41-BFFC-BF438EF7BAC4}" type="parTrans" cxnId="{350E4DF6-AF15-4D6B-BF26-53CEE7CEAEE7}">
      <dgm:prSet/>
      <dgm:spPr/>
      <dgm:t>
        <a:bodyPr/>
        <a:lstStyle/>
        <a:p>
          <a:endParaRPr lang="en-NL"/>
        </a:p>
      </dgm:t>
    </dgm:pt>
    <dgm:pt modelId="{D591BE06-039D-45D2-81BF-C5FF6658671C}" type="sibTrans" cxnId="{350E4DF6-AF15-4D6B-BF26-53CEE7CEAEE7}">
      <dgm:prSet/>
      <dgm:spPr/>
      <dgm:t>
        <a:bodyPr/>
        <a:lstStyle/>
        <a:p>
          <a:endParaRPr lang="en-NL"/>
        </a:p>
      </dgm:t>
    </dgm:pt>
    <dgm:pt modelId="{96605A79-B567-4C54-9F2B-44B24EC757F0}">
      <dgm:prSet/>
      <dgm:spPr/>
      <dgm:t>
        <a:bodyPr/>
        <a:lstStyle/>
        <a:p>
          <a:r>
            <a:rPr lang="en-US" b="0" i="0"/>
            <a:t>Add logic to the movement</a:t>
          </a:r>
          <a:endParaRPr lang="en-NL"/>
        </a:p>
      </dgm:t>
    </dgm:pt>
    <dgm:pt modelId="{7AC562D1-6B06-4D8A-BBFF-1D229A74A614}" type="parTrans" cxnId="{511E9B1B-95B1-4AE2-A761-A2A9ED5492A6}">
      <dgm:prSet/>
      <dgm:spPr/>
      <dgm:t>
        <a:bodyPr/>
        <a:lstStyle/>
        <a:p>
          <a:endParaRPr lang="en-NL"/>
        </a:p>
      </dgm:t>
    </dgm:pt>
    <dgm:pt modelId="{BE06C3C5-1CAE-492B-B5DC-240DBD926566}" type="sibTrans" cxnId="{511E9B1B-95B1-4AE2-A761-A2A9ED5492A6}">
      <dgm:prSet/>
      <dgm:spPr/>
      <dgm:t>
        <a:bodyPr/>
        <a:lstStyle/>
        <a:p>
          <a:endParaRPr lang="en-NL"/>
        </a:p>
      </dgm:t>
    </dgm:pt>
    <dgm:pt modelId="{3B5E5C6F-9335-442A-8925-4A34DA1035D9}">
      <dgm:prSet/>
      <dgm:spPr/>
      <dgm:t>
        <a:bodyPr/>
        <a:lstStyle/>
        <a:p>
          <a:r>
            <a:rPr lang="en-US" b="0" i="0"/>
            <a:t>Make them audio reactive</a:t>
          </a:r>
          <a:endParaRPr lang="en-NL"/>
        </a:p>
      </dgm:t>
    </dgm:pt>
    <dgm:pt modelId="{DA436CC7-A061-4179-8DB5-167D9738DB9A}" type="parTrans" cxnId="{12D7941D-0870-4472-8AD3-8BECDD8AED2A}">
      <dgm:prSet/>
      <dgm:spPr/>
      <dgm:t>
        <a:bodyPr/>
        <a:lstStyle/>
        <a:p>
          <a:endParaRPr lang="en-NL"/>
        </a:p>
      </dgm:t>
    </dgm:pt>
    <dgm:pt modelId="{095D51FE-5E2C-4595-8FC9-538916304D9A}" type="sibTrans" cxnId="{12D7941D-0870-4472-8AD3-8BECDD8AED2A}">
      <dgm:prSet/>
      <dgm:spPr/>
      <dgm:t>
        <a:bodyPr/>
        <a:lstStyle/>
        <a:p>
          <a:endParaRPr lang="en-NL"/>
        </a:p>
      </dgm:t>
    </dgm:pt>
    <dgm:pt modelId="{59F8F2D1-91C1-48EA-A2FA-193396C15390}">
      <dgm:prSet/>
      <dgm:spPr/>
      <dgm:t>
        <a:bodyPr/>
        <a:lstStyle/>
        <a:p>
          <a:r>
            <a:rPr lang="en-US" b="0" i="0"/>
            <a:t>Make them interactive</a:t>
          </a:r>
          <a:endParaRPr lang="en-NL"/>
        </a:p>
      </dgm:t>
    </dgm:pt>
    <dgm:pt modelId="{9B587469-30A3-4BD0-AC6C-E56246C8C710}" type="parTrans" cxnId="{F4A316CE-45DD-44ED-8C87-C18704F07141}">
      <dgm:prSet/>
      <dgm:spPr/>
      <dgm:t>
        <a:bodyPr/>
        <a:lstStyle/>
        <a:p>
          <a:endParaRPr lang="en-NL"/>
        </a:p>
      </dgm:t>
    </dgm:pt>
    <dgm:pt modelId="{E25E95C5-0D9E-4B30-B42D-5F67F72461DA}" type="sibTrans" cxnId="{F4A316CE-45DD-44ED-8C87-C18704F07141}">
      <dgm:prSet/>
      <dgm:spPr/>
      <dgm:t>
        <a:bodyPr/>
        <a:lstStyle/>
        <a:p>
          <a:endParaRPr lang="en-NL"/>
        </a:p>
      </dgm:t>
    </dgm:pt>
    <dgm:pt modelId="{524EF385-9759-4266-8E1C-419C94FA1724}">
      <dgm:prSet/>
      <dgm:spPr/>
      <dgm:t>
        <a:bodyPr/>
        <a:lstStyle/>
        <a:p>
          <a:r>
            <a:rPr lang="en-US" b="0" i="0"/>
            <a:t>Make an interface for them</a:t>
          </a:r>
          <a:endParaRPr lang="en-NL"/>
        </a:p>
      </dgm:t>
    </dgm:pt>
    <dgm:pt modelId="{294E0990-B173-4B07-9F7A-7571BDAB306C}" type="parTrans" cxnId="{E99AFFFA-3EC8-4D06-83A8-CDA5D9F9B0B2}">
      <dgm:prSet/>
      <dgm:spPr/>
      <dgm:t>
        <a:bodyPr/>
        <a:lstStyle/>
        <a:p>
          <a:endParaRPr lang="en-NL"/>
        </a:p>
      </dgm:t>
    </dgm:pt>
    <dgm:pt modelId="{294B821A-E044-431F-8739-B3AA1C80D5C4}" type="sibTrans" cxnId="{E99AFFFA-3EC8-4D06-83A8-CDA5D9F9B0B2}">
      <dgm:prSet/>
      <dgm:spPr/>
      <dgm:t>
        <a:bodyPr/>
        <a:lstStyle/>
        <a:p>
          <a:endParaRPr lang="en-NL"/>
        </a:p>
      </dgm:t>
    </dgm:pt>
    <dgm:pt modelId="{A49CC619-03CE-4B8F-80A5-318EF1897072}">
      <dgm:prSet/>
      <dgm:spPr/>
      <dgm:t>
        <a:bodyPr/>
        <a:lstStyle/>
        <a:p>
          <a:r>
            <a:rPr lang="en-US" b="0" i="0"/>
            <a:t>Involve a sensor</a:t>
          </a:r>
          <a:endParaRPr lang="en-NL"/>
        </a:p>
      </dgm:t>
    </dgm:pt>
    <dgm:pt modelId="{745EA9EF-73A6-4EC3-BF08-E72419F3CAD4}" type="parTrans" cxnId="{F9661006-3EA4-4029-9230-01DB23EF8938}">
      <dgm:prSet/>
      <dgm:spPr/>
      <dgm:t>
        <a:bodyPr/>
        <a:lstStyle/>
        <a:p>
          <a:endParaRPr lang="en-NL"/>
        </a:p>
      </dgm:t>
    </dgm:pt>
    <dgm:pt modelId="{6BC354B9-ACBD-4465-A5C7-E92F571268FC}" type="sibTrans" cxnId="{F9661006-3EA4-4029-9230-01DB23EF8938}">
      <dgm:prSet/>
      <dgm:spPr/>
      <dgm:t>
        <a:bodyPr/>
        <a:lstStyle/>
        <a:p>
          <a:endParaRPr lang="en-NL"/>
        </a:p>
      </dgm:t>
    </dgm:pt>
    <dgm:pt modelId="{B60CA115-314E-49E5-AA23-D48A96127CF6}" type="pres">
      <dgm:prSet presAssocID="{CFE51ECF-3BC2-4505-BCAF-00B2E9FCFA55}" presName="Name0" presStyleCnt="0">
        <dgm:presLayoutVars>
          <dgm:dir/>
          <dgm:resizeHandles val="exact"/>
        </dgm:presLayoutVars>
      </dgm:prSet>
      <dgm:spPr/>
    </dgm:pt>
    <dgm:pt modelId="{FE067F72-045E-4CF0-AE14-9C7CEA12510A}" type="pres">
      <dgm:prSet presAssocID="{CFE51ECF-3BC2-4505-BCAF-00B2E9FCFA55}" presName="arrow" presStyleLbl="bgShp" presStyleIdx="0" presStyleCnt="1"/>
      <dgm:spPr/>
    </dgm:pt>
    <dgm:pt modelId="{D1D2845F-99C1-4322-96D0-21CA2E9CC26E}" type="pres">
      <dgm:prSet presAssocID="{CFE51ECF-3BC2-4505-BCAF-00B2E9FCFA55}" presName="points" presStyleCnt="0"/>
      <dgm:spPr/>
    </dgm:pt>
    <dgm:pt modelId="{6CB7496D-6592-4942-893F-423514847AC2}" type="pres">
      <dgm:prSet presAssocID="{AB87ABF9-CCCD-4764-83D2-D684643E5BAF}" presName="compositeA" presStyleCnt="0"/>
      <dgm:spPr/>
    </dgm:pt>
    <dgm:pt modelId="{8BCE1236-BA01-402A-9EB7-E0BA8134908F}" type="pres">
      <dgm:prSet presAssocID="{AB87ABF9-CCCD-4764-83D2-D684643E5BAF}" presName="textA" presStyleLbl="revTx" presStyleIdx="0" presStyleCnt="6">
        <dgm:presLayoutVars>
          <dgm:bulletEnabled val="1"/>
        </dgm:presLayoutVars>
      </dgm:prSet>
      <dgm:spPr/>
    </dgm:pt>
    <dgm:pt modelId="{730FC698-D42A-4534-AF64-A0B807E5033A}" type="pres">
      <dgm:prSet presAssocID="{AB87ABF9-CCCD-4764-83D2-D684643E5BAF}" presName="circleA" presStyleLbl="node1" presStyleIdx="0" presStyleCnt="6"/>
      <dgm:spPr/>
    </dgm:pt>
    <dgm:pt modelId="{4726C026-3686-45E7-A158-B114059E8F6B}" type="pres">
      <dgm:prSet presAssocID="{AB87ABF9-CCCD-4764-83D2-D684643E5BAF}" presName="spaceA" presStyleCnt="0"/>
      <dgm:spPr/>
    </dgm:pt>
    <dgm:pt modelId="{6BBDDF11-32E4-4B32-AC99-D715C5993832}" type="pres">
      <dgm:prSet presAssocID="{653981FD-ECFE-4CB8-A11E-0532193EC522}" presName="space" presStyleCnt="0"/>
      <dgm:spPr/>
    </dgm:pt>
    <dgm:pt modelId="{6DFAE8EE-4B9D-4447-B9BF-17AE2B685A04}" type="pres">
      <dgm:prSet presAssocID="{491A0C8F-0293-45F3-875A-B73F7C7DAD5D}" presName="compositeB" presStyleCnt="0"/>
      <dgm:spPr/>
    </dgm:pt>
    <dgm:pt modelId="{A0E9D31E-CDE2-4CD2-A5AB-E41BCF6A85F5}" type="pres">
      <dgm:prSet presAssocID="{491A0C8F-0293-45F3-875A-B73F7C7DAD5D}" presName="textB" presStyleLbl="revTx" presStyleIdx="1" presStyleCnt="6">
        <dgm:presLayoutVars>
          <dgm:bulletEnabled val="1"/>
        </dgm:presLayoutVars>
      </dgm:prSet>
      <dgm:spPr/>
    </dgm:pt>
    <dgm:pt modelId="{FAD29BD9-F121-47A6-BF6C-4A802A7CE9A7}" type="pres">
      <dgm:prSet presAssocID="{491A0C8F-0293-45F3-875A-B73F7C7DAD5D}" presName="circleB" presStyleLbl="node1" presStyleIdx="1" presStyleCnt="6"/>
      <dgm:spPr/>
    </dgm:pt>
    <dgm:pt modelId="{B062EF56-F361-453E-9698-2FE69543F339}" type="pres">
      <dgm:prSet presAssocID="{491A0C8F-0293-45F3-875A-B73F7C7DAD5D}" presName="spaceB" presStyleCnt="0"/>
      <dgm:spPr/>
    </dgm:pt>
    <dgm:pt modelId="{6814D4E4-460B-4898-BB40-6D14B099CB1D}" type="pres">
      <dgm:prSet presAssocID="{C8A34666-0DE1-480E-B70D-EC3CDE00795D}" presName="space" presStyleCnt="0"/>
      <dgm:spPr/>
    </dgm:pt>
    <dgm:pt modelId="{738FA416-7582-4BD6-9D07-E98203BEA470}" type="pres">
      <dgm:prSet presAssocID="{F5D1FA64-65AF-4E0C-81A2-40AF93BDFEBD}" presName="compositeA" presStyleCnt="0"/>
      <dgm:spPr/>
    </dgm:pt>
    <dgm:pt modelId="{EE46D11B-5060-42A9-9CE0-772FA52584BA}" type="pres">
      <dgm:prSet presAssocID="{F5D1FA64-65AF-4E0C-81A2-40AF93BDFEBD}" presName="textA" presStyleLbl="revTx" presStyleIdx="2" presStyleCnt="6">
        <dgm:presLayoutVars>
          <dgm:bulletEnabled val="1"/>
        </dgm:presLayoutVars>
      </dgm:prSet>
      <dgm:spPr/>
    </dgm:pt>
    <dgm:pt modelId="{F8C0AFF2-BBAD-45D3-A87B-5C2D7FEF33BB}" type="pres">
      <dgm:prSet presAssocID="{F5D1FA64-65AF-4E0C-81A2-40AF93BDFEBD}" presName="circleA" presStyleLbl="node1" presStyleIdx="2" presStyleCnt="6"/>
      <dgm:spPr/>
    </dgm:pt>
    <dgm:pt modelId="{325810BF-4AAC-4FCD-8B41-D335C4B7BF1D}" type="pres">
      <dgm:prSet presAssocID="{F5D1FA64-65AF-4E0C-81A2-40AF93BDFEBD}" presName="spaceA" presStyleCnt="0"/>
      <dgm:spPr/>
    </dgm:pt>
    <dgm:pt modelId="{E69444FF-37C5-4F1C-9390-1D2B3E3E7236}" type="pres">
      <dgm:prSet presAssocID="{D591BE06-039D-45D2-81BF-C5FF6658671C}" presName="space" presStyleCnt="0"/>
      <dgm:spPr/>
    </dgm:pt>
    <dgm:pt modelId="{C9E4BFB7-C25A-49AB-B691-0233D7851269}" type="pres">
      <dgm:prSet presAssocID="{96605A79-B567-4C54-9F2B-44B24EC757F0}" presName="compositeB" presStyleCnt="0"/>
      <dgm:spPr/>
    </dgm:pt>
    <dgm:pt modelId="{A1E9BEA5-F068-464F-B0EF-9C64547E9C50}" type="pres">
      <dgm:prSet presAssocID="{96605A79-B567-4C54-9F2B-44B24EC757F0}" presName="textB" presStyleLbl="revTx" presStyleIdx="3" presStyleCnt="6">
        <dgm:presLayoutVars>
          <dgm:bulletEnabled val="1"/>
        </dgm:presLayoutVars>
      </dgm:prSet>
      <dgm:spPr/>
    </dgm:pt>
    <dgm:pt modelId="{D14BA5EC-7074-4456-9698-1CC9EAB128F2}" type="pres">
      <dgm:prSet presAssocID="{96605A79-B567-4C54-9F2B-44B24EC757F0}" presName="circleB" presStyleLbl="node1" presStyleIdx="3" presStyleCnt="6"/>
      <dgm:spPr/>
    </dgm:pt>
    <dgm:pt modelId="{C0CA67EF-1FD5-4D53-A28D-5B4DA6D93EE9}" type="pres">
      <dgm:prSet presAssocID="{96605A79-B567-4C54-9F2B-44B24EC757F0}" presName="spaceB" presStyleCnt="0"/>
      <dgm:spPr/>
    </dgm:pt>
    <dgm:pt modelId="{C9619FA1-4D66-41DD-B7B8-4FB8FE73BB53}" type="pres">
      <dgm:prSet presAssocID="{BE06C3C5-1CAE-492B-B5DC-240DBD926566}" presName="space" presStyleCnt="0"/>
      <dgm:spPr/>
    </dgm:pt>
    <dgm:pt modelId="{8C915019-DE2B-4304-BD19-F139A43C7641}" type="pres">
      <dgm:prSet presAssocID="{3B5E5C6F-9335-442A-8925-4A34DA1035D9}" presName="compositeA" presStyleCnt="0"/>
      <dgm:spPr/>
    </dgm:pt>
    <dgm:pt modelId="{AF332365-1F7A-4035-B3D6-6F96DFAE59DD}" type="pres">
      <dgm:prSet presAssocID="{3B5E5C6F-9335-442A-8925-4A34DA1035D9}" presName="textA" presStyleLbl="revTx" presStyleIdx="4" presStyleCnt="6">
        <dgm:presLayoutVars>
          <dgm:bulletEnabled val="1"/>
        </dgm:presLayoutVars>
      </dgm:prSet>
      <dgm:spPr/>
    </dgm:pt>
    <dgm:pt modelId="{F28BF1B5-98BD-4F73-9585-3BE8696353D2}" type="pres">
      <dgm:prSet presAssocID="{3B5E5C6F-9335-442A-8925-4A34DA1035D9}" presName="circleA" presStyleLbl="node1" presStyleIdx="4" presStyleCnt="6"/>
      <dgm:spPr/>
    </dgm:pt>
    <dgm:pt modelId="{37F97B50-6231-4750-AEF2-045EA20C9337}" type="pres">
      <dgm:prSet presAssocID="{3B5E5C6F-9335-442A-8925-4A34DA1035D9}" presName="spaceA" presStyleCnt="0"/>
      <dgm:spPr/>
    </dgm:pt>
    <dgm:pt modelId="{BF209D3A-248D-4F66-8E9C-1ABAA66E655B}" type="pres">
      <dgm:prSet presAssocID="{095D51FE-5E2C-4595-8FC9-538916304D9A}" presName="space" presStyleCnt="0"/>
      <dgm:spPr/>
    </dgm:pt>
    <dgm:pt modelId="{9EBC3ED9-417F-4BED-BE07-74D0AB198264}" type="pres">
      <dgm:prSet presAssocID="{59F8F2D1-91C1-48EA-A2FA-193396C15390}" presName="compositeB" presStyleCnt="0"/>
      <dgm:spPr/>
    </dgm:pt>
    <dgm:pt modelId="{0AA2003F-035B-4BDD-858F-1369F27ABE56}" type="pres">
      <dgm:prSet presAssocID="{59F8F2D1-91C1-48EA-A2FA-193396C15390}" presName="textB" presStyleLbl="revTx" presStyleIdx="5" presStyleCnt="6">
        <dgm:presLayoutVars>
          <dgm:bulletEnabled val="1"/>
        </dgm:presLayoutVars>
      </dgm:prSet>
      <dgm:spPr/>
    </dgm:pt>
    <dgm:pt modelId="{0B80D74C-BC7D-4FE4-B87B-FA1BA5BCCC34}" type="pres">
      <dgm:prSet presAssocID="{59F8F2D1-91C1-48EA-A2FA-193396C15390}" presName="circleB" presStyleLbl="node1" presStyleIdx="5" presStyleCnt="6"/>
      <dgm:spPr/>
    </dgm:pt>
    <dgm:pt modelId="{91318854-EB2C-46A2-BB48-4E8EDD08615B}" type="pres">
      <dgm:prSet presAssocID="{59F8F2D1-91C1-48EA-A2FA-193396C15390}" presName="spaceB" presStyleCnt="0"/>
      <dgm:spPr/>
    </dgm:pt>
  </dgm:ptLst>
  <dgm:cxnLst>
    <dgm:cxn modelId="{F9661006-3EA4-4029-9230-01DB23EF8938}" srcId="{59F8F2D1-91C1-48EA-A2FA-193396C15390}" destId="{A49CC619-03CE-4B8F-80A5-318EF1897072}" srcOrd="1" destOrd="0" parTransId="{745EA9EF-73A6-4EC3-BF08-E72419F3CAD4}" sibTransId="{6BC354B9-ACBD-4465-A5C7-E92F571268FC}"/>
    <dgm:cxn modelId="{D27C3917-352B-4B16-B66D-31D6A6F151CE}" type="presOf" srcId="{3B5E5C6F-9335-442A-8925-4A34DA1035D9}" destId="{AF332365-1F7A-4035-B3D6-6F96DFAE59DD}" srcOrd="0" destOrd="0" presId="urn:microsoft.com/office/officeart/2005/8/layout/hProcess11"/>
    <dgm:cxn modelId="{511E9B1B-95B1-4AE2-A761-A2A9ED5492A6}" srcId="{CFE51ECF-3BC2-4505-BCAF-00B2E9FCFA55}" destId="{96605A79-B567-4C54-9F2B-44B24EC757F0}" srcOrd="3" destOrd="0" parTransId="{7AC562D1-6B06-4D8A-BBFF-1D229A74A614}" sibTransId="{BE06C3C5-1CAE-492B-B5DC-240DBD926566}"/>
    <dgm:cxn modelId="{12D7941D-0870-4472-8AD3-8BECDD8AED2A}" srcId="{CFE51ECF-3BC2-4505-BCAF-00B2E9FCFA55}" destId="{3B5E5C6F-9335-442A-8925-4A34DA1035D9}" srcOrd="4" destOrd="0" parTransId="{DA436CC7-A061-4179-8DB5-167D9738DB9A}" sibTransId="{095D51FE-5E2C-4595-8FC9-538916304D9A}"/>
    <dgm:cxn modelId="{FE99755F-545D-4CD2-B76F-2AB60635D952}" type="presOf" srcId="{A49CC619-03CE-4B8F-80A5-318EF1897072}" destId="{0AA2003F-035B-4BDD-858F-1369F27ABE56}" srcOrd="0" destOrd="2" presId="urn:microsoft.com/office/officeart/2005/8/layout/hProcess11"/>
    <dgm:cxn modelId="{3D2F4463-6F1C-4BE0-A250-50EE91FC5553}" type="presOf" srcId="{F5D1FA64-65AF-4E0C-81A2-40AF93BDFEBD}" destId="{EE46D11B-5060-42A9-9CE0-772FA52584BA}" srcOrd="0" destOrd="0" presId="urn:microsoft.com/office/officeart/2005/8/layout/hProcess11"/>
    <dgm:cxn modelId="{FF786746-5EF9-4934-A328-44ABDA789E1C}" srcId="{CFE51ECF-3BC2-4505-BCAF-00B2E9FCFA55}" destId="{AB87ABF9-CCCD-4764-83D2-D684643E5BAF}" srcOrd="0" destOrd="0" parTransId="{2A486243-A628-4982-BAA1-3C2BF4F65F53}" sibTransId="{653981FD-ECFE-4CB8-A11E-0532193EC522}"/>
    <dgm:cxn modelId="{A3B99C66-4034-4F3B-B49D-020B7056096D}" type="presOf" srcId="{AB87ABF9-CCCD-4764-83D2-D684643E5BAF}" destId="{8BCE1236-BA01-402A-9EB7-E0BA8134908F}" srcOrd="0" destOrd="0" presId="urn:microsoft.com/office/officeart/2005/8/layout/hProcess11"/>
    <dgm:cxn modelId="{28C5F055-87D9-4C97-B50F-7D6E1BC91A5C}" type="presOf" srcId="{CFE51ECF-3BC2-4505-BCAF-00B2E9FCFA55}" destId="{B60CA115-314E-49E5-AA23-D48A96127CF6}" srcOrd="0" destOrd="0" presId="urn:microsoft.com/office/officeart/2005/8/layout/hProcess11"/>
    <dgm:cxn modelId="{997C4079-CB4B-4511-A60E-FCFF2F99626C}" type="presOf" srcId="{59F8F2D1-91C1-48EA-A2FA-193396C15390}" destId="{0AA2003F-035B-4BDD-858F-1369F27ABE56}" srcOrd="0" destOrd="0" presId="urn:microsoft.com/office/officeart/2005/8/layout/hProcess11"/>
    <dgm:cxn modelId="{B17E9597-A3F4-457A-8FFB-DBF289098053}" type="presOf" srcId="{491A0C8F-0293-45F3-875A-B73F7C7DAD5D}" destId="{A0E9D31E-CDE2-4CD2-A5AB-E41BCF6A85F5}" srcOrd="0" destOrd="0" presId="urn:microsoft.com/office/officeart/2005/8/layout/hProcess11"/>
    <dgm:cxn modelId="{934130C3-378F-4A38-9AA8-82A4B064638B}" type="presOf" srcId="{96605A79-B567-4C54-9F2B-44B24EC757F0}" destId="{A1E9BEA5-F068-464F-B0EF-9C64547E9C50}" srcOrd="0" destOrd="0" presId="urn:microsoft.com/office/officeart/2005/8/layout/hProcess11"/>
    <dgm:cxn modelId="{F4A316CE-45DD-44ED-8C87-C18704F07141}" srcId="{CFE51ECF-3BC2-4505-BCAF-00B2E9FCFA55}" destId="{59F8F2D1-91C1-48EA-A2FA-193396C15390}" srcOrd="5" destOrd="0" parTransId="{9B587469-30A3-4BD0-AC6C-E56246C8C710}" sibTransId="{E25E95C5-0D9E-4B30-B42D-5F67F72461DA}"/>
    <dgm:cxn modelId="{C92674D9-E0D5-43EB-AE23-117EC83F17D7}" srcId="{CFE51ECF-3BC2-4505-BCAF-00B2E9FCFA55}" destId="{491A0C8F-0293-45F3-875A-B73F7C7DAD5D}" srcOrd="1" destOrd="0" parTransId="{BCC223FC-9A3A-4EAC-ADA7-6728AA2A84F8}" sibTransId="{C8A34666-0DE1-480E-B70D-EC3CDE00795D}"/>
    <dgm:cxn modelId="{37ED15F0-FF7F-4C9C-8597-C131E134B8AA}" type="presOf" srcId="{524EF385-9759-4266-8E1C-419C94FA1724}" destId="{0AA2003F-035B-4BDD-858F-1369F27ABE56}" srcOrd="0" destOrd="1" presId="urn:microsoft.com/office/officeart/2005/8/layout/hProcess11"/>
    <dgm:cxn modelId="{350E4DF6-AF15-4D6B-BF26-53CEE7CEAEE7}" srcId="{CFE51ECF-3BC2-4505-BCAF-00B2E9FCFA55}" destId="{F5D1FA64-65AF-4E0C-81A2-40AF93BDFEBD}" srcOrd="2" destOrd="0" parTransId="{DDA0D1ED-C329-4F41-BFFC-BF438EF7BAC4}" sibTransId="{D591BE06-039D-45D2-81BF-C5FF6658671C}"/>
    <dgm:cxn modelId="{E99AFFFA-3EC8-4D06-83A8-CDA5D9F9B0B2}" srcId="{59F8F2D1-91C1-48EA-A2FA-193396C15390}" destId="{524EF385-9759-4266-8E1C-419C94FA1724}" srcOrd="0" destOrd="0" parTransId="{294E0990-B173-4B07-9F7A-7571BDAB306C}" sibTransId="{294B821A-E044-431F-8739-B3AA1C80D5C4}"/>
    <dgm:cxn modelId="{C3F4B322-1177-41D2-BD86-9BDC561EAEE8}" type="presParOf" srcId="{B60CA115-314E-49E5-AA23-D48A96127CF6}" destId="{FE067F72-045E-4CF0-AE14-9C7CEA12510A}" srcOrd="0" destOrd="0" presId="urn:microsoft.com/office/officeart/2005/8/layout/hProcess11"/>
    <dgm:cxn modelId="{E8A032B0-C654-4F02-9D3C-AAC26DEA5C75}" type="presParOf" srcId="{B60CA115-314E-49E5-AA23-D48A96127CF6}" destId="{D1D2845F-99C1-4322-96D0-21CA2E9CC26E}" srcOrd="1" destOrd="0" presId="urn:microsoft.com/office/officeart/2005/8/layout/hProcess11"/>
    <dgm:cxn modelId="{C4A68111-53CA-4120-95B2-4DCADD9D1CD9}" type="presParOf" srcId="{D1D2845F-99C1-4322-96D0-21CA2E9CC26E}" destId="{6CB7496D-6592-4942-893F-423514847AC2}" srcOrd="0" destOrd="0" presId="urn:microsoft.com/office/officeart/2005/8/layout/hProcess11"/>
    <dgm:cxn modelId="{99D413BF-69FB-4078-B9B4-A12BED146AD0}" type="presParOf" srcId="{6CB7496D-6592-4942-893F-423514847AC2}" destId="{8BCE1236-BA01-402A-9EB7-E0BA8134908F}" srcOrd="0" destOrd="0" presId="urn:microsoft.com/office/officeart/2005/8/layout/hProcess11"/>
    <dgm:cxn modelId="{444EDCAE-6E01-431B-BD4D-5759CB2435D9}" type="presParOf" srcId="{6CB7496D-6592-4942-893F-423514847AC2}" destId="{730FC698-D42A-4534-AF64-A0B807E5033A}" srcOrd="1" destOrd="0" presId="urn:microsoft.com/office/officeart/2005/8/layout/hProcess11"/>
    <dgm:cxn modelId="{5611F2C2-E4C6-4B41-9366-BBD3EEAC1D89}" type="presParOf" srcId="{6CB7496D-6592-4942-893F-423514847AC2}" destId="{4726C026-3686-45E7-A158-B114059E8F6B}" srcOrd="2" destOrd="0" presId="urn:microsoft.com/office/officeart/2005/8/layout/hProcess11"/>
    <dgm:cxn modelId="{031D8D73-95A6-454A-B9E0-4CEC082EFCC4}" type="presParOf" srcId="{D1D2845F-99C1-4322-96D0-21CA2E9CC26E}" destId="{6BBDDF11-32E4-4B32-AC99-D715C5993832}" srcOrd="1" destOrd="0" presId="urn:microsoft.com/office/officeart/2005/8/layout/hProcess11"/>
    <dgm:cxn modelId="{A5C88D3C-ABC9-4FD6-9702-CBF327B99134}" type="presParOf" srcId="{D1D2845F-99C1-4322-96D0-21CA2E9CC26E}" destId="{6DFAE8EE-4B9D-4447-B9BF-17AE2B685A04}" srcOrd="2" destOrd="0" presId="urn:microsoft.com/office/officeart/2005/8/layout/hProcess11"/>
    <dgm:cxn modelId="{B57EB1A8-05EC-4208-8B14-4BBCC64756EF}" type="presParOf" srcId="{6DFAE8EE-4B9D-4447-B9BF-17AE2B685A04}" destId="{A0E9D31E-CDE2-4CD2-A5AB-E41BCF6A85F5}" srcOrd="0" destOrd="0" presId="urn:microsoft.com/office/officeart/2005/8/layout/hProcess11"/>
    <dgm:cxn modelId="{1FB46090-D477-409B-9BF9-AD34EDB93264}" type="presParOf" srcId="{6DFAE8EE-4B9D-4447-B9BF-17AE2B685A04}" destId="{FAD29BD9-F121-47A6-BF6C-4A802A7CE9A7}" srcOrd="1" destOrd="0" presId="urn:microsoft.com/office/officeart/2005/8/layout/hProcess11"/>
    <dgm:cxn modelId="{E6C37E33-930E-4168-B503-8CF22411DEF1}" type="presParOf" srcId="{6DFAE8EE-4B9D-4447-B9BF-17AE2B685A04}" destId="{B062EF56-F361-453E-9698-2FE69543F339}" srcOrd="2" destOrd="0" presId="urn:microsoft.com/office/officeart/2005/8/layout/hProcess11"/>
    <dgm:cxn modelId="{5DA0C486-7BB6-4594-B2F9-2477D0DCE9BF}" type="presParOf" srcId="{D1D2845F-99C1-4322-96D0-21CA2E9CC26E}" destId="{6814D4E4-460B-4898-BB40-6D14B099CB1D}" srcOrd="3" destOrd="0" presId="urn:microsoft.com/office/officeart/2005/8/layout/hProcess11"/>
    <dgm:cxn modelId="{826308CE-F833-4501-A3A6-8A7FFA05CD55}" type="presParOf" srcId="{D1D2845F-99C1-4322-96D0-21CA2E9CC26E}" destId="{738FA416-7582-4BD6-9D07-E98203BEA470}" srcOrd="4" destOrd="0" presId="urn:microsoft.com/office/officeart/2005/8/layout/hProcess11"/>
    <dgm:cxn modelId="{B3F860B0-E89A-4C94-91C7-E9B08F8C280E}" type="presParOf" srcId="{738FA416-7582-4BD6-9D07-E98203BEA470}" destId="{EE46D11B-5060-42A9-9CE0-772FA52584BA}" srcOrd="0" destOrd="0" presId="urn:microsoft.com/office/officeart/2005/8/layout/hProcess11"/>
    <dgm:cxn modelId="{F0DD87BE-369F-4974-967B-8D548FD427CE}" type="presParOf" srcId="{738FA416-7582-4BD6-9D07-E98203BEA470}" destId="{F8C0AFF2-BBAD-45D3-A87B-5C2D7FEF33BB}" srcOrd="1" destOrd="0" presId="urn:microsoft.com/office/officeart/2005/8/layout/hProcess11"/>
    <dgm:cxn modelId="{5BA1DC8A-8B51-4B66-A631-22A66F1C98E0}" type="presParOf" srcId="{738FA416-7582-4BD6-9D07-E98203BEA470}" destId="{325810BF-4AAC-4FCD-8B41-D335C4B7BF1D}" srcOrd="2" destOrd="0" presId="urn:microsoft.com/office/officeart/2005/8/layout/hProcess11"/>
    <dgm:cxn modelId="{2D9089B2-9102-495C-8900-7E987192DA68}" type="presParOf" srcId="{D1D2845F-99C1-4322-96D0-21CA2E9CC26E}" destId="{E69444FF-37C5-4F1C-9390-1D2B3E3E7236}" srcOrd="5" destOrd="0" presId="urn:microsoft.com/office/officeart/2005/8/layout/hProcess11"/>
    <dgm:cxn modelId="{936B70AA-762A-443A-9D88-B28830784433}" type="presParOf" srcId="{D1D2845F-99C1-4322-96D0-21CA2E9CC26E}" destId="{C9E4BFB7-C25A-49AB-B691-0233D7851269}" srcOrd="6" destOrd="0" presId="urn:microsoft.com/office/officeart/2005/8/layout/hProcess11"/>
    <dgm:cxn modelId="{6EE1D8E5-C056-443B-931B-C09D7E5C2070}" type="presParOf" srcId="{C9E4BFB7-C25A-49AB-B691-0233D7851269}" destId="{A1E9BEA5-F068-464F-B0EF-9C64547E9C50}" srcOrd="0" destOrd="0" presId="urn:microsoft.com/office/officeart/2005/8/layout/hProcess11"/>
    <dgm:cxn modelId="{92FD058A-9196-41C1-9167-45C77B0C9C66}" type="presParOf" srcId="{C9E4BFB7-C25A-49AB-B691-0233D7851269}" destId="{D14BA5EC-7074-4456-9698-1CC9EAB128F2}" srcOrd="1" destOrd="0" presId="urn:microsoft.com/office/officeart/2005/8/layout/hProcess11"/>
    <dgm:cxn modelId="{7C435DB8-8C15-42E3-BB7E-D26754EA68E0}" type="presParOf" srcId="{C9E4BFB7-C25A-49AB-B691-0233D7851269}" destId="{C0CA67EF-1FD5-4D53-A28D-5B4DA6D93EE9}" srcOrd="2" destOrd="0" presId="urn:microsoft.com/office/officeart/2005/8/layout/hProcess11"/>
    <dgm:cxn modelId="{04AEE10A-3590-4898-87BC-EB010026C598}" type="presParOf" srcId="{D1D2845F-99C1-4322-96D0-21CA2E9CC26E}" destId="{C9619FA1-4D66-41DD-B7B8-4FB8FE73BB53}" srcOrd="7" destOrd="0" presId="urn:microsoft.com/office/officeart/2005/8/layout/hProcess11"/>
    <dgm:cxn modelId="{606FAB2C-4FEC-4D29-AEC0-159E45AB8860}" type="presParOf" srcId="{D1D2845F-99C1-4322-96D0-21CA2E9CC26E}" destId="{8C915019-DE2B-4304-BD19-F139A43C7641}" srcOrd="8" destOrd="0" presId="urn:microsoft.com/office/officeart/2005/8/layout/hProcess11"/>
    <dgm:cxn modelId="{59802BBA-BCF1-4E3F-A85A-A4A69DA5CE1B}" type="presParOf" srcId="{8C915019-DE2B-4304-BD19-F139A43C7641}" destId="{AF332365-1F7A-4035-B3D6-6F96DFAE59DD}" srcOrd="0" destOrd="0" presId="urn:microsoft.com/office/officeart/2005/8/layout/hProcess11"/>
    <dgm:cxn modelId="{21D1CBC1-600A-49A1-B7B6-7399720FBB67}" type="presParOf" srcId="{8C915019-DE2B-4304-BD19-F139A43C7641}" destId="{F28BF1B5-98BD-4F73-9585-3BE8696353D2}" srcOrd="1" destOrd="0" presId="urn:microsoft.com/office/officeart/2005/8/layout/hProcess11"/>
    <dgm:cxn modelId="{DD10D1C9-1D23-4799-86F0-BD46BE0E15FD}" type="presParOf" srcId="{8C915019-DE2B-4304-BD19-F139A43C7641}" destId="{37F97B50-6231-4750-AEF2-045EA20C9337}" srcOrd="2" destOrd="0" presId="urn:microsoft.com/office/officeart/2005/8/layout/hProcess11"/>
    <dgm:cxn modelId="{F37A4C7C-49EE-45F5-A935-7D657F84366A}" type="presParOf" srcId="{D1D2845F-99C1-4322-96D0-21CA2E9CC26E}" destId="{BF209D3A-248D-4F66-8E9C-1ABAA66E655B}" srcOrd="9" destOrd="0" presId="urn:microsoft.com/office/officeart/2005/8/layout/hProcess11"/>
    <dgm:cxn modelId="{F16BEFEA-25EC-4091-9C68-9469093C096C}" type="presParOf" srcId="{D1D2845F-99C1-4322-96D0-21CA2E9CC26E}" destId="{9EBC3ED9-417F-4BED-BE07-74D0AB198264}" srcOrd="10" destOrd="0" presId="urn:microsoft.com/office/officeart/2005/8/layout/hProcess11"/>
    <dgm:cxn modelId="{DDAF6FEE-23FB-4F8D-A84C-C21C71A9B69A}" type="presParOf" srcId="{9EBC3ED9-417F-4BED-BE07-74D0AB198264}" destId="{0AA2003F-035B-4BDD-858F-1369F27ABE56}" srcOrd="0" destOrd="0" presId="urn:microsoft.com/office/officeart/2005/8/layout/hProcess11"/>
    <dgm:cxn modelId="{5F7C0AD7-BC91-4EED-84C2-2E62BBE8AB35}" type="presParOf" srcId="{9EBC3ED9-417F-4BED-BE07-74D0AB198264}" destId="{0B80D74C-BC7D-4FE4-B87B-FA1BA5BCCC34}" srcOrd="1" destOrd="0" presId="urn:microsoft.com/office/officeart/2005/8/layout/hProcess11"/>
    <dgm:cxn modelId="{FBD7FE14-0541-4D84-B2E1-5A964C044B21}" type="presParOf" srcId="{9EBC3ED9-417F-4BED-BE07-74D0AB198264}" destId="{91318854-EB2C-46A2-BB48-4E8EDD08615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67F72-045E-4CF0-AE14-9C7CEA12510A}">
      <dsp:nvSpPr>
        <dsp:cNvPr id="0" name=""/>
        <dsp:cNvSpPr/>
      </dsp:nvSpPr>
      <dsp:spPr>
        <a:xfrm>
          <a:off x="0" y="1024890"/>
          <a:ext cx="8825659" cy="136652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E1236-BA01-402A-9EB7-E0BA8134908F}">
      <dsp:nvSpPr>
        <dsp:cNvPr id="0" name=""/>
        <dsp:cNvSpPr/>
      </dsp:nvSpPr>
      <dsp:spPr>
        <a:xfrm>
          <a:off x="2181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Intro </a:t>
          </a:r>
          <a:endParaRPr lang="en-NL" sz="1300" kern="1200"/>
        </a:p>
      </dsp:txBody>
      <dsp:txXfrm>
        <a:off x="2181" y="0"/>
        <a:ext cx="1270196" cy="1366520"/>
      </dsp:txXfrm>
    </dsp:sp>
    <dsp:sp modelId="{730FC698-D42A-4534-AF64-A0B807E5033A}">
      <dsp:nvSpPr>
        <dsp:cNvPr id="0" name=""/>
        <dsp:cNvSpPr/>
      </dsp:nvSpPr>
      <dsp:spPr>
        <a:xfrm>
          <a:off x="466465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9D31E-CDE2-4CD2-A5AB-E41BCF6A85F5}">
      <dsp:nvSpPr>
        <dsp:cNvPr id="0" name=""/>
        <dsp:cNvSpPr/>
      </dsp:nvSpPr>
      <dsp:spPr>
        <a:xfrm>
          <a:off x="1335888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Draw things </a:t>
          </a:r>
          <a:endParaRPr lang="en-NL" sz="1300" kern="1200"/>
        </a:p>
      </dsp:txBody>
      <dsp:txXfrm>
        <a:off x="1335888" y="2049780"/>
        <a:ext cx="1270196" cy="1366520"/>
      </dsp:txXfrm>
    </dsp:sp>
    <dsp:sp modelId="{FAD29BD9-F121-47A6-BF6C-4A802A7CE9A7}">
      <dsp:nvSpPr>
        <dsp:cNvPr id="0" name=""/>
        <dsp:cNvSpPr/>
      </dsp:nvSpPr>
      <dsp:spPr>
        <a:xfrm>
          <a:off x="1800171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6D11B-5060-42A9-9CE0-772FA52584BA}">
      <dsp:nvSpPr>
        <dsp:cNvPr id="0" name=""/>
        <dsp:cNvSpPr/>
      </dsp:nvSpPr>
      <dsp:spPr>
        <a:xfrm>
          <a:off x="2669594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Make them move</a:t>
          </a:r>
          <a:endParaRPr lang="en-NL" sz="1300" kern="1200"/>
        </a:p>
      </dsp:txBody>
      <dsp:txXfrm>
        <a:off x="2669594" y="0"/>
        <a:ext cx="1270196" cy="1366520"/>
      </dsp:txXfrm>
    </dsp:sp>
    <dsp:sp modelId="{F8C0AFF2-BBAD-45D3-A87B-5C2D7FEF33BB}">
      <dsp:nvSpPr>
        <dsp:cNvPr id="0" name=""/>
        <dsp:cNvSpPr/>
      </dsp:nvSpPr>
      <dsp:spPr>
        <a:xfrm>
          <a:off x="3133878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9BEA5-F068-464F-B0EF-9C64547E9C50}">
      <dsp:nvSpPr>
        <dsp:cNvPr id="0" name=""/>
        <dsp:cNvSpPr/>
      </dsp:nvSpPr>
      <dsp:spPr>
        <a:xfrm>
          <a:off x="4003301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Add logic to the movement</a:t>
          </a:r>
          <a:endParaRPr lang="en-NL" sz="1300" kern="1200"/>
        </a:p>
      </dsp:txBody>
      <dsp:txXfrm>
        <a:off x="4003301" y="2049780"/>
        <a:ext cx="1270196" cy="1366520"/>
      </dsp:txXfrm>
    </dsp:sp>
    <dsp:sp modelId="{D14BA5EC-7074-4456-9698-1CC9EAB128F2}">
      <dsp:nvSpPr>
        <dsp:cNvPr id="0" name=""/>
        <dsp:cNvSpPr/>
      </dsp:nvSpPr>
      <dsp:spPr>
        <a:xfrm>
          <a:off x="4467584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32365-1F7A-4035-B3D6-6F96DFAE59DD}">
      <dsp:nvSpPr>
        <dsp:cNvPr id="0" name=""/>
        <dsp:cNvSpPr/>
      </dsp:nvSpPr>
      <dsp:spPr>
        <a:xfrm>
          <a:off x="5337008" y="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Make them audio reactive</a:t>
          </a:r>
          <a:endParaRPr lang="en-NL" sz="1300" kern="1200"/>
        </a:p>
      </dsp:txBody>
      <dsp:txXfrm>
        <a:off x="5337008" y="0"/>
        <a:ext cx="1270196" cy="1366520"/>
      </dsp:txXfrm>
    </dsp:sp>
    <dsp:sp modelId="{F28BF1B5-98BD-4F73-9585-3BE8696353D2}">
      <dsp:nvSpPr>
        <dsp:cNvPr id="0" name=""/>
        <dsp:cNvSpPr/>
      </dsp:nvSpPr>
      <dsp:spPr>
        <a:xfrm>
          <a:off x="5801291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2003F-035B-4BDD-858F-1369F27ABE56}">
      <dsp:nvSpPr>
        <dsp:cNvPr id="0" name=""/>
        <dsp:cNvSpPr/>
      </dsp:nvSpPr>
      <dsp:spPr>
        <a:xfrm>
          <a:off x="6670714" y="2049780"/>
          <a:ext cx="1270196" cy="13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Make them interactive</a:t>
          </a:r>
          <a:endParaRPr lang="en-NL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Make an interface for them</a:t>
          </a:r>
          <a:endParaRPr lang="en-NL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Involve a sensor</a:t>
          </a:r>
          <a:endParaRPr lang="en-NL" sz="1000" kern="1200"/>
        </a:p>
      </dsp:txBody>
      <dsp:txXfrm>
        <a:off x="6670714" y="2049780"/>
        <a:ext cx="1270196" cy="1366520"/>
      </dsp:txXfrm>
    </dsp:sp>
    <dsp:sp modelId="{0B80D74C-BC7D-4FE4-B87B-FA1BA5BCCC34}">
      <dsp:nvSpPr>
        <dsp:cNvPr id="0" name=""/>
        <dsp:cNvSpPr/>
      </dsp:nvSpPr>
      <dsp:spPr>
        <a:xfrm>
          <a:off x="7134998" y="1537335"/>
          <a:ext cx="341630" cy="3416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  <a:latin typeface="ITC Avant Garde Pro Bk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1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56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5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Bauhaus 93" panose="04030905020B02020C02" pitchFamily="8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5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Bauhaus 93" panose="04030905020B02020C02" pitchFamily="8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ITC Avant Garde Pro Bk" panose="020B0502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EFCC-E5FF-9850-D435-0F0048DD1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Bauhaus 93" panose="04030905020B02020C02" pitchFamily="82" charset="0"/>
              </a:rPr>
              <a:t>Touch Designer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EFE6-E937-257D-11F2-5D0624C86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20-4-2024 Creative Coding Utrecht</a:t>
            </a:r>
          </a:p>
          <a:p>
            <a:r>
              <a:rPr lang="en-GB" dirty="0"/>
              <a:t>by Digital Piglet (Raul Leal)</a:t>
            </a:r>
          </a:p>
        </p:txBody>
      </p:sp>
    </p:spTree>
    <p:extLst>
      <p:ext uri="{BB962C8B-B14F-4D97-AF65-F5344CB8AC3E}">
        <p14:creationId xmlns:p14="http://schemas.microsoft.com/office/powerpoint/2010/main" val="42935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F392-77A5-C29B-F6D9-5C3EDB6DE9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4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/>
              </a:rPr>
              <a:t>Email_to</a:t>
            </a:r>
            <a:r>
              <a:rPr lang="en-US" dirty="0">
                <a:effectLst/>
              </a:rPr>
              <a:t>: raul.andres.leal@gmail.com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FE2C6-E3AF-DCA7-35E7-1760BA37E3F9}"/>
              </a:ext>
            </a:extLst>
          </p:cNvPr>
          <p:cNvSpPr txBox="1"/>
          <p:nvPr/>
        </p:nvSpPr>
        <p:spPr>
          <a:xfrm>
            <a:off x="8047784" y="3516392"/>
            <a:ext cx="3095973" cy="25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www.instagram.com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raul.andres.leal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822B5D0-8BB1-4409-BB85-3521C9B4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3" y="4396182"/>
            <a:ext cx="1054329" cy="1054329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12222A3-F419-0152-5875-2C2A9036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733" y="3168553"/>
            <a:ext cx="1054329" cy="1054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6F0F9-69F1-6EEF-DE13-B99EBF586A29}"/>
              </a:ext>
            </a:extLst>
          </p:cNvPr>
          <p:cNvSpPr txBox="1"/>
          <p:nvPr/>
        </p:nvSpPr>
        <p:spPr>
          <a:xfrm>
            <a:off x="8072070" y="4817184"/>
            <a:ext cx="1473480" cy="25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rauleal.com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3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6943-5E33-2761-E361-F4456766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TouchDesigner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A22E-DFC1-4DA5-663D-152DD21E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https://docs.derivative.ca/Main_Page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C13D9A8-4FA0-E7CF-74BC-0DB49251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60A7ABB-48D3-A828-2F04-DD9DA71B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96" y="2572504"/>
            <a:ext cx="949989" cy="949989"/>
          </a:xfrm>
          <a:prstGeom prst="rect">
            <a:avLst/>
          </a:prstGeom>
        </p:spPr>
      </p:pic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F7E4684-3408-A1B2-E08C-C629A1EA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69" y="2566836"/>
            <a:ext cx="949989" cy="949989"/>
          </a:xfrm>
          <a:prstGeom prst="rect">
            <a:avLst/>
          </a:prstGeom>
        </p:spPr>
      </p:pic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CF5E293-185E-48AF-2D9E-2600E1827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628" y="2566836"/>
            <a:ext cx="950400" cy="950400"/>
          </a:xfrm>
          <a:prstGeom prst="rect">
            <a:avLst/>
          </a:prstGeom>
        </p:spPr>
      </p:pic>
      <p:pic>
        <p:nvPicPr>
          <p:cNvPr id="48" name="Picture 4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50840FB-4045-54A8-50DF-C009FD646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652" y="4273773"/>
            <a:ext cx="915721" cy="915721"/>
          </a:xfrm>
          <a:prstGeom prst="rect">
            <a:avLst/>
          </a:prstGeom>
        </p:spPr>
      </p:pic>
      <p:pic>
        <p:nvPicPr>
          <p:cNvPr id="16" name="Picture 15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FAA9F544-9B8E-5F8C-B529-2C31E0098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699" y="4262341"/>
            <a:ext cx="950400" cy="950400"/>
          </a:xfrm>
          <a:prstGeom prst="rect">
            <a:avLst/>
          </a:prstGeom>
        </p:spPr>
      </p:pic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0FB398E-EF54-AE06-5664-AEB78C5888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396" y="4280654"/>
            <a:ext cx="950400" cy="95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7A677A-695F-CDF9-5D4D-1351E919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Artist/tutorials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C6865E-BC29-631A-B8D7-CD8532A636F9}"/>
              </a:ext>
            </a:extLst>
          </p:cNvPr>
          <p:cNvGrpSpPr/>
          <p:nvPr/>
        </p:nvGrpSpPr>
        <p:grpSpPr>
          <a:xfrm>
            <a:off x="2547256" y="3201749"/>
            <a:ext cx="6851990" cy="2735914"/>
            <a:chOff x="2547256" y="3201749"/>
            <a:chExt cx="6851990" cy="2735914"/>
          </a:xfrm>
        </p:grpSpPr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7E358EB4-60CA-5775-3606-482B6EE8A013}"/>
                </a:ext>
              </a:extLst>
            </p:cNvPr>
            <p:cNvSpPr/>
            <p:nvPr/>
          </p:nvSpPr>
          <p:spPr>
            <a:xfrm>
              <a:off x="2657828" y="3312226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/>
                <a:t>Elekktronaut</a:t>
              </a:r>
              <a:endParaRPr lang="en-NL" sz="1200" kern="1200"/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D80C936B-1ECB-3B52-712C-D54D94DC8FB1}"/>
                </a:ext>
              </a:extLst>
            </p:cNvPr>
            <p:cNvSpPr/>
            <p:nvPr/>
          </p:nvSpPr>
          <p:spPr>
            <a:xfrm>
              <a:off x="2547256" y="3201749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1" name="Half Frame 10">
              <a:extLst>
                <a:ext uri="{FF2B5EF4-FFF2-40B4-BE49-F238E27FC236}">
                  <a16:creationId xmlns:a16="http://schemas.microsoft.com/office/drawing/2014/main" id="{9D081267-5A33-B4E5-F725-ABD41AC6A428}"/>
                </a:ext>
              </a:extLst>
            </p:cNvPr>
            <p:cNvSpPr/>
            <p:nvPr/>
          </p:nvSpPr>
          <p:spPr>
            <a:xfrm rot="5400000">
              <a:off x="3729326" y="320178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03EBB9B9-555C-73E2-D649-1BB9FC8E7595}"/>
                </a:ext>
              </a:extLst>
            </p:cNvPr>
            <p:cNvSpPr/>
            <p:nvPr/>
          </p:nvSpPr>
          <p:spPr>
            <a:xfrm rot="16200000">
              <a:off x="2547217" y="3895934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5" name="Half Frame 14">
              <a:extLst>
                <a:ext uri="{FF2B5EF4-FFF2-40B4-BE49-F238E27FC236}">
                  <a16:creationId xmlns:a16="http://schemas.microsoft.com/office/drawing/2014/main" id="{02CA2C14-1F32-7A09-E5D3-84C12ED2A26E}"/>
                </a:ext>
              </a:extLst>
            </p:cNvPr>
            <p:cNvSpPr/>
            <p:nvPr/>
          </p:nvSpPr>
          <p:spPr>
            <a:xfrm rot="10800000">
              <a:off x="3729365" y="3895895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Free-form: Shape 17">
              <a:extLst>
                <a:ext uri="{FF2B5EF4-FFF2-40B4-BE49-F238E27FC236}">
                  <a16:creationId xmlns:a16="http://schemas.microsoft.com/office/drawing/2014/main" id="{EF4FD8E7-991B-0C17-8A69-3BABD4971DFA}"/>
                </a:ext>
              </a:extLst>
            </p:cNvPr>
            <p:cNvSpPr/>
            <p:nvPr/>
          </p:nvSpPr>
          <p:spPr>
            <a:xfrm>
              <a:off x="5342281" y="3312226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/>
                <a:t>Paketa12</a:t>
              </a:r>
              <a:endParaRPr lang="en-NL" sz="1200" kern="1200"/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AC2DA0FE-D347-8BF9-59D1-A1A4E937F180}"/>
                </a:ext>
              </a:extLst>
            </p:cNvPr>
            <p:cNvSpPr/>
            <p:nvPr/>
          </p:nvSpPr>
          <p:spPr>
            <a:xfrm>
              <a:off x="5231709" y="3201749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0" name="Half Frame 19">
              <a:extLst>
                <a:ext uri="{FF2B5EF4-FFF2-40B4-BE49-F238E27FC236}">
                  <a16:creationId xmlns:a16="http://schemas.microsoft.com/office/drawing/2014/main" id="{50A192F1-E1AC-64E2-68A9-8AAFB521E9EA}"/>
                </a:ext>
              </a:extLst>
            </p:cNvPr>
            <p:cNvSpPr/>
            <p:nvPr/>
          </p:nvSpPr>
          <p:spPr>
            <a:xfrm rot="5400000">
              <a:off x="6413779" y="320178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1" name="Half Frame 20">
              <a:extLst>
                <a:ext uri="{FF2B5EF4-FFF2-40B4-BE49-F238E27FC236}">
                  <a16:creationId xmlns:a16="http://schemas.microsoft.com/office/drawing/2014/main" id="{B933C238-48BA-867D-06CE-3B7102AAE5F9}"/>
                </a:ext>
              </a:extLst>
            </p:cNvPr>
            <p:cNvSpPr/>
            <p:nvPr/>
          </p:nvSpPr>
          <p:spPr>
            <a:xfrm rot="16200000">
              <a:off x="5231670" y="3895934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2" name="Half Frame 21">
              <a:extLst>
                <a:ext uri="{FF2B5EF4-FFF2-40B4-BE49-F238E27FC236}">
                  <a16:creationId xmlns:a16="http://schemas.microsoft.com/office/drawing/2014/main" id="{EE02CAC4-5FD4-0776-3DF1-2E7ABF09BE2D}"/>
                </a:ext>
              </a:extLst>
            </p:cNvPr>
            <p:cNvSpPr/>
            <p:nvPr/>
          </p:nvSpPr>
          <p:spPr>
            <a:xfrm rot="10800000">
              <a:off x="6413818" y="3895895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4" name="Free-form: Shape 23">
              <a:extLst>
                <a:ext uri="{FF2B5EF4-FFF2-40B4-BE49-F238E27FC236}">
                  <a16:creationId xmlns:a16="http://schemas.microsoft.com/office/drawing/2014/main" id="{3CC0018B-C645-C3D7-D29E-EEED3D455597}"/>
                </a:ext>
              </a:extLst>
            </p:cNvPr>
            <p:cNvSpPr/>
            <p:nvPr/>
          </p:nvSpPr>
          <p:spPr>
            <a:xfrm>
              <a:off x="8026734" y="3312226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/>
                <a:t>Noto the talking ball</a:t>
              </a:r>
              <a:endParaRPr lang="en-NL" sz="1200" kern="1200"/>
            </a:p>
          </p:txBody>
        </p:sp>
        <p:sp>
          <p:nvSpPr>
            <p:cNvPr id="25" name="Half Frame 24">
              <a:extLst>
                <a:ext uri="{FF2B5EF4-FFF2-40B4-BE49-F238E27FC236}">
                  <a16:creationId xmlns:a16="http://schemas.microsoft.com/office/drawing/2014/main" id="{61F258C2-41B4-D1C5-B687-855AF703FD12}"/>
                </a:ext>
              </a:extLst>
            </p:cNvPr>
            <p:cNvSpPr/>
            <p:nvPr/>
          </p:nvSpPr>
          <p:spPr>
            <a:xfrm>
              <a:off x="7916162" y="3201749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6" name="Half Frame 25">
              <a:extLst>
                <a:ext uri="{FF2B5EF4-FFF2-40B4-BE49-F238E27FC236}">
                  <a16:creationId xmlns:a16="http://schemas.microsoft.com/office/drawing/2014/main" id="{555200FC-C3BB-4FE5-31EC-C6E7292310E0}"/>
                </a:ext>
              </a:extLst>
            </p:cNvPr>
            <p:cNvSpPr/>
            <p:nvPr/>
          </p:nvSpPr>
          <p:spPr>
            <a:xfrm rot="5400000">
              <a:off x="9098232" y="320178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7" name="Half Frame 26">
              <a:extLst>
                <a:ext uri="{FF2B5EF4-FFF2-40B4-BE49-F238E27FC236}">
                  <a16:creationId xmlns:a16="http://schemas.microsoft.com/office/drawing/2014/main" id="{C41CF5D8-6854-F80B-CC98-D2E4AA10C20B}"/>
                </a:ext>
              </a:extLst>
            </p:cNvPr>
            <p:cNvSpPr/>
            <p:nvPr/>
          </p:nvSpPr>
          <p:spPr>
            <a:xfrm rot="16200000">
              <a:off x="7916123" y="3895934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8" name="Half Frame 27">
              <a:extLst>
                <a:ext uri="{FF2B5EF4-FFF2-40B4-BE49-F238E27FC236}">
                  <a16:creationId xmlns:a16="http://schemas.microsoft.com/office/drawing/2014/main" id="{DA9FAE68-3F61-89C7-FF36-3FAB7F7892A6}"/>
                </a:ext>
              </a:extLst>
            </p:cNvPr>
            <p:cNvSpPr/>
            <p:nvPr/>
          </p:nvSpPr>
          <p:spPr>
            <a:xfrm rot="10800000">
              <a:off x="9098271" y="3895895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0" name="Free-form: Shape 29">
              <a:extLst>
                <a:ext uri="{FF2B5EF4-FFF2-40B4-BE49-F238E27FC236}">
                  <a16:creationId xmlns:a16="http://schemas.microsoft.com/office/drawing/2014/main" id="{3C30B02D-A174-52BE-F338-E4916B6423F5}"/>
                </a:ext>
              </a:extLst>
            </p:cNvPr>
            <p:cNvSpPr/>
            <p:nvPr/>
          </p:nvSpPr>
          <p:spPr>
            <a:xfrm>
              <a:off x="2657828" y="5052941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 dirty="0"/>
                <a:t>The Interactive Immersive HQ</a:t>
              </a:r>
              <a:endParaRPr lang="en-NL" sz="1200" kern="1200" dirty="0"/>
            </a:p>
          </p:txBody>
        </p:sp>
        <p:sp>
          <p:nvSpPr>
            <p:cNvPr id="31" name="Half Frame 30">
              <a:extLst>
                <a:ext uri="{FF2B5EF4-FFF2-40B4-BE49-F238E27FC236}">
                  <a16:creationId xmlns:a16="http://schemas.microsoft.com/office/drawing/2014/main" id="{2873CB73-D6E4-FD15-E611-EEA13725E987}"/>
                </a:ext>
              </a:extLst>
            </p:cNvPr>
            <p:cNvSpPr/>
            <p:nvPr/>
          </p:nvSpPr>
          <p:spPr>
            <a:xfrm>
              <a:off x="2547256" y="4942464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2" name="Half Frame 31">
              <a:extLst>
                <a:ext uri="{FF2B5EF4-FFF2-40B4-BE49-F238E27FC236}">
                  <a16:creationId xmlns:a16="http://schemas.microsoft.com/office/drawing/2014/main" id="{239A1533-7CAF-4CCD-103F-48711E76C9C1}"/>
                </a:ext>
              </a:extLst>
            </p:cNvPr>
            <p:cNvSpPr/>
            <p:nvPr/>
          </p:nvSpPr>
          <p:spPr>
            <a:xfrm rot="5400000">
              <a:off x="3729326" y="4942503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3" name="Half Frame 32">
              <a:extLst>
                <a:ext uri="{FF2B5EF4-FFF2-40B4-BE49-F238E27FC236}">
                  <a16:creationId xmlns:a16="http://schemas.microsoft.com/office/drawing/2014/main" id="{982CE49E-5840-489D-18E3-B59BA616E254}"/>
                </a:ext>
              </a:extLst>
            </p:cNvPr>
            <p:cNvSpPr/>
            <p:nvPr/>
          </p:nvSpPr>
          <p:spPr>
            <a:xfrm rot="16200000">
              <a:off x="2547217" y="563664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4" name="Half Frame 33">
              <a:extLst>
                <a:ext uri="{FF2B5EF4-FFF2-40B4-BE49-F238E27FC236}">
                  <a16:creationId xmlns:a16="http://schemas.microsoft.com/office/drawing/2014/main" id="{C86777B8-01F4-B7BA-BE18-C8D29DB5BE48}"/>
                </a:ext>
              </a:extLst>
            </p:cNvPr>
            <p:cNvSpPr/>
            <p:nvPr/>
          </p:nvSpPr>
          <p:spPr>
            <a:xfrm rot="10800000">
              <a:off x="3729365" y="5636610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6" name="Free-form: Shape 35">
              <a:extLst>
                <a:ext uri="{FF2B5EF4-FFF2-40B4-BE49-F238E27FC236}">
                  <a16:creationId xmlns:a16="http://schemas.microsoft.com/office/drawing/2014/main" id="{4A58EA80-9DBE-222A-D003-A77DDA54F91B}"/>
                </a:ext>
              </a:extLst>
            </p:cNvPr>
            <p:cNvSpPr/>
            <p:nvPr/>
          </p:nvSpPr>
          <p:spPr>
            <a:xfrm>
              <a:off x="5342281" y="5052941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0" i="0" kern="1200" dirty="0"/>
                <a:t>Derivative fundamentals</a:t>
              </a:r>
              <a:endParaRPr lang="en-NL" sz="1200" kern="1200" dirty="0"/>
            </a:p>
          </p:txBody>
        </p:sp>
        <p:sp>
          <p:nvSpPr>
            <p:cNvPr id="37" name="Half Frame 36">
              <a:extLst>
                <a:ext uri="{FF2B5EF4-FFF2-40B4-BE49-F238E27FC236}">
                  <a16:creationId xmlns:a16="http://schemas.microsoft.com/office/drawing/2014/main" id="{DBB46FA4-D054-5821-5C8F-0CBFC53A347B}"/>
                </a:ext>
              </a:extLst>
            </p:cNvPr>
            <p:cNvSpPr/>
            <p:nvPr/>
          </p:nvSpPr>
          <p:spPr>
            <a:xfrm>
              <a:off x="5231709" y="4942464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8" name="Half Frame 37">
              <a:extLst>
                <a:ext uri="{FF2B5EF4-FFF2-40B4-BE49-F238E27FC236}">
                  <a16:creationId xmlns:a16="http://schemas.microsoft.com/office/drawing/2014/main" id="{90B9C7E9-4985-AB72-5D09-6301927C4D4C}"/>
                </a:ext>
              </a:extLst>
            </p:cNvPr>
            <p:cNvSpPr/>
            <p:nvPr/>
          </p:nvSpPr>
          <p:spPr>
            <a:xfrm rot="5400000">
              <a:off x="6413779" y="4942503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39" name="Half Frame 38">
              <a:extLst>
                <a:ext uri="{FF2B5EF4-FFF2-40B4-BE49-F238E27FC236}">
                  <a16:creationId xmlns:a16="http://schemas.microsoft.com/office/drawing/2014/main" id="{E9051679-CB47-F121-98A5-F7026D01DE4E}"/>
                </a:ext>
              </a:extLst>
            </p:cNvPr>
            <p:cNvSpPr/>
            <p:nvPr/>
          </p:nvSpPr>
          <p:spPr>
            <a:xfrm rot="16200000">
              <a:off x="5231670" y="563664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0" name="Half Frame 39">
              <a:extLst>
                <a:ext uri="{FF2B5EF4-FFF2-40B4-BE49-F238E27FC236}">
                  <a16:creationId xmlns:a16="http://schemas.microsoft.com/office/drawing/2014/main" id="{3365106A-ED5A-8A80-2F22-8A0009932857}"/>
                </a:ext>
              </a:extLst>
            </p:cNvPr>
            <p:cNvSpPr/>
            <p:nvPr/>
          </p:nvSpPr>
          <p:spPr>
            <a:xfrm rot="10800000">
              <a:off x="6413818" y="5636610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2" name="Free-form: Shape 41">
              <a:extLst>
                <a:ext uri="{FF2B5EF4-FFF2-40B4-BE49-F238E27FC236}">
                  <a16:creationId xmlns:a16="http://schemas.microsoft.com/office/drawing/2014/main" id="{502AE1FD-8C4E-846E-42C8-E1B7A8831523}"/>
                </a:ext>
              </a:extLst>
            </p:cNvPr>
            <p:cNvSpPr/>
            <p:nvPr/>
          </p:nvSpPr>
          <p:spPr>
            <a:xfrm>
              <a:off x="8026734" y="5052941"/>
              <a:ext cx="1253223" cy="774094"/>
            </a:xfrm>
            <a:custGeom>
              <a:avLst/>
              <a:gdLst>
                <a:gd name="connsiteX0" fmla="*/ 0 w 1253223"/>
                <a:gd name="connsiteY0" fmla="*/ 0 h 774094"/>
                <a:gd name="connsiteX1" fmla="*/ 1253223 w 1253223"/>
                <a:gd name="connsiteY1" fmla="*/ 0 h 774094"/>
                <a:gd name="connsiteX2" fmla="*/ 1253223 w 1253223"/>
                <a:gd name="connsiteY2" fmla="*/ 774094 h 774094"/>
                <a:gd name="connsiteX3" fmla="*/ 0 w 1253223"/>
                <a:gd name="connsiteY3" fmla="*/ 774094 h 774094"/>
                <a:gd name="connsiteX4" fmla="*/ 0 w 1253223"/>
                <a:gd name="connsiteY4" fmla="*/ 0 h 77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223" h="774094">
                  <a:moveTo>
                    <a:pt x="0" y="0"/>
                  </a:moveTo>
                  <a:lnTo>
                    <a:pt x="1253223" y="0"/>
                  </a:lnTo>
                  <a:lnTo>
                    <a:pt x="1253223" y="774094"/>
                  </a:lnTo>
                  <a:lnTo>
                    <a:pt x="0" y="7740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Node Institute</a:t>
              </a:r>
              <a:endParaRPr lang="en-NL" sz="1200" kern="1200" dirty="0"/>
            </a:p>
          </p:txBody>
        </p:sp>
        <p:sp>
          <p:nvSpPr>
            <p:cNvPr id="43" name="Half Frame 42">
              <a:extLst>
                <a:ext uri="{FF2B5EF4-FFF2-40B4-BE49-F238E27FC236}">
                  <a16:creationId xmlns:a16="http://schemas.microsoft.com/office/drawing/2014/main" id="{59B9F803-6920-1316-0BAD-C1681DB5065C}"/>
                </a:ext>
              </a:extLst>
            </p:cNvPr>
            <p:cNvSpPr/>
            <p:nvPr/>
          </p:nvSpPr>
          <p:spPr>
            <a:xfrm>
              <a:off x="7916162" y="4942464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4" name="Half Frame 43">
              <a:extLst>
                <a:ext uri="{FF2B5EF4-FFF2-40B4-BE49-F238E27FC236}">
                  <a16:creationId xmlns:a16="http://schemas.microsoft.com/office/drawing/2014/main" id="{07DC0D29-25E1-E006-7B09-C7FB654B216C}"/>
                </a:ext>
              </a:extLst>
            </p:cNvPr>
            <p:cNvSpPr/>
            <p:nvPr/>
          </p:nvSpPr>
          <p:spPr>
            <a:xfrm rot="5400000">
              <a:off x="9098232" y="4942503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5" name="Half Frame 44">
              <a:extLst>
                <a:ext uri="{FF2B5EF4-FFF2-40B4-BE49-F238E27FC236}">
                  <a16:creationId xmlns:a16="http://schemas.microsoft.com/office/drawing/2014/main" id="{84364B56-5A2C-19A3-B948-5B2A0DE176B0}"/>
                </a:ext>
              </a:extLst>
            </p:cNvPr>
            <p:cNvSpPr/>
            <p:nvPr/>
          </p:nvSpPr>
          <p:spPr>
            <a:xfrm rot="16200000">
              <a:off x="7916123" y="5636648"/>
              <a:ext cx="301053" cy="300975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46" name="Half Frame 45">
              <a:extLst>
                <a:ext uri="{FF2B5EF4-FFF2-40B4-BE49-F238E27FC236}">
                  <a16:creationId xmlns:a16="http://schemas.microsoft.com/office/drawing/2014/main" id="{00E8A9D8-02A3-BAE1-7CE6-97ECD7F7EDDB}"/>
                </a:ext>
              </a:extLst>
            </p:cNvPr>
            <p:cNvSpPr/>
            <p:nvPr/>
          </p:nvSpPr>
          <p:spPr>
            <a:xfrm rot="10800000">
              <a:off x="9098271" y="5636610"/>
              <a:ext cx="300975" cy="30105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50467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1DC3-6EAB-8BD5-AC6E-9DF45C4C8E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0380" y="2107555"/>
            <a:ext cx="8824913" cy="3416300"/>
          </a:xfrm>
        </p:spPr>
        <p:txBody>
          <a:bodyPr/>
          <a:lstStyle/>
          <a:p>
            <a:pPr marL="0" indent="0">
              <a:buNone/>
            </a:pPr>
            <a:r>
              <a:rPr lang="en-GB" sz="6600" dirty="0">
                <a:latin typeface="Bauhaus 93"/>
              </a:rPr>
              <a:t>Hi my name </a:t>
            </a:r>
          </a:p>
          <a:p>
            <a:pPr marL="0" indent="0">
              <a:buNone/>
            </a:pPr>
            <a:r>
              <a:rPr lang="en-GB" sz="6600" dirty="0">
                <a:latin typeface="Bauhaus 93"/>
              </a:rPr>
              <a:t>is Raul Leal</a:t>
            </a:r>
            <a:endParaRPr lang="en-GB" dirty="0">
              <a:latin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197045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C5A583-278D-12C4-E40E-778BD318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GB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9658-F090-D53D-AE52-002598ED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Creative technologist</a:t>
            </a:r>
          </a:p>
          <a:p>
            <a:r>
              <a:rPr lang="en-GB" dirty="0">
                <a:solidFill>
                  <a:schemeClr val="bg1"/>
                </a:solidFill>
              </a:rPr>
              <a:t>Rietveld – </a:t>
            </a:r>
            <a:r>
              <a:rPr lang="en-GB" dirty="0" err="1">
                <a:solidFill>
                  <a:schemeClr val="bg1"/>
                </a:solidFill>
              </a:rPr>
              <a:t>DogTime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Unestable</a:t>
            </a:r>
            <a:r>
              <a:rPr lang="en-GB" dirty="0">
                <a:solidFill>
                  <a:schemeClr val="bg1"/>
                </a:solidFill>
              </a:rPr>
              <a:t> Media</a:t>
            </a:r>
          </a:p>
          <a:p>
            <a:r>
              <a:rPr lang="en-GB" dirty="0">
                <a:solidFill>
                  <a:schemeClr val="bg1"/>
                </a:solidFill>
              </a:rPr>
              <a:t>In my practice I aim to use technology as companion for creation instead of simply as a tool</a:t>
            </a:r>
          </a:p>
        </p:txBody>
      </p:sp>
      <p:pic>
        <p:nvPicPr>
          <p:cNvPr id="5" name="Picture 4" descr="A black square object with a hand print on it&#10;&#10;Description automatically generated">
            <a:extLst>
              <a:ext uri="{FF2B5EF4-FFF2-40B4-BE49-F238E27FC236}">
                <a16:creationId xmlns:a16="http://schemas.microsoft.com/office/drawing/2014/main" id="{4430F97F-1343-88B8-3186-8B2C14C0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353065"/>
            <a:ext cx="3113903" cy="4151870"/>
          </a:xfrm>
          <a:prstGeom prst="rect">
            <a:avLst/>
          </a:prstGeom>
        </p:spPr>
      </p:pic>
      <p:pic>
        <p:nvPicPr>
          <p:cNvPr id="7" name="Picture 6" descr="A projector screen in a room&#10;&#10;Description automatically generated">
            <a:extLst>
              <a:ext uri="{FF2B5EF4-FFF2-40B4-BE49-F238E27FC236}">
                <a16:creationId xmlns:a16="http://schemas.microsoft.com/office/drawing/2014/main" id="{6566F97C-0335-C0BF-8129-49483AC2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1353063"/>
            <a:ext cx="3113904" cy="41518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4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9DB3-31B3-BB15-F35C-E8570F1F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C697B-3827-F326-6EB0-8ED97D2DF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will do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2713-8387-821E-325C-BB6E96BF4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Basic Introduction </a:t>
            </a:r>
          </a:p>
          <a:p>
            <a:pPr lvl="1"/>
            <a:r>
              <a:rPr lang="en-US" dirty="0"/>
              <a:t>Programming with TD</a:t>
            </a:r>
          </a:p>
          <a:p>
            <a:pPr lvl="1"/>
            <a:r>
              <a:rPr lang="en-US" dirty="0"/>
              <a:t>Common useful logic patterns</a:t>
            </a:r>
          </a:p>
          <a:p>
            <a:pPr lvl="1"/>
            <a:r>
              <a:rPr lang="en-US" dirty="0"/>
              <a:t>Assigning references</a:t>
            </a:r>
          </a:p>
          <a:p>
            <a:r>
              <a:rPr lang="en-US" dirty="0"/>
              <a:t>Bauhaus motion graphics</a:t>
            </a:r>
          </a:p>
          <a:p>
            <a:r>
              <a:rPr lang="en-US" dirty="0"/>
              <a:t>Have fun</a:t>
            </a:r>
          </a:p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D27A1-ACDC-4FC7-B6A7-8BD19B9C5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we will not do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58CF9-65DD-5899-51E5-B4F1C5E0C5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3D</a:t>
            </a:r>
          </a:p>
          <a:p>
            <a:r>
              <a:rPr lang="en-US" dirty="0"/>
              <a:t>No Particles </a:t>
            </a:r>
          </a:p>
          <a:p>
            <a:r>
              <a:rPr lang="en-US" dirty="0"/>
              <a:t>No Kinect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057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7953-0795-884C-6E50-855C22CF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ITC Avant Garde Pro Bk" panose="020B0502020202020204" pitchFamily="34" charset="0"/>
              </a:rPr>
              <a:t>Constrains for the workshops…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A760173-D25A-2BFB-5A9D-B4F87570287E}"/>
              </a:ext>
            </a:extLst>
          </p:cNvPr>
          <p:cNvSpPr/>
          <p:nvPr/>
        </p:nvSpPr>
        <p:spPr>
          <a:xfrm>
            <a:off x="4617644" y="3086100"/>
            <a:ext cx="2956712" cy="254889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A50F6-534B-BC66-83F3-435133F3CE97}"/>
              </a:ext>
            </a:extLst>
          </p:cNvPr>
          <p:cNvSpPr/>
          <p:nvPr/>
        </p:nvSpPr>
        <p:spPr>
          <a:xfrm>
            <a:off x="3863509" y="40449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28543-5D2D-106D-6CB6-05950BD25CBF}"/>
              </a:ext>
            </a:extLst>
          </p:cNvPr>
          <p:cNvSpPr/>
          <p:nvPr/>
        </p:nvSpPr>
        <p:spPr>
          <a:xfrm>
            <a:off x="3209246" y="4044986"/>
            <a:ext cx="457200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2F415A0-9A05-DC7B-A91C-3C74BDAA6849}"/>
              </a:ext>
            </a:extLst>
          </p:cNvPr>
          <p:cNvSpPr/>
          <p:nvPr/>
        </p:nvSpPr>
        <p:spPr>
          <a:xfrm>
            <a:off x="4548769" y="4044986"/>
            <a:ext cx="457200" cy="4572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2C113-7A0D-6E66-6EE8-AA34995FBE39}"/>
              </a:ext>
            </a:extLst>
          </p:cNvPr>
          <p:cNvSpPr txBox="1"/>
          <p:nvPr/>
        </p:nvSpPr>
        <p:spPr>
          <a:xfrm>
            <a:off x="4687600" y="5767263"/>
            <a:ext cx="281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latin typeface="ITC Avant Garde Pro Bk" panose="020B0502020202020204" pitchFamily="34" charset="0"/>
              </a:rPr>
              <a:t>It is a 2d animation, </a:t>
            </a:r>
          </a:p>
          <a:p>
            <a:pPr algn="ctr"/>
            <a:r>
              <a:rPr lang="en-GB" sz="1200" b="1" dirty="0" err="1">
                <a:latin typeface="ITC Avant Garde Pro Bk" panose="020B0502020202020204" pitchFamily="34" charset="0"/>
              </a:rPr>
              <a:t>i.e</a:t>
            </a:r>
            <a:r>
              <a:rPr lang="en-GB" sz="1200" b="1" dirty="0">
                <a:latin typeface="ITC Avant Garde Pro Bk" panose="020B0502020202020204" pitchFamily="34" charset="0"/>
              </a:rPr>
              <a:t> no 3d scenes, objects 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7073-CABB-ABF6-4B42-CCC5C69FAE03}"/>
              </a:ext>
            </a:extLst>
          </p:cNvPr>
          <p:cNvSpPr txBox="1"/>
          <p:nvPr/>
        </p:nvSpPr>
        <p:spPr>
          <a:xfrm>
            <a:off x="3101711" y="356848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0985C-0292-805D-345E-8CC9E1A46951}"/>
              </a:ext>
            </a:extLst>
          </p:cNvPr>
          <p:cNvSpPr txBox="1"/>
          <p:nvPr/>
        </p:nvSpPr>
        <p:spPr>
          <a:xfrm>
            <a:off x="7243902" y="3554561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Only uses...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AFB9A-BFD8-19E3-D120-CB8BF853704C}"/>
              </a:ext>
            </a:extLst>
          </p:cNvPr>
          <p:cNvSpPr/>
          <p:nvPr/>
        </p:nvSpPr>
        <p:spPr>
          <a:xfrm>
            <a:off x="8694402" y="4057904"/>
            <a:ext cx="457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93A18-78FE-AB89-CA5F-0DA63FE6348C}"/>
              </a:ext>
            </a:extLst>
          </p:cNvPr>
          <p:cNvSpPr/>
          <p:nvPr/>
        </p:nvSpPr>
        <p:spPr>
          <a:xfrm>
            <a:off x="8237202" y="4057904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4854E-AFA9-80A4-F4B9-24EE0D8B9230}"/>
              </a:ext>
            </a:extLst>
          </p:cNvPr>
          <p:cNvSpPr/>
          <p:nvPr/>
        </p:nvSpPr>
        <p:spPr>
          <a:xfrm>
            <a:off x="7786654" y="405790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3036F-307F-8721-50C5-E43C6112D851}"/>
              </a:ext>
            </a:extLst>
          </p:cNvPr>
          <p:cNvSpPr/>
          <p:nvPr/>
        </p:nvSpPr>
        <p:spPr>
          <a:xfrm>
            <a:off x="7327606" y="4057904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D4FA4-1D86-083B-9A3F-010FB9AEBD8B}"/>
              </a:ext>
            </a:extLst>
          </p:cNvPr>
          <p:cNvSpPr/>
          <p:nvPr/>
        </p:nvSpPr>
        <p:spPr>
          <a:xfrm>
            <a:off x="9151602" y="4057904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ITC Avant Garde Pro Bk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12F43-C692-830C-D4CC-5307B1798CC2}"/>
              </a:ext>
            </a:extLst>
          </p:cNvPr>
          <p:cNvSpPr txBox="1"/>
          <p:nvPr/>
        </p:nvSpPr>
        <p:spPr>
          <a:xfrm>
            <a:off x="421069" y="2263654"/>
            <a:ext cx="2774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ITC Avant Garde Pro Bk" panose="020B0502020202020204" pitchFamily="34" charset="0"/>
              </a:rPr>
              <a:t>It is done in </a:t>
            </a:r>
          </a:p>
          <a:p>
            <a:pPr algn="ctr"/>
            <a:r>
              <a:rPr lang="en-GB" sz="2000" b="1" dirty="0" err="1">
                <a:latin typeface="ITC Avant Garde Pro Bk" panose="020B0502020202020204" pitchFamily="34" charset="0"/>
              </a:rPr>
              <a:t>TochDesigner</a:t>
            </a:r>
            <a:r>
              <a:rPr lang="en-GB" sz="2000" b="1" dirty="0">
                <a:latin typeface="ITC Avant Garde Pro Bk" panose="020B0502020202020204" pitchFamily="34" charset="0"/>
              </a:rPr>
              <a:t> and...</a:t>
            </a:r>
          </a:p>
        </p:txBody>
      </p:sp>
    </p:spTree>
    <p:extLst>
      <p:ext uri="{BB962C8B-B14F-4D97-AF65-F5344CB8AC3E}">
        <p14:creationId xmlns:p14="http://schemas.microsoft.com/office/powerpoint/2010/main" val="394775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9193-0674-CABB-0946-E855EFAF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workshop structure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B929B2-5502-AD5F-7116-5550D6EE9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683065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Coffee with solid fill">
            <a:extLst>
              <a:ext uri="{FF2B5EF4-FFF2-40B4-BE49-F238E27FC236}">
                <a16:creationId xmlns:a16="http://schemas.microsoft.com/office/drawing/2014/main" id="{8F0EC820-71D8-3915-30F6-CEE96FD9F7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5840" y="3577015"/>
            <a:ext cx="646058" cy="646058"/>
          </a:xfrm>
          <a:prstGeom prst="rect">
            <a:avLst/>
          </a:prstGeom>
        </p:spPr>
      </p:pic>
      <p:pic>
        <p:nvPicPr>
          <p:cNvPr id="7" name="Graphic 6" descr="Coffee with solid fill">
            <a:extLst>
              <a:ext uri="{FF2B5EF4-FFF2-40B4-BE49-F238E27FC236}">
                <a16:creationId xmlns:a16="http://schemas.microsoft.com/office/drawing/2014/main" id="{2A6A28A7-1A59-10C9-2FF9-FE8F40CA65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5115" y="3577015"/>
            <a:ext cx="646058" cy="646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489B3F-AE92-9399-2684-6B6E0D5B19AB}"/>
              </a:ext>
            </a:extLst>
          </p:cNvPr>
          <p:cNvSpPr/>
          <p:nvPr/>
        </p:nvSpPr>
        <p:spPr>
          <a:xfrm>
            <a:off x="7768471" y="2698124"/>
            <a:ext cx="2631220" cy="326372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</a:t>
            </a:r>
            <a:r>
              <a:rPr lang="en-US" dirty="0">
                <a:solidFill>
                  <a:schemeClr val="tx1"/>
                </a:solidFill>
                <a:latin typeface="ITC Avant Garde Pro Bk" panose="020B0502020202020204" pitchFamily="34" charset="0"/>
              </a:rPr>
              <a:t>Workshop</a:t>
            </a:r>
            <a:endParaRPr lang="en-NL" dirty="0">
              <a:solidFill>
                <a:schemeClr val="tx1"/>
              </a:solidFill>
              <a:latin typeface="ITC Avant Garde Pro Bk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5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35E6-2867-14AA-3A92-73DD3FA8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TouchDesigner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00C0-3488-4E25-56B2-99BEE251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 based programming language</a:t>
            </a:r>
          </a:p>
          <a:p>
            <a:pPr lvl="1"/>
            <a:r>
              <a:rPr lang="en-GB" dirty="0"/>
              <a:t>Essentially function composition f(g(h(x)))</a:t>
            </a:r>
          </a:p>
          <a:p>
            <a:r>
              <a:rPr lang="en-GB" dirty="0"/>
              <a:t>Very good for making data into visuals (not scientific)</a:t>
            </a:r>
          </a:p>
          <a:p>
            <a:r>
              <a:rPr lang="en-GB" dirty="0"/>
              <a:t>Very good for sensor data and sending it back to devices</a:t>
            </a:r>
          </a:p>
          <a:p>
            <a:r>
              <a:rPr lang="en-GB" dirty="0"/>
              <a:t>Not good to make sound – go to Ableton or Max</a:t>
            </a:r>
          </a:p>
          <a:p>
            <a:pPr lvl="1"/>
            <a:r>
              <a:rPr lang="en-GB" dirty="0"/>
              <a:t>Good to orchestrate midis though</a:t>
            </a:r>
          </a:p>
        </p:txBody>
      </p:sp>
    </p:spTree>
    <p:extLst>
      <p:ext uri="{BB962C8B-B14F-4D97-AF65-F5344CB8AC3E}">
        <p14:creationId xmlns:p14="http://schemas.microsoft.com/office/powerpoint/2010/main" val="224624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509C-DE2D-E29A-0641-3ADFB676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GB" dirty="0"/>
              <a:t>Git repository for these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6EF8-C069-FFA9-CB2B-B4827089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GB" dirty="0"/>
              <a:t>https://github.com/Rauleal/TouchDesigner_Bauhaus_workshop</a:t>
            </a:r>
          </a:p>
          <a:p>
            <a:endParaRPr lang="en-GB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F3F36FB-32F6-47C0-4108-C5CB1129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70" y="2696005"/>
            <a:ext cx="3188326" cy="31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36124-3AB8-E782-1D9F-59D49642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YouTube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0469-F832-728B-6691-3E98476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www.youtube.com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watch?v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=AMGkNHyQ4o0&amp;list=PL3zGSOEHGdiR5x5BIg8E8yn2BQMbQ6igb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L"/>
            </a:p>
          </p:txBody>
        </p:sp>
      </p:grp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8BB972ED-A808-606A-7E9A-4AF8CEBE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{DE59E313-1138-B24A-8B83-D1CED3539130}tf10001076</Template>
  <TotalTime>523</TotalTime>
  <Words>298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Bauhaus 93</vt:lpstr>
      <vt:lpstr>Century Gothic</vt:lpstr>
      <vt:lpstr>ITC Avant Garde Pro Bk</vt:lpstr>
      <vt:lpstr>Wingdings 3</vt:lpstr>
      <vt:lpstr>Ion Boardroom</vt:lpstr>
      <vt:lpstr>Touch Designer Workshop</vt:lpstr>
      <vt:lpstr>PowerPoint Presentation</vt:lpstr>
      <vt:lpstr>Me</vt:lpstr>
      <vt:lpstr>This workshop</vt:lpstr>
      <vt:lpstr>Constrains for the workshops…</vt:lpstr>
      <vt:lpstr>The workshop structure</vt:lpstr>
      <vt:lpstr>TouchDesigner</vt:lpstr>
      <vt:lpstr>Git repository for these workshops</vt:lpstr>
      <vt:lpstr>YouTube channel</vt:lpstr>
      <vt:lpstr>PowerPoint Presentation</vt:lpstr>
      <vt:lpstr>TouchDesigner Documentation</vt:lpstr>
      <vt:lpstr>Interesting Artist/tutorials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Designer basic Workshop</dc:title>
  <dc:creator>Raul Leal Rodriguez</dc:creator>
  <cp:lastModifiedBy>Raul Leal</cp:lastModifiedBy>
  <cp:revision>7</cp:revision>
  <dcterms:created xsi:type="dcterms:W3CDTF">2023-10-15T17:52:58Z</dcterms:created>
  <dcterms:modified xsi:type="dcterms:W3CDTF">2024-04-06T17:43:30Z</dcterms:modified>
</cp:coreProperties>
</file>