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8" r:id="rId4"/>
    <p:sldId id="269" r:id="rId5"/>
    <p:sldId id="263" r:id="rId6"/>
    <p:sldId id="267" r:id="rId7"/>
    <p:sldId id="266" r:id="rId8"/>
    <p:sldId id="257" r:id="rId9"/>
    <p:sldId id="25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1" r:id="rId18"/>
    <p:sldId id="281" r:id="rId19"/>
    <p:sldId id="280" r:id="rId20"/>
    <p:sldId id="264" r:id="rId21"/>
    <p:sldId id="26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7"/>
    <p:restoredTop sz="95846"/>
  </p:normalViewPr>
  <p:slideViewPr>
    <p:cSldViewPr snapToGrid="0">
      <p:cViewPr varScale="1">
        <p:scale>
          <a:sx n="99" d="100"/>
          <a:sy n="99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dirty="0"/>
            <a:t>Arduino with a cable</a:t>
          </a:r>
          <a:endParaRPr lang="en-NL" dirty="0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dirty="0"/>
            <a:t>Touch OSC</a:t>
          </a:r>
          <a:endParaRPr lang="en-NL" dirty="0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B3F7F6C0-E94F-4727-80CB-60C10CADEEB8}">
      <dgm:prSet/>
      <dgm:spPr/>
      <dgm:t>
        <a:bodyPr/>
        <a:lstStyle/>
        <a:p>
          <a:r>
            <a:rPr lang="en-US" dirty="0"/>
            <a:t>ESP8266</a:t>
          </a:r>
          <a:endParaRPr lang="en-NL" dirty="0"/>
        </a:p>
      </dgm:t>
    </dgm:pt>
    <dgm:pt modelId="{93A9261A-9582-41ED-9F17-4D6AB471339C}" type="parTrans" cxnId="{DE2DB648-05F4-4EAB-AD89-4CE1F5637303}">
      <dgm:prSet/>
      <dgm:spPr/>
      <dgm:t>
        <a:bodyPr/>
        <a:lstStyle/>
        <a:p>
          <a:endParaRPr lang="en-NL"/>
        </a:p>
      </dgm:t>
    </dgm:pt>
    <dgm:pt modelId="{6CEE9F8A-44C7-4103-AC32-12A6D7D0A9E3}" type="sibTrans" cxnId="{DE2DB648-05F4-4EAB-AD89-4CE1F5637303}">
      <dgm:prSet/>
      <dgm:spPr/>
      <dgm:t>
        <a:bodyPr/>
        <a:lstStyle/>
        <a:p>
          <a:endParaRPr lang="en-NL"/>
        </a:p>
      </dgm:t>
    </dgm:pt>
    <dgm:pt modelId="{DD232BA1-FE9D-468B-8A88-99B96964D4F0}">
      <dgm:prSet/>
      <dgm:spPr/>
      <dgm:t>
        <a:bodyPr/>
        <a:lstStyle/>
        <a:p>
          <a:r>
            <a:rPr lang="en-US" dirty="0"/>
            <a:t>OSC Basic Communication</a:t>
          </a:r>
          <a:endParaRPr lang="en-NL" dirty="0"/>
        </a:p>
      </dgm:t>
    </dgm:pt>
    <dgm:pt modelId="{F558BBAC-BD84-4EB4-A2C5-E25A8355F2D3}" type="parTrans" cxnId="{5567F324-BB53-4B1E-8625-9BA7B0F712BE}">
      <dgm:prSet/>
      <dgm:spPr/>
      <dgm:t>
        <a:bodyPr/>
        <a:lstStyle/>
        <a:p>
          <a:endParaRPr lang="en-NL"/>
        </a:p>
      </dgm:t>
    </dgm:pt>
    <dgm:pt modelId="{0EC6F337-3E5E-4B50-89E7-32FFFA6C6629}" type="sibTrans" cxnId="{5567F324-BB53-4B1E-8625-9BA7B0F712BE}">
      <dgm:prSet/>
      <dgm:spPr/>
      <dgm:t>
        <a:bodyPr/>
        <a:lstStyle/>
        <a:p>
          <a:endParaRPr lang="en-NL"/>
        </a:p>
      </dgm:t>
    </dgm:pt>
    <dgm:pt modelId="{15A9D859-41F8-4CCD-B414-94B4A0FED3C9}">
      <dgm:prSet/>
      <dgm:spPr/>
      <dgm:t>
        <a:bodyPr/>
        <a:lstStyle/>
        <a:p>
          <a:r>
            <a:rPr lang="en-US" dirty="0" err="1"/>
            <a:t>Firmata</a:t>
          </a:r>
          <a:endParaRPr lang="en-NL" dirty="0"/>
        </a:p>
      </dgm:t>
    </dgm:pt>
    <dgm:pt modelId="{EF7F7156-7A03-468D-AD5B-213E8210A55E}" type="parTrans" cxnId="{49EC1C3A-636B-49A7-877C-D4CB03C52457}">
      <dgm:prSet/>
      <dgm:spPr/>
      <dgm:t>
        <a:bodyPr/>
        <a:lstStyle/>
        <a:p>
          <a:endParaRPr lang="en-NL"/>
        </a:p>
      </dgm:t>
    </dgm:pt>
    <dgm:pt modelId="{F6E3E89B-DBAA-41F4-AE53-7E1E0EEEB9FC}" type="sibTrans" cxnId="{49EC1C3A-636B-49A7-877C-D4CB03C52457}">
      <dgm:prSet/>
      <dgm:spPr/>
      <dgm:t>
        <a:bodyPr/>
        <a:lstStyle/>
        <a:p>
          <a:endParaRPr lang="en-NL"/>
        </a:p>
      </dgm:t>
    </dgm:pt>
    <dgm:pt modelId="{8FEFB3F6-AD39-42DB-A770-B1A6E01AFD63}">
      <dgm:prSet/>
      <dgm:spPr/>
      <dgm:t>
        <a:bodyPr/>
        <a:lstStyle/>
        <a:p>
          <a:r>
            <a:rPr lang="en-US" dirty="0"/>
            <a:t>Serial</a:t>
          </a:r>
          <a:endParaRPr lang="en-NL" dirty="0"/>
        </a:p>
      </dgm:t>
    </dgm:pt>
    <dgm:pt modelId="{D68EBC7C-91FE-4DB3-9BC2-D0FCEA0D1104}" type="parTrans" cxnId="{CD1AE905-77A1-4E85-B0F6-78756429C6A1}">
      <dgm:prSet/>
      <dgm:spPr/>
      <dgm:t>
        <a:bodyPr/>
        <a:lstStyle/>
        <a:p>
          <a:endParaRPr lang="en-NL"/>
        </a:p>
      </dgm:t>
    </dgm:pt>
    <dgm:pt modelId="{903BB059-7616-48C7-93F2-DC6C32179283}" type="sibTrans" cxnId="{CD1AE905-77A1-4E85-B0F6-78756429C6A1}">
      <dgm:prSet/>
      <dgm:spPr/>
      <dgm:t>
        <a:bodyPr/>
        <a:lstStyle/>
        <a:p>
          <a:endParaRPr lang="en-NL"/>
        </a:p>
      </dgm:t>
    </dgm:pt>
    <dgm:pt modelId="{53D5663B-B4CB-4454-90D2-344106BD1619}">
      <dgm:prSet/>
      <dgm:spPr/>
      <dgm:t>
        <a:bodyPr/>
        <a:lstStyle/>
        <a:p>
          <a:r>
            <a:rPr lang="en-US" dirty="0"/>
            <a:t>Sending messages</a:t>
          </a:r>
          <a:endParaRPr lang="en-NL" dirty="0"/>
        </a:p>
      </dgm:t>
    </dgm:pt>
    <dgm:pt modelId="{7E42FB20-E860-47C7-8EAB-700133086C19}" type="parTrans" cxnId="{2BA85B6C-FA43-4FEB-A87C-6A1EA1C36C4E}">
      <dgm:prSet/>
      <dgm:spPr/>
      <dgm:t>
        <a:bodyPr/>
        <a:lstStyle/>
        <a:p>
          <a:endParaRPr lang="en-NL"/>
        </a:p>
      </dgm:t>
    </dgm:pt>
    <dgm:pt modelId="{EEC5D3E5-8761-4690-A650-C129582DBDCF}" type="sibTrans" cxnId="{2BA85B6C-FA43-4FEB-A87C-6A1EA1C36C4E}">
      <dgm:prSet/>
      <dgm:spPr/>
      <dgm:t>
        <a:bodyPr/>
        <a:lstStyle/>
        <a:p>
          <a:endParaRPr lang="en-NL"/>
        </a:p>
      </dgm:t>
    </dgm:pt>
    <dgm:pt modelId="{0C581EF6-7BF9-43D7-AC6D-E7CD70964520}">
      <dgm:prSet/>
      <dgm:spPr/>
      <dgm:t>
        <a:bodyPr/>
        <a:lstStyle/>
        <a:p>
          <a:r>
            <a:rPr lang="en-US" dirty="0"/>
            <a:t>Receiving messages</a:t>
          </a:r>
          <a:endParaRPr lang="en-NL" dirty="0"/>
        </a:p>
      </dgm:t>
    </dgm:pt>
    <dgm:pt modelId="{8EDD63EC-7C83-4911-BD81-B0A18977ED3C}" type="parTrans" cxnId="{037E87B6-1BB5-4D43-B104-4E185F970ED9}">
      <dgm:prSet/>
      <dgm:spPr/>
      <dgm:t>
        <a:bodyPr/>
        <a:lstStyle/>
        <a:p>
          <a:endParaRPr lang="en-NL"/>
        </a:p>
      </dgm:t>
    </dgm:pt>
    <dgm:pt modelId="{0AFEF929-1860-4E27-9AAE-5C70621F4EE2}" type="sibTrans" cxnId="{037E87B6-1BB5-4D43-B104-4E185F970ED9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5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5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5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5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26365CAF-2D87-4D76-9FF4-6F787129C8AB}" type="pres">
      <dgm:prSet presAssocID="{DD232BA1-FE9D-468B-8A88-99B96964D4F0}" presName="compositeA" presStyleCnt="0"/>
      <dgm:spPr/>
    </dgm:pt>
    <dgm:pt modelId="{5AF32FA2-1E37-49D7-84C8-CA6E555EB0FE}" type="pres">
      <dgm:prSet presAssocID="{DD232BA1-FE9D-468B-8A88-99B96964D4F0}" presName="textA" presStyleLbl="revTx" presStyleIdx="2" presStyleCnt="5">
        <dgm:presLayoutVars>
          <dgm:bulletEnabled val="1"/>
        </dgm:presLayoutVars>
      </dgm:prSet>
      <dgm:spPr/>
    </dgm:pt>
    <dgm:pt modelId="{D36D706A-C640-416B-ADE2-CF43C4C33151}" type="pres">
      <dgm:prSet presAssocID="{DD232BA1-FE9D-468B-8A88-99B96964D4F0}" presName="circleA" presStyleLbl="node1" presStyleIdx="2" presStyleCnt="5"/>
      <dgm:spPr/>
    </dgm:pt>
    <dgm:pt modelId="{F1F36710-E08D-4521-9250-D975F64B20AC}" type="pres">
      <dgm:prSet presAssocID="{DD232BA1-FE9D-468B-8A88-99B96964D4F0}" presName="spaceA" presStyleCnt="0"/>
      <dgm:spPr/>
    </dgm:pt>
    <dgm:pt modelId="{6F889190-1E0A-4891-8826-C3D3B6681F71}" type="pres">
      <dgm:prSet presAssocID="{0EC6F337-3E5E-4B50-89E7-32FFFA6C6629}" presName="space" presStyleCnt="0"/>
      <dgm:spPr/>
    </dgm:pt>
    <dgm:pt modelId="{904D96EA-84D0-4244-ACAA-9457991110FD}" type="pres">
      <dgm:prSet presAssocID="{96605A79-B567-4C54-9F2B-44B24EC757F0}" presName="compositeB" presStyleCnt="0"/>
      <dgm:spPr/>
    </dgm:pt>
    <dgm:pt modelId="{2C10C03A-FE6F-40C6-AA00-BA1ACA65A173}" type="pres">
      <dgm:prSet presAssocID="{96605A79-B567-4C54-9F2B-44B24EC757F0}" presName="textB" presStyleLbl="revTx" presStyleIdx="3" presStyleCnt="5">
        <dgm:presLayoutVars>
          <dgm:bulletEnabled val="1"/>
        </dgm:presLayoutVars>
      </dgm:prSet>
      <dgm:spPr/>
    </dgm:pt>
    <dgm:pt modelId="{0AC8876B-5464-4621-9905-AFD58102F81A}" type="pres">
      <dgm:prSet presAssocID="{96605A79-B567-4C54-9F2B-44B24EC757F0}" presName="circleB" presStyleLbl="node1" presStyleIdx="3" presStyleCnt="5"/>
      <dgm:spPr/>
    </dgm:pt>
    <dgm:pt modelId="{365399EB-FB42-40D2-BAC1-31910F8A8B05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56501927-C219-42CA-B756-E6B9E3CDF2CD}" type="pres">
      <dgm:prSet presAssocID="{B3F7F6C0-E94F-4727-80CB-60C10CADEEB8}" presName="compositeA" presStyleCnt="0"/>
      <dgm:spPr/>
    </dgm:pt>
    <dgm:pt modelId="{2B285EC5-A9F1-4DC0-9FDC-48872602578D}" type="pres">
      <dgm:prSet presAssocID="{B3F7F6C0-E94F-4727-80CB-60C10CADEEB8}" presName="textA" presStyleLbl="revTx" presStyleIdx="4" presStyleCnt="5">
        <dgm:presLayoutVars>
          <dgm:bulletEnabled val="1"/>
        </dgm:presLayoutVars>
      </dgm:prSet>
      <dgm:spPr/>
    </dgm:pt>
    <dgm:pt modelId="{599E5DEC-4D21-4E60-A204-1D90E1F0001E}" type="pres">
      <dgm:prSet presAssocID="{B3F7F6C0-E94F-4727-80CB-60C10CADEEB8}" presName="circleA" presStyleLbl="node1" presStyleIdx="4" presStyleCnt="5"/>
      <dgm:spPr/>
    </dgm:pt>
    <dgm:pt modelId="{5BE228EE-A861-4B7B-B2FF-2BA3A66AFA46}" type="pres">
      <dgm:prSet presAssocID="{B3F7F6C0-E94F-4727-80CB-60C10CADEEB8}" presName="spaceA" presStyleCnt="0"/>
      <dgm:spPr/>
    </dgm:pt>
  </dgm:ptLst>
  <dgm:cxnLst>
    <dgm:cxn modelId="{CD1AE905-77A1-4E85-B0F6-78756429C6A1}" srcId="{491A0C8F-0293-45F3-875A-B73F7C7DAD5D}" destId="{8FEFB3F6-AD39-42DB-A770-B1A6E01AFD63}" srcOrd="1" destOrd="0" parTransId="{D68EBC7C-91FE-4DB3-9BC2-D0FCEA0D1104}" sibTransId="{903BB059-7616-48C7-93F2-DC6C32179283}"/>
    <dgm:cxn modelId="{387E180F-3DBE-49ED-B73F-B7FA3EFB99E9}" type="presOf" srcId="{15A9D859-41F8-4CCD-B414-94B4A0FED3C9}" destId="{A0E9D31E-CDE2-4CD2-A5AB-E41BCF6A85F5}" srcOrd="0" destOrd="1" presId="urn:microsoft.com/office/officeart/2005/8/layout/hProcess11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5567F324-BB53-4B1E-8625-9BA7B0F712BE}" srcId="{CFE51ECF-3BC2-4505-BCAF-00B2E9FCFA55}" destId="{DD232BA1-FE9D-468B-8A88-99B96964D4F0}" srcOrd="2" destOrd="0" parTransId="{F558BBAC-BD84-4EB4-A2C5-E25A8355F2D3}" sibTransId="{0EC6F337-3E5E-4B50-89E7-32FFFA6C6629}"/>
    <dgm:cxn modelId="{2ED7132B-F6AB-4549-AE5D-4DE6091E0378}" type="presOf" srcId="{0C581EF6-7BF9-43D7-AC6D-E7CD70964520}" destId="{2B285EC5-A9F1-4DC0-9FDC-48872602578D}" srcOrd="0" destOrd="2" presId="urn:microsoft.com/office/officeart/2005/8/layout/hProcess11"/>
    <dgm:cxn modelId="{49EC1C3A-636B-49A7-877C-D4CB03C52457}" srcId="{491A0C8F-0293-45F3-875A-B73F7C7DAD5D}" destId="{15A9D859-41F8-4CCD-B414-94B4A0FED3C9}" srcOrd="0" destOrd="0" parTransId="{EF7F7156-7A03-468D-AD5B-213E8210A55E}" sibTransId="{F6E3E89B-DBAA-41F4-AE53-7E1E0EEEB9FC}"/>
    <dgm:cxn modelId="{46018A3E-DFAC-4BB8-AC42-7E21C054329F}" type="presOf" srcId="{53D5663B-B4CB-4454-90D2-344106BD1619}" destId="{2B285EC5-A9F1-4DC0-9FDC-48872602578D}" srcOrd="0" destOrd="1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DE2DB648-05F4-4EAB-AD89-4CE1F5637303}" srcId="{CFE51ECF-3BC2-4505-BCAF-00B2E9FCFA55}" destId="{B3F7F6C0-E94F-4727-80CB-60C10CADEEB8}" srcOrd="4" destOrd="0" parTransId="{93A9261A-9582-41ED-9F17-4D6AB471339C}" sibTransId="{6CEE9F8A-44C7-4103-AC32-12A6D7D0A9E3}"/>
    <dgm:cxn modelId="{75CA586A-FDCD-4E49-AC57-7EFE7A5AEFC1}" type="presOf" srcId="{DD232BA1-FE9D-468B-8A88-99B96964D4F0}" destId="{5AF32FA2-1E37-49D7-84C8-CA6E555EB0FE}" srcOrd="0" destOrd="0" presId="urn:microsoft.com/office/officeart/2005/8/layout/hProcess11"/>
    <dgm:cxn modelId="{2BA85B6C-FA43-4FEB-A87C-6A1EA1C36C4E}" srcId="{B3F7F6C0-E94F-4727-80CB-60C10CADEEB8}" destId="{53D5663B-B4CB-4454-90D2-344106BD1619}" srcOrd="0" destOrd="0" parTransId="{7E42FB20-E860-47C7-8EAB-700133086C19}" sibTransId="{EEC5D3E5-8761-4690-A650-C129582DBDCF}"/>
    <dgm:cxn modelId="{BD832F4F-D9D2-435E-B20B-BB30BEB89AE2}" type="presOf" srcId="{96605A79-B567-4C54-9F2B-44B24EC757F0}" destId="{2C10C03A-FE6F-40C6-AA00-BA1ACA65A173}" srcOrd="0" destOrd="0" presId="urn:microsoft.com/office/officeart/2005/8/layout/hProcess11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037E87B6-1BB5-4D43-B104-4E185F970ED9}" srcId="{B3F7F6C0-E94F-4727-80CB-60C10CADEEB8}" destId="{0C581EF6-7BF9-43D7-AC6D-E7CD70964520}" srcOrd="1" destOrd="0" parTransId="{8EDD63EC-7C83-4911-BD81-B0A18977ED3C}" sibTransId="{0AFEF929-1860-4E27-9AAE-5C70621F4EE2}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15B91DEF-8D37-4C51-8323-5A474529008C}" type="presOf" srcId="{8FEFB3F6-AD39-42DB-A770-B1A6E01AFD63}" destId="{A0E9D31E-CDE2-4CD2-A5AB-E41BCF6A85F5}" srcOrd="0" destOrd="2" presId="urn:microsoft.com/office/officeart/2005/8/layout/hProcess11"/>
    <dgm:cxn modelId="{7CE6B9FF-525A-4E8E-ADD0-CF299AEFF3D5}" type="presOf" srcId="{B3F7F6C0-E94F-4727-80CB-60C10CADEEB8}" destId="{2B285EC5-A9F1-4DC0-9FDC-48872602578D}" srcOrd="0" destOrd="0" presId="urn:microsoft.com/office/officeart/2005/8/layout/hProcess11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7D4B385B-6924-4F9D-AD01-5D9E4C0E14C9}" type="presParOf" srcId="{D1D2845F-99C1-4322-96D0-21CA2E9CC26E}" destId="{26365CAF-2D87-4D76-9FF4-6F787129C8AB}" srcOrd="4" destOrd="0" presId="urn:microsoft.com/office/officeart/2005/8/layout/hProcess11"/>
    <dgm:cxn modelId="{934E5F82-CCDA-40C8-9FA9-2A5FE387939E}" type="presParOf" srcId="{26365CAF-2D87-4D76-9FF4-6F787129C8AB}" destId="{5AF32FA2-1E37-49D7-84C8-CA6E555EB0FE}" srcOrd="0" destOrd="0" presId="urn:microsoft.com/office/officeart/2005/8/layout/hProcess11"/>
    <dgm:cxn modelId="{C7E4B504-6A09-437F-96B2-4C581A6D6401}" type="presParOf" srcId="{26365CAF-2D87-4D76-9FF4-6F787129C8AB}" destId="{D36D706A-C640-416B-ADE2-CF43C4C33151}" srcOrd="1" destOrd="0" presId="urn:microsoft.com/office/officeart/2005/8/layout/hProcess11"/>
    <dgm:cxn modelId="{906A1278-A25B-48B2-97EE-16DAF0716C85}" type="presParOf" srcId="{26365CAF-2D87-4D76-9FF4-6F787129C8AB}" destId="{F1F36710-E08D-4521-9250-D975F64B20AC}" srcOrd="2" destOrd="0" presId="urn:microsoft.com/office/officeart/2005/8/layout/hProcess11"/>
    <dgm:cxn modelId="{9D2B76CC-574F-435D-9747-4EF922004900}" type="presParOf" srcId="{D1D2845F-99C1-4322-96D0-21CA2E9CC26E}" destId="{6F889190-1E0A-4891-8826-C3D3B6681F71}" srcOrd="5" destOrd="0" presId="urn:microsoft.com/office/officeart/2005/8/layout/hProcess11"/>
    <dgm:cxn modelId="{EAE0A8B2-D342-4D39-B257-2CE23C7D48E3}" type="presParOf" srcId="{D1D2845F-99C1-4322-96D0-21CA2E9CC26E}" destId="{904D96EA-84D0-4244-ACAA-9457991110FD}" srcOrd="6" destOrd="0" presId="urn:microsoft.com/office/officeart/2005/8/layout/hProcess11"/>
    <dgm:cxn modelId="{00C98666-F6C0-48DD-9E70-574609F1888A}" type="presParOf" srcId="{904D96EA-84D0-4244-ACAA-9457991110FD}" destId="{2C10C03A-FE6F-40C6-AA00-BA1ACA65A173}" srcOrd="0" destOrd="0" presId="urn:microsoft.com/office/officeart/2005/8/layout/hProcess11"/>
    <dgm:cxn modelId="{85DDA04C-2011-4794-A265-83F53A089270}" type="presParOf" srcId="{904D96EA-84D0-4244-ACAA-9457991110FD}" destId="{0AC8876B-5464-4621-9905-AFD58102F81A}" srcOrd="1" destOrd="0" presId="urn:microsoft.com/office/officeart/2005/8/layout/hProcess11"/>
    <dgm:cxn modelId="{1524AF38-D4A4-4285-AE05-B9CEFE613385}" type="presParOf" srcId="{904D96EA-84D0-4244-ACAA-9457991110FD}" destId="{365399EB-FB42-40D2-BAC1-31910F8A8B05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41035B59-1CE2-49D1-A480-E7CECB61323C}" type="presParOf" srcId="{D1D2845F-99C1-4322-96D0-21CA2E9CC26E}" destId="{56501927-C219-42CA-B756-E6B9E3CDF2CD}" srcOrd="8" destOrd="0" presId="urn:microsoft.com/office/officeart/2005/8/layout/hProcess11"/>
    <dgm:cxn modelId="{B9C6D188-5A3C-4262-B965-D350D8013861}" type="presParOf" srcId="{56501927-C219-42CA-B756-E6B9E3CDF2CD}" destId="{2B285EC5-A9F1-4DC0-9FDC-48872602578D}" srcOrd="0" destOrd="0" presId="urn:microsoft.com/office/officeart/2005/8/layout/hProcess11"/>
    <dgm:cxn modelId="{49BE36A4-6ECD-4F01-B739-4F517C8D1832}" type="presParOf" srcId="{56501927-C219-42CA-B756-E6B9E3CDF2CD}" destId="{599E5DEC-4D21-4E60-A204-1D90E1F0001E}" srcOrd="1" destOrd="0" presId="urn:microsoft.com/office/officeart/2005/8/layout/hProcess11"/>
    <dgm:cxn modelId="{68A0C5E1-AD5E-4BC7-9356-1F2D5F556F7B}" type="presParOf" srcId="{56501927-C219-42CA-B756-E6B9E3CDF2CD}" destId="{5BE228EE-A861-4B7B-B2FF-2BA3A66AFA4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3490" y="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Intro </a:t>
          </a:r>
          <a:endParaRPr lang="en-NL" sz="1300" kern="1200"/>
        </a:p>
      </dsp:txBody>
      <dsp:txXfrm>
        <a:off x="3490" y="0"/>
        <a:ext cx="1526175" cy="1366520"/>
      </dsp:txXfrm>
    </dsp:sp>
    <dsp:sp modelId="{730FC698-D42A-4534-AF64-A0B807E5033A}">
      <dsp:nvSpPr>
        <dsp:cNvPr id="0" name=""/>
        <dsp:cNvSpPr/>
      </dsp:nvSpPr>
      <dsp:spPr>
        <a:xfrm>
          <a:off x="595763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605974" y="204978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Arduino with a cable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Firmata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Serial</a:t>
          </a:r>
          <a:endParaRPr lang="en-NL" sz="1000" kern="1200" dirty="0"/>
        </a:p>
      </dsp:txBody>
      <dsp:txXfrm>
        <a:off x="1605974" y="2049780"/>
        <a:ext cx="1526175" cy="1366520"/>
      </dsp:txXfrm>
    </dsp:sp>
    <dsp:sp modelId="{FAD29BD9-F121-47A6-BF6C-4A802A7CE9A7}">
      <dsp:nvSpPr>
        <dsp:cNvPr id="0" name=""/>
        <dsp:cNvSpPr/>
      </dsp:nvSpPr>
      <dsp:spPr>
        <a:xfrm>
          <a:off x="2198247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32FA2-1E37-49D7-84C8-CA6E555EB0FE}">
      <dsp:nvSpPr>
        <dsp:cNvPr id="0" name=""/>
        <dsp:cNvSpPr/>
      </dsp:nvSpPr>
      <dsp:spPr>
        <a:xfrm>
          <a:off x="3208458" y="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OSC Basic Communication</a:t>
          </a:r>
          <a:endParaRPr lang="en-NL" sz="1300" kern="1200" dirty="0"/>
        </a:p>
      </dsp:txBody>
      <dsp:txXfrm>
        <a:off x="3208458" y="0"/>
        <a:ext cx="1526175" cy="1366520"/>
      </dsp:txXfrm>
    </dsp:sp>
    <dsp:sp modelId="{D36D706A-C640-416B-ADE2-CF43C4C33151}">
      <dsp:nvSpPr>
        <dsp:cNvPr id="0" name=""/>
        <dsp:cNvSpPr/>
      </dsp:nvSpPr>
      <dsp:spPr>
        <a:xfrm>
          <a:off x="380073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0C03A-FE6F-40C6-AA00-BA1ACA65A173}">
      <dsp:nvSpPr>
        <dsp:cNvPr id="0" name=""/>
        <dsp:cNvSpPr/>
      </dsp:nvSpPr>
      <dsp:spPr>
        <a:xfrm>
          <a:off x="4810942" y="204978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Touch OSC</a:t>
          </a:r>
          <a:endParaRPr lang="en-NL" sz="1300" kern="1200" dirty="0"/>
        </a:p>
      </dsp:txBody>
      <dsp:txXfrm>
        <a:off x="4810942" y="2049780"/>
        <a:ext cx="1526175" cy="1366520"/>
      </dsp:txXfrm>
    </dsp:sp>
    <dsp:sp modelId="{0AC8876B-5464-4621-9905-AFD58102F81A}">
      <dsp:nvSpPr>
        <dsp:cNvPr id="0" name=""/>
        <dsp:cNvSpPr/>
      </dsp:nvSpPr>
      <dsp:spPr>
        <a:xfrm>
          <a:off x="540321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5EC5-A9F1-4DC0-9FDC-48872602578D}">
      <dsp:nvSpPr>
        <dsp:cNvPr id="0" name=""/>
        <dsp:cNvSpPr/>
      </dsp:nvSpPr>
      <dsp:spPr>
        <a:xfrm>
          <a:off x="6413427" y="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ESP8266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Sending messages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Receiving messages</a:t>
          </a:r>
          <a:endParaRPr lang="en-NL" sz="1000" kern="1200" dirty="0"/>
        </a:p>
      </dsp:txBody>
      <dsp:txXfrm>
        <a:off x="6413427" y="0"/>
        <a:ext cx="1526175" cy="1366520"/>
      </dsp:txXfrm>
    </dsp:sp>
    <dsp:sp modelId="{599E5DEC-4D21-4E60-A204-1D90E1F0001E}">
      <dsp:nvSpPr>
        <dsp:cNvPr id="0" name=""/>
        <dsp:cNvSpPr/>
      </dsp:nvSpPr>
      <dsp:spPr>
        <a:xfrm>
          <a:off x="7005699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nerdtutorials.com/how-to-install-esp8266-board-arduino-i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Bauhaus 93" panose="04030905020B02020C02" pitchFamily="82" charset="0"/>
              </a:rPr>
              <a:t>TouchDesigner</a:t>
            </a:r>
            <a:r>
              <a:rPr lang="en-GB" dirty="0">
                <a:latin typeface="Bauhaus 93" panose="04030905020B02020C02" pitchFamily="82" charset="0"/>
              </a:rPr>
              <a:t> Workshop</a:t>
            </a:r>
            <a:br>
              <a:rPr lang="en-GB" dirty="0">
                <a:latin typeface="Bauhaus 93" panose="04030905020B02020C02" pitchFamily="82" charset="0"/>
              </a:rPr>
            </a:br>
            <a:r>
              <a:rPr lang="en-GB" dirty="0">
                <a:latin typeface="Bauhaus 93" panose="04030905020B02020C02" pitchFamily="82" charset="0"/>
              </a:rPr>
              <a:t>Sensors and OSC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 dirty="0"/>
              <a:t>20-4-2024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4" name="Google Shape;12;p2">
            <a:extLst>
              <a:ext uri="{FF2B5EF4-FFF2-40B4-BE49-F238E27FC236}">
                <a16:creationId xmlns:a16="http://schemas.microsoft.com/office/drawing/2014/main" id="{90A1B4FC-052A-76B7-01F6-F7DEDD46563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663343" y="679394"/>
            <a:ext cx="3526244" cy="35262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4BCCD-D6EE-3001-2366-871C234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0550" y="5469350"/>
            <a:ext cx="3430392" cy="709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8D74-ABC2-F51D-F52B-51CCF34B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0550" y="4426636"/>
            <a:ext cx="1511982" cy="8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C1891-CB81-2C31-7671-ACC3AD23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Firmata protocol</a:t>
            </a:r>
            <a:endParaRPr lang="en-NL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26AC-4C0F-C375-AFC7-979B216D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Arduino library for communication with Arduino boards.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 to send data to the board and control devices that do not need logic.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 so good to receive detailed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TD it needs a cable</a:t>
            </a:r>
          </a:p>
          <a:p>
            <a:pPr lvl="1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6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D3CFCA-D2ED-8773-2525-2372A7E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Serial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protocol</a:t>
            </a:r>
            <a:endParaRPr lang="en-NL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D29D-FCF3-7E09-DCC5-948A59DC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basic communication protocol for Arduino boards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good to get detailed data from sensors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Quite some work to send data back to the board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needs a cable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3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C9FAD-71E7-E826-1DF0-ACC9733A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>
                <a:solidFill>
                  <a:schemeClr val="tx1"/>
                </a:solidFill>
                <a:latin typeface="+mj-lt"/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2C36-A460-DB0A-8810-0206C74A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Use your sensor set-up to make your animation interactive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0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659E-A28D-798F-22EF-76DFE2C0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Sound Control (OSC)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7779-5197-40D4-A92C-C3E504CB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based on messages which can be transported across the internet.</a:t>
            </a:r>
          </a:p>
          <a:p>
            <a:pPr lvl="1"/>
            <a:r>
              <a:rPr lang="en-US" dirty="0"/>
              <a:t>You do not need cables, just the same </a:t>
            </a:r>
            <a:r>
              <a:rPr lang="en-US" dirty="0" err="1"/>
              <a:t>WiFi</a:t>
            </a:r>
            <a:r>
              <a:rPr lang="en-US" dirty="0"/>
              <a:t> and open ports.</a:t>
            </a:r>
          </a:p>
          <a:p>
            <a:pPr lvl="1"/>
            <a:r>
              <a:rPr lang="en-US" dirty="0"/>
              <a:t>Standard message build up to send and receive message</a:t>
            </a:r>
          </a:p>
          <a:p>
            <a:pPr lvl="1"/>
            <a:r>
              <a:rPr lang="en-US" dirty="0"/>
              <a:t>Out of the box TD need to send and receive messages</a:t>
            </a:r>
          </a:p>
          <a:p>
            <a:r>
              <a:rPr lang="en-US" dirty="0"/>
              <a:t> Nowadays many apps integrate OSC communication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953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878-093C-271E-0037-CC40F20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TouchOSC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5592-3CA3-C3B8-E152-3F0431EF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touchscreen </a:t>
            </a:r>
            <a:r>
              <a:rPr lang="en-GB" dirty="0"/>
              <a:t>MIDI and OSC control app</a:t>
            </a:r>
          </a:p>
          <a:p>
            <a:pPr lvl="1"/>
            <a:r>
              <a:rPr lang="en-GB" dirty="0"/>
              <a:t>Very stable</a:t>
            </a:r>
          </a:p>
          <a:p>
            <a:pPr lvl="1"/>
            <a:r>
              <a:rPr lang="en-GB" dirty="0"/>
              <a:t>Integrates with everything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3676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39001B-C6D9-7F20-10CC-DFFDEBAA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>
                <a:solidFill>
                  <a:schemeClr val="tx1"/>
                </a:solidFill>
                <a:latin typeface="+mj-lt"/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6930-6E9F-5B56-6FB2-26BC3AA7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Make a </a:t>
            </a:r>
            <a:r>
              <a:rPr lang="en-US" sz="2000" cap="all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touchOSC</a:t>
            </a: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interface to make your animation interactive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5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BEA2F5B-C6EF-489E-A73C-BFDD2CF6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3588" cy="6866790"/>
            <a:chOff x="0" y="0"/>
            <a:chExt cx="12193588" cy="686679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383A635D-BD9D-41E9-A9DB-257C3E9A6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88" y="879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3ABEB35E-87CA-4CD5-90A1-A343D17D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037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E3EBD4A2-086A-4FBD-BBCB-6F2751A0B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852752" y="2783987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C25C2449-D9BF-4AF3-8840-28AD9776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760914" y="180834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77B7CC9-5309-4AF0-AE58-7C7518CD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389" y="0"/>
              <a:ext cx="442861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F664A8-B286-7055-33E9-C76F732F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17160" cy="1622322"/>
          </a:xfrm>
        </p:spPr>
        <p:txBody>
          <a:bodyPr>
            <a:normAutofit/>
          </a:bodyPr>
          <a:lstStyle/>
          <a:p>
            <a:r>
              <a:rPr lang="en-US"/>
              <a:t>ESP8266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8308-F3CF-8B13-3743-43B868D4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17160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Cheap microcontroller alternative to </a:t>
            </a:r>
            <a:r>
              <a:rPr lang="en-US" dirty="0" err="1">
                <a:solidFill>
                  <a:schemeClr val="bg1"/>
                </a:solidFill>
              </a:rPr>
              <a:t>arduino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Arduino cost 14 to 30 euros, this one costs 4 to 6 euros</a:t>
            </a:r>
          </a:p>
          <a:p>
            <a:r>
              <a:rPr lang="en-US" dirty="0">
                <a:solidFill>
                  <a:schemeClr val="bg1"/>
                </a:solidFill>
              </a:rPr>
              <a:t>Integrated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and Bluetooth connectivity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connect wirelessly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Ideal to connect things to a Mac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NodeMCU Lua V3 ESP8266 WIFI with CH340C">
            <a:extLst>
              <a:ext uri="{FF2B5EF4-FFF2-40B4-BE49-F238E27FC236}">
                <a16:creationId xmlns:a16="http://schemas.microsoft.com/office/drawing/2014/main" id="{C7B0F6B1-5337-0B07-0C93-36AA3BB3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4220" y="1598129"/>
            <a:ext cx="3679323" cy="36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5E02BB6-9053-4979-968B-17E0EF2A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90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FAB8-E10D-7EF0-B980-103D1C3B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Installation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6745-D531-A944-8A9D-CBF8E605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installation instructions here </a:t>
            </a:r>
            <a:r>
              <a:rPr lang="en-US" dirty="0">
                <a:hlinkClick r:id="rId2"/>
              </a:rPr>
              <a:t>https://randomnerdtutorials.com/how-to-install-esp8266-board-arduino-ide/</a:t>
            </a:r>
            <a:endParaRPr lang="en-US" dirty="0"/>
          </a:p>
          <a:p>
            <a:pPr lvl="1"/>
            <a:r>
              <a:rPr lang="en-US" dirty="0"/>
              <a:t>If you can not find the port, install the </a:t>
            </a:r>
            <a:r>
              <a:rPr lang="en-US" dirty="0" err="1"/>
              <a:t>usb</a:t>
            </a:r>
            <a:r>
              <a:rPr lang="en-US" dirty="0"/>
              <a:t> drivers alsohttps://randomnerdtutorials.com/install-esp32-esp8266-usb-drivers-cp210x-windows/</a:t>
            </a:r>
          </a:p>
          <a:p>
            <a:r>
              <a:rPr lang="en-US" dirty="0"/>
              <a:t>Install OSC Arduino library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175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B466A1-76F4-CA89-C9C3-7069BFC0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>
                <a:solidFill>
                  <a:schemeClr val="tx1"/>
                </a:solidFill>
                <a:latin typeface="+mj-lt"/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AF47-6166-D464-6321-F2FBA6A7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Transform your sensor set-up and interactivity into a wireless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1F86-39DF-B30E-9F7D-53D8FF9A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installations</a:t>
            </a:r>
            <a:endParaRPr lang="en-NL" dirty="0"/>
          </a:p>
        </p:txBody>
      </p:sp>
      <p:pic>
        <p:nvPicPr>
          <p:cNvPr id="4" name="Picture 2" descr="NodeMCU Lua V3 ESP8266 WIFI with CH340C">
            <a:extLst>
              <a:ext uri="{FF2B5EF4-FFF2-40B4-BE49-F238E27FC236}">
                <a16:creationId xmlns:a16="http://schemas.microsoft.com/office/drawing/2014/main" id="{3AAB4F6D-6B1D-A646-A414-696F73B7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545" y="4823941"/>
            <a:ext cx="1318526" cy="13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odeMCU Lua V3 ESP8266 WIFI with CH340C">
            <a:extLst>
              <a:ext uri="{FF2B5EF4-FFF2-40B4-BE49-F238E27FC236}">
                <a16:creationId xmlns:a16="http://schemas.microsoft.com/office/drawing/2014/main" id="{6EA6F815-8407-EA11-9178-3B9FC46B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160" y="4738701"/>
            <a:ext cx="1318526" cy="13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AA4302-EDAD-E67D-2EC3-E257B60FC44B}"/>
              </a:ext>
            </a:extLst>
          </p:cNvPr>
          <p:cNvSpPr/>
          <p:nvPr/>
        </p:nvSpPr>
        <p:spPr>
          <a:xfrm>
            <a:off x="1432420" y="5217109"/>
            <a:ext cx="1139125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sensor data collection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C07DE6-2240-248B-624C-5D5F722AD085}"/>
              </a:ext>
            </a:extLst>
          </p:cNvPr>
          <p:cNvSpPr/>
          <p:nvPr/>
        </p:nvSpPr>
        <p:spPr>
          <a:xfrm>
            <a:off x="3633414" y="2650586"/>
            <a:ext cx="1139125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Processing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588355-3195-2227-83C9-870115151513}"/>
              </a:ext>
            </a:extLst>
          </p:cNvPr>
          <p:cNvSpPr/>
          <p:nvPr/>
        </p:nvSpPr>
        <p:spPr>
          <a:xfrm>
            <a:off x="4909338" y="2650586"/>
            <a:ext cx="1139125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Visualization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B92D1-3681-64E6-A2D9-17DE3367AF2F}"/>
              </a:ext>
            </a:extLst>
          </p:cNvPr>
          <p:cNvSpPr/>
          <p:nvPr/>
        </p:nvSpPr>
        <p:spPr>
          <a:xfrm>
            <a:off x="6185262" y="2650586"/>
            <a:ext cx="1215324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Orchestration</a:t>
            </a:r>
            <a:endParaRPr lang="en-NL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30F61-58CA-854A-B9C1-6530F4CC30BA}"/>
              </a:ext>
            </a:extLst>
          </p:cNvPr>
          <p:cNvSpPr/>
          <p:nvPr/>
        </p:nvSpPr>
        <p:spPr>
          <a:xfrm>
            <a:off x="9630177" y="5184772"/>
            <a:ext cx="1215324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Device Control</a:t>
            </a:r>
            <a:endParaRPr lang="en-NL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A90DB1-4EF8-A117-A2DA-8A98A402BBD8}"/>
              </a:ext>
            </a:extLst>
          </p:cNvPr>
          <p:cNvSpPr/>
          <p:nvPr/>
        </p:nvSpPr>
        <p:spPr>
          <a:xfrm>
            <a:off x="7537385" y="2677477"/>
            <a:ext cx="1215324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Logic</a:t>
            </a:r>
            <a:endParaRPr lang="en-NL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78067F-16E1-F340-769B-A704F47D6F60}"/>
              </a:ext>
            </a:extLst>
          </p:cNvPr>
          <p:cNvGrpSpPr/>
          <p:nvPr/>
        </p:nvGrpSpPr>
        <p:grpSpPr>
          <a:xfrm>
            <a:off x="5324782" y="3068319"/>
            <a:ext cx="1542437" cy="1542437"/>
            <a:chOff x="5377163" y="2228130"/>
            <a:chExt cx="1542437" cy="1542437"/>
          </a:xfrm>
        </p:grpSpPr>
        <p:pic>
          <p:nvPicPr>
            <p:cNvPr id="2050" name="Picture 2" descr="Touchdesigner | Patchstorage">
              <a:extLst>
                <a:ext uri="{FF2B5EF4-FFF2-40B4-BE49-F238E27FC236}">
                  <a16:creationId xmlns:a16="http://schemas.microsoft.com/office/drawing/2014/main" id="{04F4C2B9-4135-6D1B-2D39-91A0CA592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545" y="2691689"/>
              <a:ext cx="453587" cy="45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phic 12" descr="Laptop with solid fill">
              <a:extLst>
                <a:ext uri="{FF2B5EF4-FFF2-40B4-BE49-F238E27FC236}">
                  <a16:creationId xmlns:a16="http://schemas.microsoft.com/office/drawing/2014/main" id="{8504D727-A271-99C8-A8C2-73F84DA41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163" y="2228130"/>
              <a:ext cx="1542437" cy="1542437"/>
            </a:xfrm>
            <a:prstGeom prst="rect">
              <a:avLst/>
            </a:prstGeom>
          </p:spPr>
        </p:pic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8E1E4E-0C60-B9B5-1224-58701F72339A}"/>
              </a:ext>
            </a:extLst>
          </p:cNvPr>
          <p:cNvCxnSpPr>
            <a:cxnSpLocks/>
          </p:cNvCxnSpPr>
          <p:nvPr/>
        </p:nvCxnSpPr>
        <p:spPr>
          <a:xfrm flipV="1">
            <a:off x="3542900" y="3839537"/>
            <a:ext cx="1711680" cy="1643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DC0EF36-8AEF-EAB6-DED6-E55F04AC2CC0}"/>
              </a:ext>
            </a:extLst>
          </p:cNvPr>
          <p:cNvCxnSpPr>
            <a:cxnSpLocks/>
          </p:cNvCxnSpPr>
          <p:nvPr/>
        </p:nvCxnSpPr>
        <p:spPr>
          <a:xfrm>
            <a:off x="6792926" y="3839539"/>
            <a:ext cx="1906753" cy="155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Utrecht CCU</a:t>
            </a:r>
          </a:p>
          <a:p>
            <a:pPr lvl="1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April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</a:p>
          <a:p>
            <a:r>
              <a:rPr lang="en-US" dirty="0"/>
              <a:t>Berlin</a:t>
            </a:r>
          </a:p>
          <a:p>
            <a:pPr lvl="1"/>
            <a:r>
              <a:rPr lang="en-US" dirty="0"/>
              <a:t>22-23 May – European </a:t>
            </a:r>
            <a:r>
              <a:rPr lang="en-US" dirty="0" err="1"/>
              <a:t>TouchDesigner</a:t>
            </a:r>
            <a:r>
              <a:rPr lang="en-US" dirty="0"/>
              <a:t> event- Also online</a:t>
            </a:r>
          </a:p>
          <a:p>
            <a:r>
              <a:rPr lang="en-US" dirty="0"/>
              <a:t>Amsterdam </a:t>
            </a:r>
          </a:p>
          <a:p>
            <a:pPr lvl="1"/>
            <a:r>
              <a:rPr lang="en-US" dirty="0"/>
              <a:t>28 May – </a:t>
            </a:r>
            <a:r>
              <a:rPr lang="en-US" dirty="0" err="1"/>
              <a:t>TouchDesigner</a:t>
            </a:r>
            <a:r>
              <a:rPr lang="en-US" dirty="0"/>
              <a:t> meet up (Amaze/y=f(x))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/>
              <a:t>NODE institute - Summer sessions 2024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04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Utrecht CCU</a:t>
            </a:r>
          </a:p>
          <a:p>
            <a:pPr lvl="1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April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</a:p>
          <a:p>
            <a:r>
              <a:rPr lang="en-US" dirty="0"/>
              <a:t>Berlin</a:t>
            </a:r>
          </a:p>
          <a:p>
            <a:pPr lvl="1"/>
            <a:r>
              <a:rPr lang="en-US" dirty="0"/>
              <a:t>22-23 May – European </a:t>
            </a:r>
            <a:r>
              <a:rPr lang="en-US" dirty="0" err="1"/>
              <a:t>TouchDesigner</a:t>
            </a:r>
            <a:r>
              <a:rPr lang="en-US" dirty="0"/>
              <a:t> event- Also online</a:t>
            </a:r>
          </a:p>
          <a:p>
            <a:r>
              <a:rPr lang="en-US" dirty="0"/>
              <a:t>Amsterdam </a:t>
            </a:r>
          </a:p>
          <a:p>
            <a:pPr lvl="1"/>
            <a:r>
              <a:rPr lang="en-US" dirty="0"/>
              <a:t>28 May – </a:t>
            </a:r>
            <a:r>
              <a:rPr lang="en-US" dirty="0" err="1"/>
              <a:t>TouchDesigner</a:t>
            </a:r>
            <a:r>
              <a:rPr lang="en-US" dirty="0"/>
              <a:t> meet up (Amaze/y=f(x))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/>
              <a:t>NODE institute - Summer sessions 2024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61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E4CDD-E72E-57B4-807F-439332AC39CF}"/>
              </a:ext>
            </a:extLst>
          </p:cNvPr>
          <p:cNvSpPr txBox="1"/>
          <p:nvPr/>
        </p:nvSpPr>
        <p:spPr bwMode="auto">
          <a:xfrm>
            <a:off x="7530826" y="4896129"/>
            <a:ext cx="2651233" cy="3124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 dirty="0">
                <a:solidFill>
                  <a:srgbClr val="000000"/>
                </a:solidFill>
                <a:latin typeface="Arial"/>
                <a:cs typeface="Arial"/>
              </a:rPr>
              <a:t>https://discord.gg/gP4c43Yg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ACC4BF-30BC-1F53-A13C-402374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Practial</a:t>
            </a:r>
            <a:r>
              <a:rPr lang="en-US" dirty="0"/>
              <a:t> Info</a:t>
            </a:r>
            <a:endParaRPr lang="en-NL" dirty="0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0E3767-2374-B5FC-7E6C-501D29B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5" y="2754394"/>
            <a:ext cx="2031983" cy="203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CB31E-53D0-4A0F-6F70-35C37C7C38B0}"/>
              </a:ext>
            </a:extLst>
          </p:cNvPr>
          <p:cNvSpPr txBox="1"/>
          <p:nvPr/>
        </p:nvSpPr>
        <p:spPr>
          <a:xfrm>
            <a:off x="1301858" y="3170220"/>
            <a:ext cx="416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WIFI: CCU</a:t>
            </a:r>
          </a:p>
          <a:p>
            <a:r>
              <a:rPr lang="en-US" sz="3600" dirty="0"/>
              <a:t>WW: Code03084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18494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Connecting things to </a:t>
            </a:r>
            <a:r>
              <a:rPr lang="en-US" dirty="0" err="1"/>
              <a:t>TouchDesigner</a:t>
            </a:r>
            <a:endParaRPr lang="en-US" dirty="0"/>
          </a:p>
          <a:p>
            <a:pPr lvl="1"/>
            <a:r>
              <a:rPr lang="en-US" dirty="0"/>
              <a:t>Common patterns to process data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Interactive Bauhaus motion graphics</a:t>
            </a:r>
          </a:p>
          <a:p>
            <a:r>
              <a:rPr lang="en-US" dirty="0"/>
              <a:t>Get physical and 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9926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6E1FEDD3-8FE2-F3A6-B3D4-F4B69C8D0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7153" y="3513983"/>
            <a:ext cx="733841" cy="733841"/>
          </a:xfrm>
          <a:prstGeom prst="rect">
            <a:avLst/>
          </a:prstGeom>
        </p:spPr>
      </p:pic>
      <p:pic>
        <p:nvPicPr>
          <p:cNvPr id="3" name="Graphic 2" descr="Coffee with solid fill">
            <a:extLst>
              <a:ext uri="{FF2B5EF4-FFF2-40B4-BE49-F238E27FC236}">
                <a16:creationId xmlns:a16="http://schemas.microsoft.com/office/drawing/2014/main" id="{9ED74D52-B851-7BE7-C00B-9735AFD530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6163" y="3577809"/>
            <a:ext cx="733841" cy="7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3866162" y="5767263"/>
            <a:ext cx="4459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an interactive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1063</TotalTime>
  <Words>566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Bauhaus 93</vt:lpstr>
      <vt:lpstr>Century Gothic</vt:lpstr>
      <vt:lpstr>ITC Avant Garde Pro Bk</vt:lpstr>
      <vt:lpstr>Wingdings 3</vt:lpstr>
      <vt:lpstr>Ion Boardroom</vt:lpstr>
      <vt:lpstr>TouchDesigner Workshop Sensors and OSC</vt:lpstr>
      <vt:lpstr>PowerPoint Presentation</vt:lpstr>
      <vt:lpstr>Coming up</vt:lpstr>
      <vt:lpstr>Practial Info</vt:lpstr>
      <vt:lpstr>Me</vt:lpstr>
      <vt:lpstr>This workshop</vt:lpstr>
      <vt:lpstr>The workshop structure</vt:lpstr>
      <vt:lpstr>Constrains for the workshops…</vt:lpstr>
      <vt:lpstr>Git repository for these workshops</vt:lpstr>
      <vt:lpstr>Firmata protocol</vt:lpstr>
      <vt:lpstr>Serial  protocol</vt:lpstr>
      <vt:lpstr>Hands on</vt:lpstr>
      <vt:lpstr>Open Sound Control (OSC)</vt:lpstr>
      <vt:lpstr>TouchOSC</vt:lpstr>
      <vt:lpstr>Hands on</vt:lpstr>
      <vt:lpstr>ESP8266</vt:lpstr>
      <vt:lpstr>ESP8266 Installation</vt:lpstr>
      <vt:lpstr>Hands On</vt:lpstr>
      <vt:lpstr>Architecture for installations</vt:lpstr>
      <vt:lpstr>PowerPoint Presentation</vt:lpstr>
      <vt:lpstr>TouchDesigner Documentation</vt:lpstr>
      <vt:lpstr>Coming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13</cp:revision>
  <dcterms:created xsi:type="dcterms:W3CDTF">2023-10-15T17:52:58Z</dcterms:created>
  <dcterms:modified xsi:type="dcterms:W3CDTF">2024-04-21T18:09:31Z</dcterms:modified>
</cp:coreProperties>
</file>