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3" r:id="rId4"/>
    <p:sldId id="267" r:id="rId5"/>
    <p:sldId id="257" r:id="rId6"/>
    <p:sldId id="266" r:id="rId7"/>
    <p:sldId id="269" r:id="rId8"/>
    <p:sldId id="270" r:id="rId9"/>
    <p:sldId id="271" r:id="rId10"/>
    <p:sldId id="258" r:id="rId11"/>
    <p:sldId id="264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/>
    <p:restoredTop sz="95846"/>
  </p:normalViewPr>
  <p:slideViewPr>
    <p:cSldViewPr snapToGrid="0">
      <p:cViewPr varScale="1">
        <p:scale>
          <a:sx n="99" d="100"/>
          <a:sy n="99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dirty="0"/>
            <a:t>Arduino with a cable</a:t>
          </a:r>
          <a:endParaRPr lang="en-NL" dirty="0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F5D1FA64-65AF-4E0C-81A2-40AF93BDFEBD}">
      <dgm:prSet/>
      <dgm:spPr/>
      <dgm:t>
        <a:bodyPr/>
        <a:lstStyle/>
        <a:p>
          <a:r>
            <a:rPr lang="en-US" dirty="0"/>
            <a:t>OSC Basic Communication</a:t>
          </a:r>
          <a:endParaRPr lang="en-NL" dirty="0"/>
        </a:p>
      </dgm:t>
    </dgm:pt>
    <dgm:pt modelId="{DDA0D1ED-C329-4F41-BFFC-BF438EF7BAC4}" type="parTrans" cxnId="{350E4DF6-AF15-4D6B-BF26-53CEE7CEAEE7}">
      <dgm:prSet/>
      <dgm:spPr/>
      <dgm:t>
        <a:bodyPr/>
        <a:lstStyle/>
        <a:p>
          <a:endParaRPr lang="en-NL"/>
        </a:p>
      </dgm:t>
    </dgm:pt>
    <dgm:pt modelId="{D591BE06-039D-45D2-81BF-C5FF6658671C}" type="sibTrans" cxnId="{350E4DF6-AF15-4D6B-BF26-53CEE7CEAEE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dirty="0"/>
            <a:t>Touch OSC</a:t>
          </a:r>
          <a:endParaRPr lang="en-NL" dirty="0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3B5E5C6F-9335-442A-8925-4A34DA1035D9}">
      <dgm:prSet/>
      <dgm:spPr/>
      <dgm:t>
        <a:bodyPr/>
        <a:lstStyle/>
        <a:p>
          <a:r>
            <a:rPr lang="en-US" b="0" i="0" dirty="0"/>
            <a:t>More play:</a:t>
          </a:r>
          <a:endParaRPr lang="en-NL" dirty="0"/>
        </a:p>
      </dgm:t>
    </dgm:pt>
    <dgm:pt modelId="{DA436CC7-A061-4179-8DB5-167D9738DB9A}" type="parTrans" cxnId="{12D7941D-0870-4472-8AD3-8BECDD8AED2A}">
      <dgm:prSet/>
      <dgm:spPr/>
      <dgm:t>
        <a:bodyPr/>
        <a:lstStyle/>
        <a:p>
          <a:endParaRPr lang="en-NL"/>
        </a:p>
      </dgm:t>
    </dgm:pt>
    <dgm:pt modelId="{095D51FE-5E2C-4595-8FC9-538916304D9A}" type="sibTrans" cxnId="{12D7941D-0870-4472-8AD3-8BECDD8AED2A}">
      <dgm:prSet/>
      <dgm:spPr/>
      <dgm:t>
        <a:bodyPr/>
        <a:lstStyle/>
        <a:p>
          <a:endParaRPr lang="en-NL"/>
        </a:p>
      </dgm:t>
    </dgm:pt>
    <dgm:pt modelId="{E9DFCDD6-B44A-44FE-9A23-086A1E637DFC}">
      <dgm:prSet/>
      <dgm:spPr/>
      <dgm:t>
        <a:bodyPr/>
        <a:lstStyle/>
        <a:p>
          <a:r>
            <a:rPr lang="en-US" b="0" i="0" dirty="0"/>
            <a:t>Body tracking</a:t>
          </a:r>
          <a:endParaRPr lang="en-NL" dirty="0"/>
        </a:p>
      </dgm:t>
    </dgm:pt>
    <dgm:pt modelId="{FF915DD4-371D-4C5A-A0AB-55DEC8043739}" type="parTrans" cxnId="{243C9406-8B58-474D-A869-5A46A20943B4}">
      <dgm:prSet/>
      <dgm:spPr/>
      <dgm:t>
        <a:bodyPr/>
        <a:lstStyle/>
        <a:p>
          <a:endParaRPr lang="en-NL"/>
        </a:p>
      </dgm:t>
    </dgm:pt>
    <dgm:pt modelId="{A3CA244D-9DC5-4700-B6BB-A138D70F1D11}" type="sibTrans" cxnId="{243C9406-8B58-474D-A869-5A46A20943B4}">
      <dgm:prSet/>
      <dgm:spPr/>
      <dgm:t>
        <a:bodyPr/>
        <a:lstStyle/>
        <a:p>
          <a:endParaRPr lang="en-NL"/>
        </a:p>
      </dgm:t>
    </dgm:pt>
    <dgm:pt modelId="{E7353E66-665E-49C1-964C-6E329A6682BB}">
      <dgm:prSet/>
      <dgm:spPr/>
      <dgm:t>
        <a:bodyPr/>
        <a:lstStyle/>
        <a:p>
          <a:r>
            <a:rPr lang="en-US" b="0" i="0" dirty="0"/>
            <a:t>Facial recognition</a:t>
          </a:r>
          <a:endParaRPr lang="en-NL" dirty="0"/>
        </a:p>
      </dgm:t>
    </dgm:pt>
    <dgm:pt modelId="{8D204624-DE43-4CED-8EDF-057AEE8EF39E}" type="parTrans" cxnId="{F23DAF6D-C6EE-4C9D-820A-77665372D10C}">
      <dgm:prSet/>
      <dgm:spPr/>
      <dgm:t>
        <a:bodyPr/>
        <a:lstStyle/>
        <a:p>
          <a:endParaRPr lang="en-NL"/>
        </a:p>
      </dgm:t>
    </dgm:pt>
    <dgm:pt modelId="{800D4EC6-C856-4804-8790-58275F6E01CB}" type="sibTrans" cxnId="{F23DAF6D-C6EE-4C9D-820A-77665372D10C}">
      <dgm:prSet/>
      <dgm:spPr/>
      <dgm:t>
        <a:bodyPr/>
        <a:lstStyle/>
        <a:p>
          <a:endParaRPr lang="en-NL"/>
        </a:p>
      </dgm:t>
    </dgm:pt>
    <dgm:pt modelId="{A6F2CB5C-435D-4B12-B0D0-F835C2C56BCB}">
      <dgm:prSet/>
      <dgm:spPr/>
      <dgm:t>
        <a:bodyPr/>
        <a:lstStyle/>
        <a:p>
          <a:r>
            <a:rPr lang="en-US" dirty="0"/>
            <a:t>Multiple screens</a:t>
          </a:r>
          <a:endParaRPr lang="en-NL" dirty="0"/>
        </a:p>
      </dgm:t>
    </dgm:pt>
    <dgm:pt modelId="{30C28EB0-33D0-4676-B601-84C6146F6070}" type="parTrans" cxnId="{2D26C6AA-512F-4404-B4EE-29E1EF86D8D7}">
      <dgm:prSet/>
      <dgm:spPr/>
      <dgm:t>
        <a:bodyPr/>
        <a:lstStyle/>
        <a:p>
          <a:endParaRPr lang="en-NL"/>
        </a:p>
      </dgm:t>
    </dgm:pt>
    <dgm:pt modelId="{FAA8D2C9-C954-4B9A-8173-2C5275FA4F8C}" type="sibTrans" cxnId="{2D26C6AA-512F-4404-B4EE-29E1EF86D8D7}">
      <dgm:prSet/>
      <dgm:spPr/>
      <dgm:t>
        <a:bodyPr/>
        <a:lstStyle/>
        <a:p>
          <a:endParaRPr lang="en-NL"/>
        </a:p>
      </dgm:t>
    </dgm:pt>
    <dgm:pt modelId="{B3F7F6C0-E94F-4727-80CB-60C10CADEEB8}">
      <dgm:prSet/>
      <dgm:spPr/>
      <dgm:t>
        <a:bodyPr/>
        <a:lstStyle/>
        <a:p>
          <a:r>
            <a:rPr lang="en-US" dirty="0"/>
            <a:t>ESP8266</a:t>
          </a:r>
          <a:endParaRPr lang="en-NL" dirty="0"/>
        </a:p>
      </dgm:t>
    </dgm:pt>
    <dgm:pt modelId="{93A9261A-9582-41ED-9F17-4D6AB471339C}" type="parTrans" cxnId="{DE2DB648-05F4-4EAB-AD89-4CE1F5637303}">
      <dgm:prSet/>
      <dgm:spPr/>
      <dgm:t>
        <a:bodyPr/>
        <a:lstStyle/>
        <a:p>
          <a:endParaRPr lang="en-NL"/>
        </a:p>
      </dgm:t>
    </dgm:pt>
    <dgm:pt modelId="{6CEE9F8A-44C7-4103-AC32-12A6D7D0A9E3}" type="sibTrans" cxnId="{DE2DB648-05F4-4EAB-AD89-4CE1F5637303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6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6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6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6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738FA416-7582-4BD6-9D07-E98203BEA470}" type="pres">
      <dgm:prSet presAssocID="{F5D1FA64-65AF-4E0C-81A2-40AF93BDFEBD}" presName="compositeA" presStyleCnt="0"/>
      <dgm:spPr/>
    </dgm:pt>
    <dgm:pt modelId="{EE46D11B-5060-42A9-9CE0-772FA52584BA}" type="pres">
      <dgm:prSet presAssocID="{F5D1FA64-65AF-4E0C-81A2-40AF93BDFEBD}" presName="textA" presStyleLbl="revTx" presStyleIdx="2" presStyleCnt="6">
        <dgm:presLayoutVars>
          <dgm:bulletEnabled val="1"/>
        </dgm:presLayoutVars>
      </dgm:prSet>
      <dgm:spPr/>
    </dgm:pt>
    <dgm:pt modelId="{F8C0AFF2-BBAD-45D3-A87B-5C2D7FEF33BB}" type="pres">
      <dgm:prSet presAssocID="{F5D1FA64-65AF-4E0C-81A2-40AF93BDFEBD}" presName="circleA" presStyleLbl="node1" presStyleIdx="2" presStyleCnt="6"/>
      <dgm:spPr/>
    </dgm:pt>
    <dgm:pt modelId="{325810BF-4AAC-4FCD-8B41-D335C4B7BF1D}" type="pres">
      <dgm:prSet presAssocID="{F5D1FA64-65AF-4E0C-81A2-40AF93BDFEBD}" presName="spaceA" presStyleCnt="0"/>
      <dgm:spPr/>
    </dgm:pt>
    <dgm:pt modelId="{E69444FF-37C5-4F1C-9390-1D2B3E3E7236}" type="pres">
      <dgm:prSet presAssocID="{D591BE06-039D-45D2-81BF-C5FF6658671C}" presName="space" presStyleCnt="0"/>
      <dgm:spPr/>
    </dgm:pt>
    <dgm:pt modelId="{C9E4BFB7-C25A-49AB-B691-0233D7851269}" type="pres">
      <dgm:prSet presAssocID="{96605A79-B567-4C54-9F2B-44B24EC757F0}" presName="compositeB" presStyleCnt="0"/>
      <dgm:spPr/>
    </dgm:pt>
    <dgm:pt modelId="{A1E9BEA5-F068-464F-B0EF-9C64547E9C50}" type="pres">
      <dgm:prSet presAssocID="{96605A79-B567-4C54-9F2B-44B24EC757F0}" presName="textB" presStyleLbl="revTx" presStyleIdx="3" presStyleCnt="6">
        <dgm:presLayoutVars>
          <dgm:bulletEnabled val="1"/>
        </dgm:presLayoutVars>
      </dgm:prSet>
      <dgm:spPr/>
    </dgm:pt>
    <dgm:pt modelId="{D14BA5EC-7074-4456-9698-1CC9EAB128F2}" type="pres">
      <dgm:prSet presAssocID="{96605A79-B567-4C54-9F2B-44B24EC757F0}" presName="circleB" presStyleLbl="node1" presStyleIdx="3" presStyleCnt="6"/>
      <dgm:spPr/>
    </dgm:pt>
    <dgm:pt modelId="{C0CA67EF-1FD5-4D53-A28D-5B4DA6D93EE9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BB2382C1-398C-418A-BCCE-FBDBC38CDD38}" type="pres">
      <dgm:prSet presAssocID="{B3F7F6C0-E94F-4727-80CB-60C10CADEEB8}" presName="compositeA" presStyleCnt="0"/>
      <dgm:spPr/>
    </dgm:pt>
    <dgm:pt modelId="{EDDF4584-9E0C-4D30-B871-596FFD6E58E3}" type="pres">
      <dgm:prSet presAssocID="{B3F7F6C0-E94F-4727-80CB-60C10CADEEB8}" presName="textA" presStyleLbl="revTx" presStyleIdx="4" presStyleCnt="6">
        <dgm:presLayoutVars>
          <dgm:bulletEnabled val="1"/>
        </dgm:presLayoutVars>
      </dgm:prSet>
      <dgm:spPr/>
    </dgm:pt>
    <dgm:pt modelId="{780EBB56-20B9-48D1-89EA-459F044A9BFB}" type="pres">
      <dgm:prSet presAssocID="{B3F7F6C0-E94F-4727-80CB-60C10CADEEB8}" presName="circleA" presStyleLbl="node1" presStyleIdx="4" presStyleCnt="6"/>
      <dgm:spPr/>
    </dgm:pt>
    <dgm:pt modelId="{0795F89A-E7E3-4231-8282-E608E6F4E778}" type="pres">
      <dgm:prSet presAssocID="{B3F7F6C0-E94F-4727-80CB-60C10CADEEB8}" presName="spaceA" presStyleCnt="0"/>
      <dgm:spPr/>
    </dgm:pt>
    <dgm:pt modelId="{EDF3D2E5-50F6-490D-B86F-3B307637E84F}" type="pres">
      <dgm:prSet presAssocID="{6CEE9F8A-44C7-4103-AC32-12A6D7D0A9E3}" presName="space" presStyleCnt="0"/>
      <dgm:spPr/>
    </dgm:pt>
    <dgm:pt modelId="{D39AD8BE-3CDE-49A1-86F1-BA87553544AB}" type="pres">
      <dgm:prSet presAssocID="{3B5E5C6F-9335-442A-8925-4A34DA1035D9}" presName="compositeB" presStyleCnt="0"/>
      <dgm:spPr/>
    </dgm:pt>
    <dgm:pt modelId="{281B9DE3-C5D3-4908-9F31-3A66DB9393E3}" type="pres">
      <dgm:prSet presAssocID="{3B5E5C6F-9335-442A-8925-4A34DA1035D9}" presName="textB" presStyleLbl="revTx" presStyleIdx="5" presStyleCnt="6">
        <dgm:presLayoutVars>
          <dgm:bulletEnabled val="1"/>
        </dgm:presLayoutVars>
      </dgm:prSet>
      <dgm:spPr/>
    </dgm:pt>
    <dgm:pt modelId="{197530CB-AB7D-4EE5-A21D-F4DA80B8DA78}" type="pres">
      <dgm:prSet presAssocID="{3B5E5C6F-9335-442A-8925-4A34DA1035D9}" presName="circleB" presStyleLbl="node1" presStyleIdx="5" presStyleCnt="6"/>
      <dgm:spPr/>
    </dgm:pt>
    <dgm:pt modelId="{5C51B1A3-9022-4992-A582-FA0C6AC4B0A1}" type="pres">
      <dgm:prSet presAssocID="{3B5E5C6F-9335-442A-8925-4A34DA1035D9}" presName="spaceB" presStyleCnt="0"/>
      <dgm:spPr/>
    </dgm:pt>
  </dgm:ptLst>
  <dgm:cxnLst>
    <dgm:cxn modelId="{243C9406-8B58-474D-A869-5A46A20943B4}" srcId="{3B5E5C6F-9335-442A-8925-4A34DA1035D9}" destId="{E9DFCDD6-B44A-44FE-9A23-086A1E637DFC}" srcOrd="0" destOrd="0" parTransId="{FF915DD4-371D-4C5A-A0AB-55DEC8043739}" sibTransId="{A3CA244D-9DC5-4700-B6BB-A138D70F1D11}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12D7941D-0870-4472-8AD3-8BECDD8AED2A}" srcId="{CFE51ECF-3BC2-4505-BCAF-00B2E9FCFA55}" destId="{3B5E5C6F-9335-442A-8925-4A34DA1035D9}" srcOrd="5" destOrd="0" parTransId="{DA436CC7-A061-4179-8DB5-167D9738DB9A}" sibTransId="{095D51FE-5E2C-4595-8FC9-538916304D9A}"/>
    <dgm:cxn modelId="{A4805123-7449-4F4B-BF7D-BE3FECDB3550}" type="presOf" srcId="{E9DFCDD6-B44A-44FE-9A23-086A1E637DFC}" destId="{281B9DE3-C5D3-4908-9F31-3A66DB9393E3}" srcOrd="0" destOrd="1" presId="urn:microsoft.com/office/officeart/2005/8/layout/hProcess11"/>
    <dgm:cxn modelId="{3D2F4463-6F1C-4BE0-A250-50EE91FC5553}" type="presOf" srcId="{F5D1FA64-65AF-4E0C-81A2-40AF93BDFEBD}" destId="{EE46D11B-5060-42A9-9CE0-772FA52584BA}" srcOrd="0" destOrd="0" presId="urn:microsoft.com/office/officeart/2005/8/layout/hProcess11"/>
    <dgm:cxn modelId="{0B3E9763-54E5-4496-9CC3-1C4FE4C307D5}" type="presOf" srcId="{E7353E66-665E-49C1-964C-6E329A6682BB}" destId="{281B9DE3-C5D3-4908-9F31-3A66DB9393E3}" srcOrd="0" destOrd="2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DE2DB648-05F4-4EAB-AD89-4CE1F5637303}" srcId="{CFE51ECF-3BC2-4505-BCAF-00B2E9FCFA55}" destId="{B3F7F6C0-E94F-4727-80CB-60C10CADEEB8}" srcOrd="4" destOrd="0" parTransId="{93A9261A-9582-41ED-9F17-4D6AB471339C}" sibTransId="{6CEE9F8A-44C7-4103-AC32-12A6D7D0A9E3}"/>
    <dgm:cxn modelId="{F23DAF6D-C6EE-4C9D-820A-77665372D10C}" srcId="{3B5E5C6F-9335-442A-8925-4A34DA1035D9}" destId="{E7353E66-665E-49C1-964C-6E329A6682BB}" srcOrd="1" destOrd="0" parTransId="{8D204624-DE43-4CED-8EDF-057AEE8EF39E}" sibTransId="{800D4EC6-C856-4804-8790-58275F6E01CB}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01F69989-288F-4F00-ABC6-67F8AAAADDB2}" type="presOf" srcId="{A6F2CB5C-435D-4B12-B0D0-F835C2C56BCB}" destId="{281B9DE3-C5D3-4908-9F31-3A66DB9393E3}" srcOrd="0" destOrd="3" presId="urn:microsoft.com/office/officeart/2005/8/layout/hProcess11"/>
    <dgm:cxn modelId="{E9AF3797-C3A7-4C9F-81E5-CE92358F74E2}" type="presOf" srcId="{3B5E5C6F-9335-442A-8925-4A34DA1035D9}" destId="{281B9DE3-C5D3-4908-9F31-3A66DB9393E3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2D26C6AA-512F-4404-B4EE-29E1EF86D8D7}" srcId="{3B5E5C6F-9335-442A-8925-4A34DA1035D9}" destId="{A6F2CB5C-435D-4B12-B0D0-F835C2C56BCB}" srcOrd="2" destOrd="0" parTransId="{30C28EB0-33D0-4676-B601-84C6146F6070}" sibTransId="{FAA8D2C9-C954-4B9A-8173-2C5275FA4F8C}"/>
    <dgm:cxn modelId="{934130C3-378F-4A38-9AA8-82A4B064638B}" type="presOf" srcId="{96605A79-B567-4C54-9F2B-44B24EC757F0}" destId="{A1E9BEA5-F068-464F-B0EF-9C64547E9C50}" srcOrd="0" destOrd="0" presId="urn:microsoft.com/office/officeart/2005/8/layout/hProcess11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350E4DF6-AF15-4D6B-BF26-53CEE7CEAEE7}" srcId="{CFE51ECF-3BC2-4505-BCAF-00B2E9FCFA55}" destId="{F5D1FA64-65AF-4E0C-81A2-40AF93BDFEBD}" srcOrd="2" destOrd="0" parTransId="{DDA0D1ED-C329-4F41-BFFC-BF438EF7BAC4}" sibTransId="{D591BE06-039D-45D2-81BF-C5FF6658671C}"/>
    <dgm:cxn modelId="{9136F0F9-B2A1-44EF-A1A8-09B39D2F787D}" type="presOf" srcId="{B3F7F6C0-E94F-4727-80CB-60C10CADEEB8}" destId="{EDDF4584-9E0C-4D30-B871-596FFD6E58E3}" srcOrd="0" destOrd="0" presId="urn:microsoft.com/office/officeart/2005/8/layout/hProcess11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826308CE-F833-4501-A3A6-8A7FFA05CD55}" type="presParOf" srcId="{D1D2845F-99C1-4322-96D0-21CA2E9CC26E}" destId="{738FA416-7582-4BD6-9D07-E98203BEA470}" srcOrd="4" destOrd="0" presId="urn:microsoft.com/office/officeart/2005/8/layout/hProcess11"/>
    <dgm:cxn modelId="{B3F860B0-E89A-4C94-91C7-E9B08F8C280E}" type="presParOf" srcId="{738FA416-7582-4BD6-9D07-E98203BEA470}" destId="{EE46D11B-5060-42A9-9CE0-772FA52584BA}" srcOrd="0" destOrd="0" presId="urn:microsoft.com/office/officeart/2005/8/layout/hProcess11"/>
    <dgm:cxn modelId="{F0DD87BE-369F-4974-967B-8D548FD427CE}" type="presParOf" srcId="{738FA416-7582-4BD6-9D07-E98203BEA470}" destId="{F8C0AFF2-BBAD-45D3-A87B-5C2D7FEF33BB}" srcOrd="1" destOrd="0" presId="urn:microsoft.com/office/officeart/2005/8/layout/hProcess11"/>
    <dgm:cxn modelId="{5BA1DC8A-8B51-4B66-A631-22A66F1C98E0}" type="presParOf" srcId="{738FA416-7582-4BD6-9D07-E98203BEA470}" destId="{325810BF-4AAC-4FCD-8B41-D335C4B7BF1D}" srcOrd="2" destOrd="0" presId="urn:microsoft.com/office/officeart/2005/8/layout/hProcess11"/>
    <dgm:cxn modelId="{2D9089B2-9102-495C-8900-7E987192DA68}" type="presParOf" srcId="{D1D2845F-99C1-4322-96D0-21CA2E9CC26E}" destId="{E69444FF-37C5-4F1C-9390-1D2B3E3E7236}" srcOrd="5" destOrd="0" presId="urn:microsoft.com/office/officeart/2005/8/layout/hProcess11"/>
    <dgm:cxn modelId="{936B70AA-762A-443A-9D88-B28830784433}" type="presParOf" srcId="{D1D2845F-99C1-4322-96D0-21CA2E9CC26E}" destId="{C9E4BFB7-C25A-49AB-B691-0233D7851269}" srcOrd="6" destOrd="0" presId="urn:microsoft.com/office/officeart/2005/8/layout/hProcess11"/>
    <dgm:cxn modelId="{6EE1D8E5-C056-443B-931B-C09D7E5C2070}" type="presParOf" srcId="{C9E4BFB7-C25A-49AB-B691-0233D7851269}" destId="{A1E9BEA5-F068-464F-B0EF-9C64547E9C50}" srcOrd="0" destOrd="0" presId="urn:microsoft.com/office/officeart/2005/8/layout/hProcess11"/>
    <dgm:cxn modelId="{92FD058A-9196-41C1-9167-45C77B0C9C66}" type="presParOf" srcId="{C9E4BFB7-C25A-49AB-B691-0233D7851269}" destId="{D14BA5EC-7074-4456-9698-1CC9EAB128F2}" srcOrd="1" destOrd="0" presId="urn:microsoft.com/office/officeart/2005/8/layout/hProcess11"/>
    <dgm:cxn modelId="{7C435DB8-8C15-42E3-BB7E-D26754EA68E0}" type="presParOf" srcId="{C9E4BFB7-C25A-49AB-B691-0233D7851269}" destId="{C0CA67EF-1FD5-4D53-A28D-5B4DA6D93EE9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FA129350-38F1-4DF7-8EFB-5A43B1EEA6D5}" type="presParOf" srcId="{D1D2845F-99C1-4322-96D0-21CA2E9CC26E}" destId="{BB2382C1-398C-418A-BCCE-FBDBC38CDD38}" srcOrd="8" destOrd="0" presId="urn:microsoft.com/office/officeart/2005/8/layout/hProcess11"/>
    <dgm:cxn modelId="{EC9652B8-1C2E-4C11-A704-EA492AA870D4}" type="presParOf" srcId="{BB2382C1-398C-418A-BCCE-FBDBC38CDD38}" destId="{EDDF4584-9E0C-4D30-B871-596FFD6E58E3}" srcOrd="0" destOrd="0" presId="urn:microsoft.com/office/officeart/2005/8/layout/hProcess11"/>
    <dgm:cxn modelId="{ECFD9F22-464D-4E03-9FDF-BF9BC104455C}" type="presParOf" srcId="{BB2382C1-398C-418A-BCCE-FBDBC38CDD38}" destId="{780EBB56-20B9-48D1-89EA-459F044A9BFB}" srcOrd="1" destOrd="0" presId="urn:microsoft.com/office/officeart/2005/8/layout/hProcess11"/>
    <dgm:cxn modelId="{F741E7C9-559F-4EF7-994D-16081E5D63BA}" type="presParOf" srcId="{BB2382C1-398C-418A-BCCE-FBDBC38CDD38}" destId="{0795F89A-E7E3-4231-8282-E608E6F4E778}" srcOrd="2" destOrd="0" presId="urn:microsoft.com/office/officeart/2005/8/layout/hProcess11"/>
    <dgm:cxn modelId="{0B5E3354-0DA9-4790-A756-4886C64C9191}" type="presParOf" srcId="{D1D2845F-99C1-4322-96D0-21CA2E9CC26E}" destId="{EDF3D2E5-50F6-490D-B86F-3B307637E84F}" srcOrd="9" destOrd="0" presId="urn:microsoft.com/office/officeart/2005/8/layout/hProcess11"/>
    <dgm:cxn modelId="{ADB5AC1C-A868-4793-917A-BC88468C421F}" type="presParOf" srcId="{D1D2845F-99C1-4322-96D0-21CA2E9CC26E}" destId="{D39AD8BE-3CDE-49A1-86F1-BA87553544AB}" srcOrd="10" destOrd="0" presId="urn:microsoft.com/office/officeart/2005/8/layout/hProcess11"/>
    <dgm:cxn modelId="{42AF96A3-2CED-490D-8E44-334FF4362FBA}" type="presParOf" srcId="{D39AD8BE-3CDE-49A1-86F1-BA87553544AB}" destId="{281B9DE3-C5D3-4908-9F31-3A66DB9393E3}" srcOrd="0" destOrd="0" presId="urn:microsoft.com/office/officeart/2005/8/layout/hProcess11"/>
    <dgm:cxn modelId="{2F4EE01A-4F7E-4932-94FF-912EC40E1257}" type="presParOf" srcId="{D39AD8BE-3CDE-49A1-86F1-BA87553544AB}" destId="{197530CB-AB7D-4EE5-A21D-F4DA80B8DA78}" srcOrd="1" destOrd="0" presId="urn:microsoft.com/office/officeart/2005/8/layout/hProcess11"/>
    <dgm:cxn modelId="{0CDF4852-4BB3-4BA0-8AF8-2C5B759D9033}" type="presParOf" srcId="{D39AD8BE-3CDE-49A1-86F1-BA87553544AB}" destId="{5C51B1A3-9022-4992-A582-FA0C6AC4B0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2181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Intro </a:t>
          </a:r>
          <a:endParaRPr lang="en-NL" sz="1100" kern="1200"/>
        </a:p>
      </dsp:txBody>
      <dsp:txXfrm>
        <a:off x="2181" y="0"/>
        <a:ext cx="1270196" cy="1366520"/>
      </dsp:txXfrm>
    </dsp:sp>
    <dsp:sp modelId="{730FC698-D42A-4534-AF64-A0B807E5033A}">
      <dsp:nvSpPr>
        <dsp:cNvPr id="0" name=""/>
        <dsp:cNvSpPr/>
      </dsp:nvSpPr>
      <dsp:spPr>
        <a:xfrm>
          <a:off x="46646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335888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Arduino with a cable</a:t>
          </a:r>
          <a:endParaRPr lang="en-NL" sz="1100" kern="1200" dirty="0"/>
        </a:p>
      </dsp:txBody>
      <dsp:txXfrm>
        <a:off x="1335888" y="2049780"/>
        <a:ext cx="1270196" cy="1366520"/>
      </dsp:txXfrm>
    </dsp:sp>
    <dsp:sp modelId="{FAD29BD9-F121-47A6-BF6C-4A802A7CE9A7}">
      <dsp:nvSpPr>
        <dsp:cNvPr id="0" name=""/>
        <dsp:cNvSpPr/>
      </dsp:nvSpPr>
      <dsp:spPr>
        <a:xfrm>
          <a:off x="180017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D11B-5060-42A9-9CE0-772FA52584BA}">
      <dsp:nvSpPr>
        <dsp:cNvPr id="0" name=""/>
        <dsp:cNvSpPr/>
      </dsp:nvSpPr>
      <dsp:spPr>
        <a:xfrm>
          <a:off x="2669594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OSC Basic Communication</a:t>
          </a:r>
          <a:endParaRPr lang="en-NL" sz="1100" kern="1200" dirty="0"/>
        </a:p>
      </dsp:txBody>
      <dsp:txXfrm>
        <a:off x="2669594" y="0"/>
        <a:ext cx="1270196" cy="1366520"/>
      </dsp:txXfrm>
    </dsp:sp>
    <dsp:sp modelId="{F8C0AFF2-BBAD-45D3-A87B-5C2D7FEF33BB}">
      <dsp:nvSpPr>
        <dsp:cNvPr id="0" name=""/>
        <dsp:cNvSpPr/>
      </dsp:nvSpPr>
      <dsp:spPr>
        <a:xfrm>
          <a:off x="313387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EA5-F068-464F-B0EF-9C64547E9C50}">
      <dsp:nvSpPr>
        <dsp:cNvPr id="0" name=""/>
        <dsp:cNvSpPr/>
      </dsp:nvSpPr>
      <dsp:spPr>
        <a:xfrm>
          <a:off x="4003301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Touch OSC</a:t>
          </a:r>
          <a:endParaRPr lang="en-NL" sz="1100" kern="1200" dirty="0"/>
        </a:p>
      </dsp:txBody>
      <dsp:txXfrm>
        <a:off x="4003301" y="2049780"/>
        <a:ext cx="1270196" cy="1366520"/>
      </dsp:txXfrm>
    </dsp:sp>
    <dsp:sp modelId="{D14BA5EC-7074-4456-9698-1CC9EAB128F2}">
      <dsp:nvSpPr>
        <dsp:cNvPr id="0" name=""/>
        <dsp:cNvSpPr/>
      </dsp:nvSpPr>
      <dsp:spPr>
        <a:xfrm>
          <a:off x="4467584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4584-9E0C-4D30-B871-596FFD6E58E3}">
      <dsp:nvSpPr>
        <dsp:cNvPr id="0" name=""/>
        <dsp:cNvSpPr/>
      </dsp:nvSpPr>
      <dsp:spPr>
        <a:xfrm>
          <a:off x="5337008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ESP8266</a:t>
          </a:r>
          <a:endParaRPr lang="en-NL" sz="1100" kern="1200" dirty="0"/>
        </a:p>
      </dsp:txBody>
      <dsp:txXfrm>
        <a:off x="5337008" y="0"/>
        <a:ext cx="1270196" cy="1366520"/>
      </dsp:txXfrm>
    </dsp:sp>
    <dsp:sp modelId="{780EBB56-20B9-48D1-89EA-459F044A9BFB}">
      <dsp:nvSpPr>
        <dsp:cNvPr id="0" name=""/>
        <dsp:cNvSpPr/>
      </dsp:nvSpPr>
      <dsp:spPr>
        <a:xfrm>
          <a:off x="580129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B9DE3-C5D3-4908-9F31-3A66DB9393E3}">
      <dsp:nvSpPr>
        <dsp:cNvPr id="0" name=""/>
        <dsp:cNvSpPr/>
      </dsp:nvSpPr>
      <dsp:spPr>
        <a:xfrm>
          <a:off x="6670714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More play:</a:t>
          </a:r>
          <a:endParaRPr lang="en-NL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Body tracking</a:t>
          </a:r>
          <a:endParaRPr lang="en-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Facial recognition</a:t>
          </a:r>
          <a:endParaRPr lang="en-N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Multiple screens</a:t>
          </a:r>
          <a:endParaRPr lang="en-NL" sz="900" kern="1200" dirty="0"/>
        </a:p>
      </dsp:txBody>
      <dsp:txXfrm>
        <a:off x="6670714" y="2049780"/>
        <a:ext cx="1270196" cy="1366520"/>
      </dsp:txXfrm>
    </dsp:sp>
    <dsp:sp modelId="{197530CB-AB7D-4EE5-A21D-F4DA80B8DA78}">
      <dsp:nvSpPr>
        <dsp:cNvPr id="0" name=""/>
        <dsp:cNvSpPr/>
      </dsp:nvSpPr>
      <dsp:spPr>
        <a:xfrm>
          <a:off x="713499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nerdtutorials.com/how-to-install-esp8266-board-arduino-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>
                <a:latin typeface="Bauhaus 93" panose="04030905020B02020C02" pitchFamily="82" charset="0"/>
              </a:rPr>
              <a:t>Sensors and OSC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Connecting things to </a:t>
            </a:r>
            <a:r>
              <a:rPr lang="en-US" dirty="0" err="1"/>
              <a:t>TouchDesigner</a:t>
            </a:r>
            <a:endParaRPr lang="en-US" dirty="0"/>
          </a:p>
          <a:p>
            <a:pPr lvl="1"/>
            <a:r>
              <a:rPr lang="en-US" dirty="0"/>
              <a:t>Common patterns to process data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Interactive Bauhaus motion graphics</a:t>
            </a:r>
          </a:p>
          <a:p>
            <a:r>
              <a:rPr lang="en-US" dirty="0"/>
              <a:t>Get physical and 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3952722" y="5767263"/>
            <a:ext cx="4286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an </a:t>
            </a:r>
            <a:r>
              <a:rPr lang="en-GB" sz="2000" b="1" dirty="0" err="1">
                <a:latin typeface="ITC Avant Garde Pro Bk" panose="020B0502020202020204" pitchFamily="34" charset="0"/>
              </a:rPr>
              <a:t>intractive</a:t>
            </a:r>
            <a:r>
              <a:rPr lang="en-GB" sz="2000" b="1" dirty="0">
                <a:latin typeface="ITC Avant Garde Pro Bk" panose="020B0502020202020204" pitchFamily="34" charset="0"/>
              </a:rPr>
              <a:t>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875339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6E1FEDD3-8FE2-F3A6-B3D4-F4B69C8D0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4007" y="3336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DFBF4-45F6-E3DD-8965-880B55EA9C51}"/>
              </a:ext>
            </a:extLst>
          </p:cNvPr>
          <p:cNvSpPr txBox="1"/>
          <p:nvPr/>
        </p:nvSpPr>
        <p:spPr bwMode="auto">
          <a:xfrm>
            <a:off x="1444596" y="3429000"/>
            <a:ext cx="356730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dirty="0">
                <a:latin typeface="Carlito"/>
                <a:cs typeface="Carlito"/>
              </a:rPr>
              <a:t>WIFI: </a:t>
            </a:r>
            <a:r>
              <a:rPr lang="en-US" sz="1800" b="0" i="0" u="none" strike="noStrike" cap="none" spc="0" dirty="0" err="1">
                <a:solidFill>
                  <a:srgbClr val="000000"/>
                </a:solidFill>
                <a:latin typeface="Carlito"/>
                <a:cs typeface="Carlito"/>
              </a:rPr>
              <a:t>ccu</a:t>
            </a:r>
            <a:endParaRPr sz="1800" dirty="0">
              <a:latin typeface="Carlito"/>
              <a:cs typeface="Carlito"/>
            </a:endParaRPr>
          </a:p>
          <a:p>
            <a:pPr>
              <a:defRPr/>
            </a:pPr>
            <a:r>
              <a:rPr sz="1800" dirty="0">
                <a:latin typeface="Carlito"/>
                <a:cs typeface="Carlito"/>
              </a:rPr>
              <a:t>WW: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Carlito"/>
                <a:cs typeface="Carlito"/>
              </a:rPr>
              <a:t>Code03084 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7260370" y="4883250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https://discord.gg/dWyuS96jD6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23DA-7E01-4946-9623-F606DA5A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05192" y="2785079"/>
            <a:ext cx="1894177" cy="18941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8C27-E9DE-A1BA-35C7-EE425BFE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C0BBA-3BC0-51ED-6ADD-E2C4A8C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11" y="2567157"/>
            <a:ext cx="4263935" cy="39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FAB8-E10D-7EF0-B980-103D1C3B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Installation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6745-D531-A944-8A9D-CBF8E605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installation instructions here </a:t>
            </a:r>
            <a:r>
              <a:rPr lang="en-US" dirty="0">
                <a:hlinkClick r:id="rId2"/>
              </a:rPr>
              <a:t>https://randomnerdtutorials.com/how-to-install-esp8266-board-arduino-ide/</a:t>
            </a:r>
            <a:endParaRPr lang="en-US" dirty="0"/>
          </a:p>
          <a:p>
            <a:pPr lvl="1"/>
            <a:r>
              <a:rPr lang="en-US" dirty="0"/>
              <a:t>If you can not find the port install the </a:t>
            </a:r>
            <a:r>
              <a:rPr lang="en-US" dirty="0" err="1"/>
              <a:t>usb</a:t>
            </a:r>
            <a:r>
              <a:rPr lang="en-US" dirty="0"/>
              <a:t> drivers alsohttps://randomnerdtutorials.com/install-esp32-esp8266-usb-drivers-cp210x-windows/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175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735</TotalTime>
  <Words>263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Bauhaus 93</vt:lpstr>
      <vt:lpstr>Carlito</vt:lpstr>
      <vt:lpstr>Century Gothic</vt:lpstr>
      <vt:lpstr>ITC Avant Garde Pro Bk</vt:lpstr>
      <vt:lpstr>Wingdings 3</vt:lpstr>
      <vt:lpstr>Ion Boardroom</vt:lpstr>
      <vt:lpstr>TouchDesigner Workshop Sensors and OSC</vt:lpstr>
      <vt:lpstr>PowerPoint Presentation</vt:lpstr>
      <vt:lpstr>Me</vt:lpstr>
      <vt:lpstr>This workshop</vt:lpstr>
      <vt:lpstr>Constrains for the workshops…</vt:lpstr>
      <vt:lpstr>The workshop structure</vt:lpstr>
      <vt:lpstr>Practial Info</vt:lpstr>
      <vt:lpstr>OSC</vt:lpstr>
      <vt:lpstr>ESP8266 Installation</vt:lpstr>
      <vt:lpstr>Git repository for these workshops</vt:lpstr>
      <vt:lpstr>PowerPoint Presentation</vt:lpstr>
      <vt:lpstr>TouchDesigner Documentation</vt:lpstr>
      <vt:lpstr>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12</cp:revision>
  <dcterms:created xsi:type="dcterms:W3CDTF">2023-10-15T17:52:58Z</dcterms:created>
  <dcterms:modified xsi:type="dcterms:W3CDTF">2024-04-17T19:05:44Z</dcterms:modified>
</cp:coreProperties>
</file>