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65" r:id="rId3"/>
    <p:sldId id="263" r:id="rId4"/>
    <p:sldId id="267" r:id="rId5"/>
    <p:sldId id="257" r:id="rId6"/>
    <p:sldId id="266" r:id="rId7"/>
    <p:sldId id="269" r:id="rId8"/>
    <p:sldId id="270" r:id="rId9"/>
    <p:sldId id="258" r:id="rId10"/>
    <p:sldId id="264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77"/>
    <p:restoredTop sz="95846"/>
  </p:normalViewPr>
  <p:slideViewPr>
    <p:cSldViewPr snapToGrid="0">
      <p:cViewPr varScale="1">
        <p:scale>
          <a:sx n="82" d="100"/>
          <a:sy n="82" d="100"/>
        </p:scale>
        <p:origin x="80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51ECF-3BC2-4505-BCAF-00B2E9FCFA55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NL"/>
        </a:p>
      </dgm:t>
    </dgm:pt>
    <dgm:pt modelId="{AB87ABF9-CCCD-4764-83D2-D684643E5BAF}">
      <dgm:prSet/>
      <dgm:spPr/>
      <dgm:t>
        <a:bodyPr/>
        <a:lstStyle/>
        <a:p>
          <a:r>
            <a:rPr lang="en-US" b="0" i="0"/>
            <a:t>Intro </a:t>
          </a:r>
          <a:endParaRPr lang="en-NL"/>
        </a:p>
      </dgm:t>
    </dgm:pt>
    <dgm:pt modelId="{2A486243-A628-4982-BAA1-3C2BF4F65F53}" type="parTrans" cxnId="{FF786746-5EF9-4934-A328-44ABDA789E1C}">
      <dgm:prSet/>
      <dgm:spPr/>
      <dgm:t>
        <a:bodyPr/>
        <a:lstStyle/>
        <a:p>
          <a:endParaRPr lang="en-NL"/>
        </a:p>
      </dgm:t>
    </dgm:pt>
    <dgm:pt modelId="{653981FD-ECFE-4CB8-A11E-0532193EC522}" type="sibTrans" cxnId="{FF786746-5EF9-4934-A328-44ABDA789E1C}">
      <dgm:prSet/>
      <dgm:spPr/>
      <dgm:t>
        <a:bodyPr/>
        <a:lstStyle/>
        <a:p>
          <a:endParaRPr lang="en-NL"/>
        </a:p>
      </dgm:t>
    </dgm:pt>
    <dgm:pt modelId="{491A0C8F-0293-45F3-875A-B73F7C7DAD5D}">
      <dgm:prSet/>
      <dgm:spPr/>
      <dgm:t>
        <a:bodyPr/>
        <a:lstStyle/>
        <a:p>
          <a:r>
            <a:rPr lang="en-US" dirty="0"/>
            <a:t>Arduino with a cable</a:t>
          </a:r>
          <a:endParaRPr lang="en-NL" dirty="0"/>
        </a:p>
      </dgm:t>
    </dgm:pt>
    <dgm:pt modelId="{BCC223FC-9A3A-4EAC-ADA7-6728AA2A84F8}" type="parTrans" cxnId="{C92674D9-E0D5-43EB-AE23-117EC83F17D7}">
      <dgm:prSet/>
      <dgm:spPr/>
      <dgm:t>
        <a:bodyPr/>
        <a:lstStyle/>
        <a:p>
          <a:endParaRPr lang="en-NL"/>
        </a:p>
      </dgm:t>
    </dgm:pt>
    <dgm:pt modelId="{C8A34666-0DE1-480E-B70D-EC3CDE00795D}" type="sibTrans" cxnId="{C92674D9-E0D5-43EB-AE23-117EC83F17D7}">
      <dgm:prSet/>
      <dgm:spPr/>
      <dgm:t>
        <a:bodyPr/>
        <a:lstStyle/>
        <a:p>
          <a:endParaRPr lang="en-NL"/>
        </a:p>
      </dgm:t>
    </dgm:pt>
    <dgm:pt modelId="{F5D1FA64-65AF-4E0C-81A2-40AF93BDFEBD}">
      <dgm:prSet/>
      <dgm:spPr/>
      <dgm:t>
        <a:bodyPr/>
        <a:lstStyle/>
        <a:p>
          <a:r>
            <a:rPr lang="en-US" dirty="0"/>
            <a:t>OSC Basic Communication</a:t>
          </a:r>
          <a:endParaRPr lang="en-NL" dirty="0"/>
        </a:p>
      </dgm:t>
    </dgm:pt>
    <dgm:pt modelId="{DDA0D1ED-C329-4F41-BFFC-BF438EF7BAC4}" type="parTrans" cxnId="{350E4DF6-AF15-4D6B-BF26-53CEE7CEAEE7}">
      <dgm:prSet/>
      <dgm:spPr/>
      <dgm:t>
        <a:bodyPr/>
        <a:lstStyle/>
        <a:p>
          <a:endParaRPr lang="en-NL"/>
        </a:p>
      </dgm:t>
    </dgm:pt>
    <dgm:pt modelId="{D591BE06-039D-45D2-81BF-C5FF6658671C}" type="sibTrans" cxnId="{350E4DF6-AF15-4D6B-BF26-53CEE7CEAEE7}">
      <dgm:prSet/>
      <dgm:spPr/>
      <dgm:t>
        <a:bodyPr/>
        <a:lstStyle/>
        <a:p>
          <a:endParaRPr lang="en-NL"/>
        </a:p>
      </dgm:t>
    </dgm:pt>
    <dgm:pt modelId="{96605A79-B567-4C54-9F2B-44B24EC757F0}">
      <dgm:prSet/>
      <dgm:spPr/>
      <dgm:t>
        <a:bodyPr/>
        <a:lstStyle/>
        <a:p>
          <a:r>
            <a:rPr lang="en-US" dirty="0"/>
            <a:t>Touch OSC</a:t>
          </a:r>
          <a:endParaRPr lang="en-NL" dirty="0"/>
        </a:p>
      </dgm:t>
    </dgm:pt>
    <dgm:pt modelId="{7AC562D1-6B06-4D8A-BBFF-1D229A74A614}" type="parTrans" cxnId="{511E9B1B-95B1-4AE2-A761-A2A9ED5492A6}">
      <dgm:prSet/>
      <dgm:spPr/>
      <dgm:t>
        <a:bodyPr/>
        <a:lstStyle/>
        <a:p>
          <a:endParaRPr lang="en-NL"/>
        </a:p>
      </dgm:t>
    </dgm:pt>
    <dgm:pt modelId="{BE06C3C5-1CAE-492B-B5DC-240DBD926566}" type="sibTrans" cxnId="{511E9B1B-95B1-4AE2-A761-A2A9ED5492A6}">
      <dgm:prSet/>
      <dgm:spPr/>
      <dgm:t>
        <a:bodyPr/>
        <a:lstStyle/>
        <a:p>
          <a:endParaRPr lang="en-NL"/>
        </a:p>
      </dgm:t>
    </dgm:pt>
    <dgm:pt modelId="{3B5E5C6F-9335-442A-8925-4A34DA1035D9}">
      <dgm:prSet/>
      <dgm:spPr/>
      <dgm:t>
        <a:bodyPr/>
        <a:lstStyle/>
        <a:p>
          <a:r>
            <a:rPr lang="en-US" b="0" i="0" dirty="0"/>
            <a:t>More play:</a:t>
          </a:r>
          <a:endParaRPr lang="en-NL" dirty="0"/>
        </a:p>
      </dgm:t>
    </dgm:pt>
    <dgm:pt modelId="{DA436CC7-A061-4179-8DB5-167D9738DB9A}" type="parTrans" cxnId="{12D7941D-0870-4472-8AD3-8BECDD8AED2A}">
      <dgm:prSet/>
      <dgm:spPr/>
      <dgm:t>
        <a:bodyPr/>
        <a:lstStyle/>
        <a:p>
          <a:endParaRPr lang="en-NL"/>
        </a:p>
      </dgm:t>
    </dgm:pt>
    <dgm:pt modelId="{095D51FE-5E2C-4595-8FC9-538916304D9A}" type="sibTrans" cxnId="{12D7941D-0870-4472-8AD3-8BECDD8AED2A}">
      <dgm:prSet/>
      <dgm:spPr/>
      <dgm:t>
        <a:bodyPr/>
        <a:lstStyle/>
        <a:p>
          <a:endParaRPr lang="en-NL"/>
        </a:p>
      </dgm:t>
    </dgm:pt>
    <dgm:pt modelId="{E9DFCDD6-B44A-44FE-9A23-086A1E637DFC}">
      <dgm:prSet/>
      <dgm:spPr/>
      <dgm:t>
        <a:bodyPr/>
        <a:lstStyle/>
        <a:p>
          <a:r>
            <a:rPr lang="en-US" b="0" i="0" dirty="0"/>
            <a:t>Body tracking</a:t>
          </a:r>
          <a:endParaRPr lang="en-NL" dirty="0"/>
        </a:p>
      </dgm:t>
    </dgm:pt>
    <dgm:pt modelId="{FF915DD4-371D-4C5A-A0AB-55DEC8043739}" type="parTrans" cxnId="{243C9406-8B58-474D-A869-5A46A20943B4}">
      <dgm:prSet/>
      <dgm:spPr/>
      <dgm:t>
        <a:bodyPr/>
        <a:lstStyle/>
        <a:p>
          <a:endParaRPr lang="en-NL"/>
        </a:p>
      </dgm:t>
    </dgm:pt>
    <dgm:pt modelId="{A3CA244D-9DC5-4700-B6BB-A138D70F1D11}" type="sibTrans" cxnId="{243C9406-8B58-474D-A869-5A46A20943B4}">
      <dgm:prSet/>
      <dgm:spPr/>
      <dgm:t>
        <a:bodyPr/>
        <a:lstStyle/>
        <a:p>
          <a:endParaRPr lang="en-NL"/>
        </a:p>
      </dgm:t>
    </dgm:pt>
    <dgm:pt modelId="{E7353E66-665E-49C1-964C-6E329A6682BB}">
      <dgm:prSet/>
      <dgm:spPr/>
      <dgm:t>
        <a:bodyPr/>
        <a:lstStyle/>
        <a:p>
          <a:r>
            <a:rPr lang="en-US" b="0" i="0" dirty="0"/>
            <a:t>Facial recognition</a:t>
          </a:r>
          <a:endParaRPr lang="en-NL" dirty="0"/>
        </a:p>
      </dgm:t>
    </dgm:pt>
    <dgm:pt modelId="{8D204624-DE43-4CED-8EDF-057AEE8EF39E}" type="parTrans" cxnId="{F23DAF6D-C6EE-4C9D-820A-77665372D10C}">
      <dgm:prSet/>
      <dgm:spPr/>
      <dgm:t>
        <a:bodyPr/>
        <a:lstStyle/>
        <a:p>
          <a:endParaRPr lang="en-NL"/>
        </a:p>
      </dgm:t>
    </dgm:pt>
    <dgm:pt modelId="{800D4EC6-C856-4804-8790-58275F6E01CB}" type="sibTrans" cxnId="{F23DAF6D-C6EE-4C9D-820A-77665372D10C}">
      <dgm:prSet/>
      <dgm:spPr/>
      <dgm:t>
        <a:bodyPr/>
        <a:lstStyle/>
        <a:p>
          <a:endParaRPr lang="en-NL"/>
        </a:p>
      </dgm:t>
    </dgm:pt>
    <dgm:pt modelId="{A6F2CB5C-435D-4B12-B0D0-F835C2C56BCB}">
      <dgm:prSet/>
      <dgm:spPr/>
      <dgm:t>
        <a:bodyPr/>
        <a:lstStyle/>
        <a:p>
          <a:r>
            <a:rPr lang="en-US" dirty="0"/>
            <a:t>Multiple screens</a:t>
          </a:r>
          <a:endParaRPr lang="en-NL" dirty="0"/>
        </a:p>
      </dgm:t>
    </dgm:pt>
    <dgm:pt modelId="{30C28EB0-33D0-4676-B601-84C6146F6070}" type="parTrans" cxnId="{2D26C6AA-512F-4404-B4EE-29E1EF86D8D7}">
      <dgm:prSet/>
      <dgm:spPr/>
      <dgm:t>
        <a:bodyPr/>
        <a:lstStyle/>
        <a:p>
          <a:endParaRPr lang="en-NL"/>
        </a:p>
      </dgm:t>
    </dgm:pt>
    <dgm:pt modelId="{FAA8D2C9-C954-4B9A-8173-2C5275FA4F8C}" type="sibTrans" cxnId="{2D26C6AA-512F-4404-B4EE-29E1EF86D8D7}">
      <dgm:prSet/>
      <dgm:spPr/>
      <dgm:t>
        <a:bodyPr/>
        <a:lstStyle/>
        <a:p>
          <a:endParaRPr lang="en-NL"/>
        </a:p>
      </dgm:t>
    </dgm:pt>
    <dgm:pt modelId="{B3F7F6C0-E94F-4727-80CB-60C10CADEEB8}">
      <dgm:prSet/>
      <dgm:spPr/>
      <dgm:t>
        <a:bodyPr/>
        <a:lstStyle/>
        <a:p>
          <a:r>
            <a:rPr lang="en-US" dirty="0"/>
            <a:t>ESP8266</a:t>
          </a:r>
          <a:endParaRPr lang="en-NL" dirty="0"/>
        </a:p>
      </dgm:t>
    </dgm:pt>
    <dgm:pt modelId="{93A9261A-9582-41ED-9F17-4D6AB471339C}" type="parTrans" cxnId="{DE2DB648-05F4-4EAB-AD89-4CE1F5637303}">
      <dgm:prSet/>
      <dgm:spPr/>
      <dgm:t>
        <a:bodyPr/>
        <a:lstStyle/>
        <a:p>
          <a:endParaRPr lang="en-NL"/>
        </a:p>
      </dgm:t>
    </dgm:pt>
    <dgm:pt modelId="{6CEE9F8A-44C7-4103-AC32-12A6D7D0A9E3}" type="sibTrans" cxnId="{DE2DB648-05F4-4EAB-AD89-4CE1F5637303}">
      <dgm:prSet/>
      <dgm:spPr/>
      <dgm:t>
        <a:bodyPr/>
        <a:lstStyle/>
        <a:p>
          <a:endParaRPr lang="en-NL"/>
        </a:p>
      </dgm:t>
    </dgm:pt>
    <dgm:pt modelId="{B60CA115-314E-49E5-AA23-D48A96127CF6}" type="pres">
      <dgm:prSet presAssocID="{CFE51ECF-3BC2-4505-BCAF-00B2E9FCFA55}" presName="Name0" presStyleCnt="0">
        <dgm:presLayoutVars>
          <dgm:dir/>
          <dgm:resizeHandles val="exact"/>
        </dgm:presLayoutVars>
      </dgm:prSet>
      <dgm:spPr/>
    </dgm:pt>
    <dgm:pt modelId="{FE067F72-045E-4CF0-AE14-9C7CEA12510A}" type="pres">
      <dgm:prSet presAssocID="{CFE51ECF-3BC2-4505-BCAF-00B2E9FCFA55}" presName="arrow" presStyleLbl="bgShp" presStyleIdx="0" presStyleCnt="1"/>
      <dgm:spPr/>
    </dgm:pt>
    <dgm:pt modelId="{D1D2845F-99C1-4322-96D0-21CA2E9CC26E}" type="pres">
      <dgm:prSet presAssocID="{CFE51ECF-3BC2-4505-BCAF-00B2E9FCFA55}" presName="points" presStyleCnt="0"/>
      <dgm:spPr/>
    </dgm:pt>
    <dgm:pt modelId="{6CB7496D-6592-4942-893F-423514847AC2}" type="pres">
      <dgm:prSet presAssocID="{AB87ABF9-CCCD-4764-83D2-D684643E5BAF}" presName="compositeA" presStyleCnt="0"/>
      <dgm:spPr/>
    </dgm:pt>
    <dgm:pt modelId="{8BCE1236-BA01-402A-9EB7-E0BA8134908F}" type="pres">
      <dgm:prSet presAssocID="{AB87ABF9-CCCD-4764-83D2-D684643E5BAF}" presName="textA" presStyleLbl="revTx" presStyleIdx="0" presStyleCnt="6">
        <dgm:presLayoutVars>
          <dgm:bulletEnabled val="1"/>
        </dgm:presLayoutVars>
      </dgm:prSet>
      <dgm:spPr/>
    </dgm:pt>
    <dgm:pt modelId="{730FC698-D42A-4534-AF64-A0B807E5033A}" type="pres">
      <dgm:prSet presAssocID="{AB87ABF9-CCCD-4764-83D2-D684643E5BAF}" presName="circleA" presStyleLbl="node1" presStyleIdx="0" presStyleCnt="6"/>
      <dgm:spPr/>
    </dgm:pt>
    <dgm:pt modelId="{4726C026-3686-45E7-A158-B114059E8F6B}" type="pres">
      <dgm:prSet presAssocID="{AB87ABF9-CCCD-4764-83D2-D684643E5BAF}" presName="spaceA" presStyleCnt="0"/>
      <dgm:spPr/>
    </dgm:pt>
    <dgm:pt modelId="{6BBDDF11-32E4-4B32-AC99-D715C5993832}" type="pres">
      <dgm:prSet presAssocID="{653981FD-ECFE-4CB8-A11E-0532193EC522}" presName="space" presStyleCnt="0"/>
      <dgm:spPr/>
    </dgm:pt>
    <dgm:pt modelId="{6DFAE8EE-4B9D-4447-B9BF-17AE2B685A04}" type="pres">
      <dgm:prSet presAssocID="{491A0C8F-0293-45F3-875A-B73F7C7DAD5D}" presName="compositeB" presStyleCnt="0"/>
      <dgm:spPr/>
    </dgm:pt>
    <dgm:pt modelId="{A0E9D31E-CDE2-4CD2-A5AB-E41BCF6A85F5}" type="pres">
      <dgm:prSet presAssocID="{491A0C8F-0293-45F3-875A-B73F7C7DAD5D}" presName="textB" presStyleLbl="revTx" presStyleIdx="1" presStyleCnt="6">
        <dgm:presLayoutVars>
          <dgm:bulletEnabled val="1"/>
        </dgm:presLayoutVars>
      </dgm:prSet>
      <dgm:spPr/>
    </dgm:pt>
    <dgm:pt modelId="{FAD29BD9-F121-47A6-BF6C-4A802A7CE9A7}" type="pres">
      <dgm:prSet presAssocID="{491A0C8F-0293-45F3-875A-B73F7C7DAD5D}" presName="circleB" presStyleLbl="node1" presStyleIdx="1" presStyleCnt="6"/>
      <dgm:spPr/>
    </dgm:pt>
    <dgm:pt modelId="{B062EF56-F361-453E-9698-2FE69543F339}" type="pres">
      <dgm:prSet presAssocID="{491A0C8F-0293-45F3-875A-B73F7C7DAD5D}" presName="spaceB" presStyleCnt="0"/>
      <dgm:spPr/>
    </dgm:pt>
    <dgm:pt modelId="{6814D4E4-460B-4898-BB40-6D14B099CB1D}" type="pres">
      <dgm:prSet presAssocID="{C8A34666-0DE1-480E-B70D-EC3CDE00795D}" presName="space" presStyleCnt="0"/>
      <dgm:spPr/>
    </dgm:pt>
    <dgm:pt modelId="{738FA416-7582-4BD6-9D07-E98203BEA470}" type="pres">
      <dgm:prSet presAssocID="{F5D1FA64-65AF-4E0C-81A2-40AF93BDFEBD}" presName="compositeA" presStyleCnt="0"/>
      <dgm:spPr/>
    </dgm:pt>
    <dgm:pt modelId="{EE46D11B-5060-42A9-9CE0-772FA52584BA}" type="pres">
      <dgm:prSet presAssocID="{F5D1FA64-65AF-4E0C-81A2-40AF93BDFEBD}" presName="textA" presStyleLbl="revTx" presStyleIdx="2" presStyleCnt="6">
        <dgm:presLayoutVars>
          <dgm:bulletEnabled val="1"/>
        </dgm:presLayoutVars>
      </dgm:prSet>
      <dgm:spPr/>
    </dgm:pt>
    <dgm:pt modelId="{F8C0AFF2-BBAD-45D3-A87B-5C2D7FEF33BB}" type="pres">
      <dgm:prSet presAssocID="{F5D1FA64-65AF-4E0C-81A2-40AF93BDFEBD}" presName="circleA" presStyleLbl="node1" presStyleIdx="2" presStyleCnt="6"/>
      <dgm:spPr/>
    </dgm:pt>
    <dgm:pt modelId="{325810BF-4AAC-4FCD-8B41-D335C4B7BF1D}" type="pres">
      <dgm:prSet presAssocID="{F5D1FA64-65AF-4E0C-81A2-40AF93BDFEBD}" presName="spaceA" presStyleCnt="0"/>
      <dgm:spPr/>
    </dgm:pt>
    <dgm:pt modelId="{E69444FF-37C5-4F1C-9390-1D2B3E3E7236}" type="pres">
      <dgm:prSet presAssocID="{D591BE06-039D-45D2-81BF-C5FF6658671C}" presName="space" presStyleCnt="0"/>
      <dgm:spPr/>
    </dgm:pt>
    <dgm:pt modelId="{C9E4BFB7-C25A-49AB-B691-0233D7851269}" type="pres">
      <dgm:prSet presAssocID="{96605A79-B567-4C54-9F2B-44B24EC757F0}" presName="compositeB" presStyleCnt="0"/>
      <dgm:spPr/>
    </dgm:pt>
    <dgm:pt modelId="{A1E9BEA5-F068-464F-B0EF-9C64547E9C50}" type="pres">
      <dgm:prSet presAssocID="{96605A79-B567-4C54-9F2B-44B24EC757F0}" presName="textB" presStyleLbl="revTx" presStyleIdx="3" presStyleCnt="6">
        <dgm:presLayoutVars>
          <dgm:bulletEnabled val="1"/>
        </dgm:presLayoutVars>
      </dgm:prSet>
      <dgm:spPr/>
    </dgm:pt>
    <dgm:pt modelId="{D14BA5EC-7074-4456-9698-1CC9EAB128F2}" type="pres">
      <dgm:prSet presAssocID="{96605A79-B567-4C54-9F2B-44B24EC757F0}" presName="circleB" presStyleLbl="node1" presStyleIdx="3" presStyleCnt="6"/>
      <dgm:spPr/>
    </dgm:pt>
    <dgm:pt modelId="{C0CA67EF-1FD5-4D53-A28D-5B4DA6D93EE9}" type="pres">
      <dgm:prSet presAssocID="{96605A79-B567-4C54-9F2B-44B24EC757F0}" presName="spaceB" presStyleCnt="0"/>
      <dgm:spPr/>
    </dgm:pt>
    <dgm:pt modelId="{C9619FA1-4D66-41DD-B7B8-4FB8FE73BB53}" type="pres">
      <dgm:prSet presAssocID="{BE06C3C5-1CAE-492B-B5DC-240DBD926566}" presName="space" presStyleCnt="0"/>
      <dgm:spPr/>
    </dgm:pt>
    <dgm:pt modelId="{BB2382C1-398C-418A-BCCE-FBDBC38CDD38}" type="pres">
      <dgm:prSet presAssocID="{B3F7F6C0-E94F-4727-80CB-60C10CADEEB8}" presName="compositeA" presStyleCnt="0"/>
      <dgm:spPr/>
    </dgm:pt>
    <dgm:pt modelId="{EDDF4584-9E0C-4D30-B871-596FFD6E58E3}" type="pres">
      <dgm:prSet presAssocID="{B3F7F6C0-E94F-4727-80CB-60C10CADEEB8}" presName="textA" presStyleLbl="revTx" presStyleIdx="4" presStyleCnt="6">
        <dgm:presLayoutVars>
          <dgm:bulletEnabled val="1"/>
        </dgm:presLayoutVars>
      </dgm:prSet>
      <dgm:spPr/>
    </dgm:pt>
    <dgm:pt modelId="{780EBB56-20B9-48D1-89EA-459F044A9BFB}" type="pres">
      <dgm:prSet presAssocID="{B3F7F6C0-E94F-4727-80CB-60C10CADEEB8}" presName="circleA" presStyleLbl="node1" presStyleIdx="4" presStyleCnt="6"/>
      <dgm:spPr/>
    </dgm:pt>
    <dgm:pt modelId="{0795F89A-E7E3-4231-8282-E608E6F4E778}" type="pres">
      <dgm:prSet presAssocID="{B3F7F6C0-E94F-4727-80CB-60C10CADEEB8}" presName="spaceA" presStyleCnt="0"/>
      <dgm:spPr/>
    </dgm:pt>
    <dgm:pt modelId="{EDF3D2E5-50F6-490D-B86F-3B307637E84F}" type="pres">
      <dgm:prSet presAssocID="{6CEE9F8A-44C7-4103-AC32-12A6D7D0A9E3}" presName="space" presStyleCnt="0"/>
      <dgm:spPr/>
    </dgm:pt>
    <dgm:pt modelId="{D39AD8BE-3CDE-49A1-86F1-BA87553544AB}" type="pres">
      <dgm:prSet presAssocID="{3B5E5C6F-9335-442A-8925-4A34DA1035D9}" presName="compositeB" presStyleCnt="0"/>
      <dgm:spPr/>
    </dgm:pt>
    <dgm:pt modelId="{281B9DE3-C5D3-4908-9F31-3A66DB9393E3}" type="pres">
      <dgm:prSet presAssocID="{3B5E5C6F-9335-442A-8925-4A34DA1035D9}" presName="textB" presStyleLbl="revTx" presStyleIdx="5" presStyleCnt="6">
        <dgm:presLayoutVars>
          <dgm:bulletEnabled val="1"/>
        </dgm:presLayoutVars>
      </dgm:prSet>
      <dgm:spPr/>
    </dgm:pt>
    <dgm:pt modelId="{197530CB-AB7D-4EE5-A21D-F4DA80B8DA78}" type="pres">
      <dgm:prSet presAssocID="{3B5E5C6F-9335-442A-8925-4A34DA1035D9}" presName="circleB" presStyleLbl="node1" presStyleIdx="5" presStyleCnt="6"/>
      <dgm:spPr/>
    </dgm:pt>
    <dgm:pt modelId="{5C51B1A3-9022-4992-A582-FA0C6AC4B0A1}" type="pres">
      <dgm:prSet presAssocID="{3B5E5C6F-9335-442A-8925-4A34DA1035D9}" presName="spaceB" presStyleCnt="0"/>
      <dgm:spPr/>
    </dgm:pt>
  </dgm:ptLst>
  <dgm:cxnLst>
    <dgm:cxn modelId="{243C9406-8B58-474D-A869-5A46A20943B4}" srcId="{3B5E5C6F-9335-442A-8925-4A34DA1035D9}" destId="{E9DFCDD6-B44A-44FE-9A23-086A1E637DFC}" srcOrd="0" destOrd="0" parTransId="{FF915DD4-371D-4C5A-A0AB-55DEC8043739}" sibTransId="{A3CA244D-9DC5-4700-B6BB-A138D70F1D11}"/>
    <dgm:cxn modelId="{511E9B1B-95B1-4AE2-A761-A2A9ED5492A6}" srcId="{CFE51ECF-3BC2-4505-BCAF-00B2E9FCFA55}" destId="{96605A79-B567-4C54-9F2B-44B24EC757F0}" srcOrd="3" destOrd="0" parTransId="{7AC562D1-6B06-4D8A-BBFF-1D229A74A614}" sibTransId="{BE06C3C5-1CAE-492B-B5DC-240DBD926566}"/>
    <dgm:cxn modelId="{12D7941D-0870-4472-8AD3-8BECDD8AED2A}" srcId="{CFE51ECF-3BC2-4505-BCAF-00B2E9FCFA55}" destId="{3B5E5C6F-9335-442A-8925-4A34DA1035D9}" srcOrd="5" destOrd="0" parTransId="{DA436CC7-A061-4179-8DB5-167D9738DB9A}" sibTransId="{095D51FE-5E2C-4595-8FC9-538916304D9A}"/>
    <dgm:cxn modelId="{A4805123-7449-4F4B-BF7D-BE3FECDB3550}" type="presOf" srcId="{E9DFCDD6-B44A-44FE-9A23-086A1E637DFC}" destId="{281B9DE3-C5D3-4908-9F31-3A66DB9393E3}" srcOrd="0" destOrd="1" presId="urn:microsoft.com/office/officeart/2005/8/layout/hProcess11"/>
    <dgm:cxn modelId="{3D2F4463-6F1C-4BE0-A250-50EE91FC5553}" type="presOf" srcId="{F5D1FA64-65AF-4E0C-81A2-40AF93BDFEBD}" destId="{EE46D11B-5060-42A9-9CE0-772FA52584BA}" srcOrd="0" destOrd="0" presId="urn:microsoft.com/office/officeart/2005/8/layout/hProcess11"/>
    <dgm:cxn modelId="{0B3E9763-54E5-4496-9CC3-1C4FE4C307D5}" type="presOf" srcId="{E7353E66-665E-49C1-964C-6E329A6682BB}" destId="{281B9DE3-C5D3-4908-9F31-3A66DB9393E3}" srcOrd="0" destOrd="2" presId="urn:microsoft.com/office/officeart/2005/8/layout/hProcess11"/>
    <dgm:cxn modelId="{FF786746-5EF9-4934-A328-44ABDA789E1C}" srcId="{CFE51ECF-3BC2-4505-BCAF-00B2E9FCFA55}" destId="{AB87ABF9-CCCD-4764-83D2-D684643E5BAF}" srcOrd="0" destOrd="0" parTransId="{2A486243-A628-4982-BAA1-3C2BF4F65F53}" sibTransId="{653981FD-ECFE-4CB8-A11E-0532193EC522}"/>
    <dgm:cxn modelId="{A3B99C66-4034-4F3B-B49D-020B7056096D}" type="presOf" srcId="{AB87ABF9-CCCD-4764-83D2-D684643E5BAF}" destId="{8BCE1236-BA01-402A-9EB7-E0BA8134908F}" srcOrd="0" destOrd="0" presId="urn:microsoft.com/office/officeart/2005/8/layout/hProcess11"/>
    <dgm:cxn modelId="{DE2DB648-05F4-4EAB-AD89-4CE1F5637303}" srcId="{CFE51ECF-3BC2-4505-BCAF-00B2E9FCFA55}" destId="{B3F7F6C0-E94F-4727-80CB-60C10CADEEB8}" srcOrd="4" destOrd="0" parTransId="{93A9261A-9582-41ED-9F17-4D6AB471339C}" sibTransId="{6CEE9F8A-44C7-4103-AC32-12A6D7D0A9E3}"/>
    <dgm:cxn modelId="{F23DAF6D-C6EE-4C9D-820A-77665372D10C}" srcId="{3B5E5C6F-9335-442A-8925-4A34DA1035D9}" destId="{E7353E66-665E-49C1-964C-6E329A6682BB}" srcOrd="1" destOrd="0" parTransId="{8D204624-DE43-4CED-8EDF-057AEE8EF39E}" sibTransId="{800D4EC6-C856-4804-8790-58275F6E01CB}"/>
    <dgm:cxn modelId="{28C5F055-87D9-4C97-B50F-7D6E1BC91A5C}" type="presOf" srcId="{CFE51ECF-3BC2-4505-BCAF-00B2E9FCFA55}" destId="{B60CA115-314E-49E5-AA23-D48A96127CF6}" srcOrd="0" destOrd="0" presId="urn:microsoft.com/office/officeart/2005/8/layout/hProcess11"/>
    <dgm:cxn modelId="{01F69989-288F-4F00-ABC6-67F8AAAADDB2}" type="presOf" srcId="{A6F2CB5C-435D-4B12-B0D0-F835C2C56BCB}" destId="{281B9DE3-C5D3-4908-9F31-3A66DB9393E3}" srcOrd="0" destOrd="3" presId="urn:microsoft.com/office/officeart/2005/8/layout/hProcess11"/>
    <dgm:cxn modelId="{E9AF3797-C3A7-4C9F-81E5-CE92358F74E2}" type="presOf" srcId="{3B5E5C6F-9335-442A-8925-4A34DA1035D9}" destId="{281B9DE3-C5D3-4908-9F31-3A66DB9393E3}" srcOrd="0" destOrd="0" presId="urn:microsoft.com/office/officeart/2005/8/layout/hProcess11"/>
    <dgm:cxn modelId="{B17E9597-A3F4-457A-8FFB-DBF289098053}" type="presOf" srcId="{491A0C8F-0293-45F3-875A-B73F7C7DAD5D}" destId="{A0E9D31E-CDE2-4CD2-A5AB-E41BCF6A85F5}" srcOrd="0" destOrd="0" presId="urn:microsoft.com/office/officeart/2005/8/layout/hProcess11"/>
    <dgm:cxn modelId="{2D26C6AA-512F-4404-B4EE-29E1EF86D8D7}" srcId="{3B5E5C6F-9335-442A-8925-4A34DA1035D9}" destId="{A6F2CB5C-435D-4B12-B0D0-F835C2C56BCB}" srcOrd="2" destOrd="0" parTransId="{30C28EB0-33D0-4676-B601-84C6146F6070}" sibTransId="{FAA8D2C9-C954-4B9A-8173-2C5275FA4F8C}"/>
    <dgm:cxn modelId="{934130C3-378F-4A38-9AA8-82A4B064638B}" type="presOf" srcId="{96605A79-B567-4C54-9F2B-44B24EC757F0}" destId="{A1E9BEA5-F068-464F-B0EF-9C64547E9C50}" srcOrd="0" destOrd="0" presId="urn:microsoft.com/office/officeart/2005/8/layout/hProcess11"/>
    <dgm:cxn modelId="{C92674D9-E0D5-43EB-AE23-117EC83F17D7}" srcId="{CFE51ECF-3BC2-4505-BCAF-00B2E9FCFA55}" destId="{491A0C8F-0293-45F3-875A-B73F7C7DAD5D}" srcOrd="1" destOrd="0" parTransId="{BCC223FC-9A3A-4EAC-ADA7-6728AA2A84F8}" sibTransId="{C8A34666-0DE1-480E-B70D-EC3CDE00795D}"/>
    <dgm:cxn modelId="{350E4DF6-AF15-4D6B-BF26-53CEE7CEAEE7}" srcId="{CFE51ECF-3BC2-4505-BCAF-00B2E9FCFA55}" destId="{F5D1FA64-65AF-4E0C-81A2-40AF93BDFEBD}" srcOrd="2" destOrd="0" parTransId="{DDA0D1ED-C329-4F41-BFFC-BF438EF7BAC4}" sibTransId="{D591BE06-039D-45D2-81BF-C5FF6658671C}"/>
    <dgm:cxn modelId="{9136F0F9-B2A1-44EF-A1A8-09B39D2F787D}" type="presOf" srcId="{B3F7F6C0-E94F-4727-80CB-60C10CADEEB8}" destId="{EDDF4584-9E0C-4D30-B871-596FFD6E58E3}" srcOrd="0" destOrd="0" presId="urn:microsoft.com/office/officeart/2005/8/layout/hProcess11"/>
    <dgm:cxn modelId="{C3F4B322-1177-41D2-BD86-9BDC561EAEE8}" type="presParOf" srcId="{B60CA115-314E-49E5-AA23-D48A96127CF6}" destId="{FE067F72-045E-4CF0-AE14-9C7CEA12510A}" srcOrd="0" destOrd="0" presId="urn:microsoft.com/office/officeart/2005/8/layout/hProcess11"/>
    <dgm:cxn modelId="{E8A032B0-C654-4F02-9D3C-AAC26DEA5C75}" type="presParOf" srcId="{B60CA115-314E-49E5-AA23-D48A96127CF6}" destId="{D1D2845F-99C1-4322-96D0-21CA2E9CC26E}" srcOrd="1" destOrd="0" presId="urn:microsoft.com/office/officeart/2005/8/layout/hProcess11"/>
    <dgm:cxn modelId="{C4A68111-53CA-4120-95B2-4DCADD9D1CD9}" type="presParOf" srcId="{D1D2845F-99C1-4322-96D0-21CA2E9CC26E}" destId="{6CB7496D-6592-4942-893F-423514847AC2}" srcOrd="0" destOrd="0" presId="urn:microsoft.com/office/officeart/2005/8/layout/hProcess11"/>
    <dgm:cxn modelId="{99D413BF-69FB-4078-B9B4-A12BED146AD0}" type="presParOf" srcId="{6CB7496D-6592-4942-893F-423514847AC2}" destId="{8BCE1236-BA01-402A-9EB7-E0BA8134908F}" srcOrd="0" destOrd="0" presId="urn:microsoft.com/office/officeart/2005/8/layout/hProcess11"/>
    <dgm:cxn modelId="{444EDCAE-6E01-431B-BD4D-5759CB2435D9}" type="presParOf" srcId="{6CB7496D-6592-4942-893F-423514847AC2}" destId="{730FC698-D42A-4534-AF64-A0B807E5033A}" srcOrd="1" destOrd="0" presId="urn:microsoft.com/office/officeart/2005/8/layout/hProcess11"/>
    <dgm:cxn modelId="{5611F2C2-E4C6-4B41-9366-BBD3EEAC1D89}" type="presParOf" srcId="{6CB7496D-6592-4942-893F-423514847AC2}" destId="{4726C026-3686-45E7-A158-B114059E8F6B}" srcOrd="2" destOrd="0" presId="urn:microsoft.com/office/officeart/2005/8/layout/hProcess11"/>
    <dgm:cxn modelId="{031D8D73-95A6-454A-B9E0-4CEC082EFCC4}" type="presParOf" srcId="{D1D2845F-99C1-4322-96D0-21CA2E9CC26E}" destId="{6BBDDF11-32E4-4B32-AC99-D715C5993832}" srcOrd="1" destOrd="0" presId="urn:microsoft.com/office/officeart/2005/8/layout/hProcess11"/>
    <dgm:cxn modelId="{A5C88D3C-ABC9-4FD6-9702-CBF327B99134}" type="presParOf" srcId="{D1D2845F-99C1-4322-96D0-21CA2E9CC26E}" destId="{6DFAE8EE-4B9D-4447-B9BF-17AE2B685A04}" srcOrd="2" destOrd="0" presId="urn:microsoft.com/office/officeart/2005/8/layout/hProcess11"/>
    <dgm:cxn modelId="{B57EB1A8-05EC-4208-8B14-4BBCC64756EF}" type="presParOf" srcId="{6DFAE8EE-4B9D-4447-B9BF-17AE2B685A04}" destId="{A0E9D31E-CDE2-4CD2-A5AB-E41BCF6A85F5}" srcOrd="0" destOrd="0" presId="urn:microsoft.com/office/officeart/2005/8/layout/hProcess11"/>
    <dgm:cxn modelId="{1FB46090-D477-409B-9BF9-AD34EDB93264}" type="presParOf" srcId="{6DFAE8EE-4B9D-4447-B9BF-17AE2B685A04}" destId="{FAD29BD9-F121-47A6-BF6C-4A802A7CE9A7}" srcOrd="1" destOrd="0" presId="urn:microsoft.com/office/officeart/2005/8/layout/hProcess11"/>
    <dgm:cxn modelId="{E6C37E33-930E-4168-B503-8CF22411DEF1}" type="presParOf" srcId="{6DFAE8EE-4B9D-4447-B9BF-17AE2B685A04}" destId="{B062EF56-F361-453E-9698-2FE69543F339}" srcOrd="2" destOrd="0" presId="urn:microsoft.com/office/officeart/2005/8/layout/hProcess11"/>
    <dgm:cxn modelId="{5DA0C486-7BB6-4594-B2F9-2477D0DCE9BF}" type="presParOf" srcId="{D1D2845F-99C1-4322-96D0-21CA2E9CC26E}" destId="{6814D4E4-460B-4898-BB40-6D14B099CB1D}" srcOrd="3" destOrd="0" presId="urn:microsoft.com/office/officeart/2005/8/layout/hProcess11"/>
    <dgm:cxn modelId="{826308CE-F833-4501-A3A6-8A7FFA05CD55}" type="presParOf" srcId="{D1D2845F-99C1-4322-96D0-21CA2E9CC26E}" destId="{738FA416-7582-4BD6-9D07-E98203BEA470}" srcOrd="4" destOrd="0" presId="urn:microsoft.com/office/officeart/2005/8/layout/hProcess11"/>
    <dgm:cxn modelId="{B3F860B0-E89A-4C94-91C7-E9B08F8C280E}" type="presParOf" srcId="{738FA416-7582-4BD6-9D07-E98203BEA470}" destId="{EE46D11B-5060-42A9-9CE0-772FA52584BA}" srcOrd="0" destOrd="0" presId="urn:microsoft.com/office/officeart/2005/8/layout/hProcess11"/>
    <dgm:cxn modelId="{F0DD87BE-369F-4974-967B-8D548FD427CE}" type="presParOf" srcId="{738FA416-7582-4BD6-9D07-E98203BEA470}" destId="{F8C0AFF2-BBAD-45D3-A87B-5C2D7FEF33BB}" srcOrd="1" destOrd="0" presId="urn:microsoft.com/office/officeart/2005/8/layout/hProcess11"/>
    <dgm:cxn modelId="{5BA1DC8A-8B51-4B66-A631-22A66F1C98E0}" type="presParOf" srcId="{738FA416-7582-4BD6-9D07-E98203BEA470}" destId="{325810BF-4AAC-4FCD-8B41-D335C4B7BF1D}" srcOrd="2" destOrd="0" presId="urn:microsoft.com/office/officeart/2005/8/layout/hProcess11"/>
    <dgm:cxn modelId="{2D9089B2-9102-495C-8900-7E987192DA68}" type="presParOf" srcId="{D1D2845F-99C1-4322-96D0-21CA2E9CC26E}" destId="{E69444FF-37C5-4F1C-9390-1D2B3E3E7236}" srcOrd="5" destOrd="0" presId="urn:microsoft.com/office/officeart/2005/8/layout/hProcess11"/>
    <dgm:cxn modelId="{936B70AA-762A-443A-9D88-B28830784433}" type="presParOf" srcId="{D1D2845F-99C1-4322-96D0-21CA2E9CC26E}" destId="{C9E4BFB7-C25A-49AB-B691-0233D7851269}" srcOrd="6" destOrd="0" presId="urn:microsoft.com/office/officeart/2005/8/layout/hProcess11"/>
    <dgm:cxn modelId="{6EE1D8E5-C056-443B-931B-C09D7E5C2070}" type="presParOf" srcId="{C9E4BFB7-C25A-49AB-B691-0233D7851269}" destId="{A1E9BEA5-F068-464F-B0EF-9C64547E9C50}" srcOrd="0" destOrd="0" presId="urn:microsoft.com/office/officeart/2005/8/layout/hProcess11"/>
    <dgm:cxn modelId="{92FD058A-9196-41C1-9167-45C77B0C9C66}" type="presParOf" srcId="{C9E4BFB7-C25A-49AB-B691-0233D7851269}" destId="{D14BA5EC-7074-4456-9698-1CC9EAB128F2}" srcOrd="1" destOrd="0" presId="urn:microsoft.com/office/officeart/2005/8/layout/hProcess11"/>
    <dgm:cxn modelId="{7C435DB8-8C15-42E3-BB7E-D26754EA68E0}" type="presParOf" srcId="{C9E4BFB7-C25A-49AB-B691-0233D7851269}" destId="{C0CA67EF-1FD5-4D53-A28D-5B4DA6D93EE9}" srcOrd="2" destOrd="0" presId="urn:microsoft.com/office/officeart/2005/8/layout/hProcess11"/>
    <dgm:cxn modelId="{04AEE10A-3590-4898-87BC-EB010026C598}" type="presParOf" srcId="{D1D2845F-99C1-4322-96D0-21CA2E9CC26E}" destId="{C9619FA1-4D66-41DD-B7B8-4FB8FE73BB53}" srcOrd="7" destOrd="0" presId="urn:microsoft.com/office/officeart/2005/8/layout/hProcess11"/>
    <dgm:cxn modelId="{FA129350-38F1-4DF7-8EFB-5A43B1EEA6D5}" type="presParOf" srcId="{D1D2845F-99C1-4322-96D0-21CA2E9CC26E}" destId="{BB2382C1-398C-418A-BCCE-FBDBC38CDD38}" srcOrd="8" destOrd="0" presId="urn:microsoft.com/office/officeart/2005/8/layout/hProcess11"/>
    <dgm:cxn modelId="{EC9652B8-1C2E-4C11-A704-EA492AA870D4}" type="presParOf" srcId="{BB2382C1-398C-418A-BCCE-FBDBC38CDD38}" destId="{EDDF4584-9E0C-4D30-B871-596FFD6E58E3}" srcOrd="0" destOrd="0" presId="urn:microsoft.com/office/officeart/2005/8/layout/hProcess11"/>
    <dgm:cxn modelId="{ECFD9F22-464D-4E03-9FDF-BF9BC104455C}" type="presParOf" srcId="{BB2382C1-398C-418A-BCCE-FBDBC38CDD38}" destId="{780EBB56-20B9-48D1-89EA-459F044A9BFB}" srcOrd="1" destOrd="0" presId="urn:microsoft.com/office/officeart/2005/8/layout/hProcess11"/>
    <dgm:cxn modelId="{F741E7C9-559F-4EF7-994D-16081E5D63BA}" type="presParOf" srcId="{BB2382C1-398C-418A-BCCE-FBDBC38CDD38}" destId="{0795F89A-E7E3-4231-8282-E608E6F4E778}" srcOrd="2" destOrd="0" presId="urn:microsoft.com/office/officeart/2005/8/layout/hProcess11"/>
    <dgm:cxn modelId="{0B5E3354-0DA9-4790-A756-4886C64C9191}" type="presParOf" srcId="{D1D2845F-99C1-4322-96D0-21CA2E9CC26E}" destId="{EDF3D2E5-50F6-490D-B86F-3B307637E84F}" srcOrd="9" destOrd="0" presId="urn:microsoft.com/office/officeart/2005/8/layout/hProcess11"/>
    <dgm:cxn modelId="{ADB5AC1C-A868-4793-917A-BC88468C421F}" type="presParOf" srcId="{D1D2845F-99C1-4322-96D0-21CA2E9CC26E}" destId="{D39AD8BE-3CDE-49A1-86F1-BA87553544AB}" srcOrd="10" destOrd="0" presId="urn:microsoft.com/office/officeart/2005/8/layout/hProcess11"/>
    <dgm:cxn modelId="{42AF96A3-2CED-490D-8E44-334FF4362FBA}" type="presParOf" srcId="{D39AD8BE-3CDE-49A1-86F1-BA87553544AB}" destId="{281B9DE3-C5D3-4908-9F31-3A66DB9393E3}" srcOrd="0" destOrd="0" presId="urn:microsoft.com/office/officeart/2005/8/layout/hProcess11"/>
    <dgm:cxn modelId="{2F4EE01A-4F7E-4932-94FF-912EC40E1257}" type="presParOf" srcId="{D39AD8BE-3CDE-49A1-86F1-BA87553544AB}" destId="{197530CB-AB7D-4EE5-A21D-F4DA80B8DA78}" srcOrd="1" destOrd="0" presId="urn:microsoft.com/office/officeart/2005/8/layout/hProcess11"/>
    <dgm:cxn modelId="{0CDF4852-4BB3-4BA0-8AF8-2C5B759D9033}" type="presParOf" srcId="{D39AD8BE-3CDE-49A1-86F1-BA87553544AB}" destId="{5C51B1A3-9022-4992-A582-FA0C6AC4B0A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67F72-045E-4CF0-AE14-9C7CEA12510A}">
      <dsp:nvSpPr>
        <dsp:cNvPr id="0" name=""/>
        <dsp:cNvSpPr/>
      </dsp:nvSpPr>
      <dsp:spPr>
        <a:xfrm>
          <a:off x="0" y="1024890"/>
          <a:ext cx="8825659" cy="136652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E1236-BA01-402A-9EB7-E0BA8134908F}">
      <dsp:nvSpPr>
        <dsp:cNvPr id="0" name=""/>
        <dsp:cNvSpPr/>
      </dsp:nvSpPr>
      <dsp:spPr>
        <a:xfrm>
          <a:off x="2181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Intro </a:t>
          </a:r>
          <a:endParaRPr lang="en-NL" sz="1100" kern="1200"/>
        </a:p>
      </dsp:txBody>
      <dsp:txXfrm>
        <a:off x="2181" y="0"/>
        <a:ext cx="1270196" cy="1366520"/>
      </dsp:txXfrm>
    </dsp:sp>
    <dsp:sp modelId="{730FC698-D42A-4534-AF64-A0B807E5033A}">
      <dsp:nvSpPr>
        <dsp:cNvPr id="0" name=""/>
        <dsp:cNvSpPr/>
      </dsp:nvSpPr>
      <dsp:spPr>
        <a:xfrm>
          <a:off x="466465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9D31E-CDE2-4CD2-A5AB-E41BCF6A85F5}">
      <dsp:nvSpPr>
        <dsp:cNvPr id="0" name=""/>
        <dsp:cNvSpPr/>
      </dsp:nvSpPr>
      <dsp:spPr>
        <a:xfrm>
          <a:off x="1335888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Arduino with a cable</a:t>
          </a:r>
          <a:endParaRPr lang="en-NL" sz="1100" kern="1200" dirty="0"/>
        </a:p>
      </dsp:txBody>
      <dsp:txXfrm>
        <a:off x="1335888" y="2049780"/>
        <a:ext cx="1270196" cy="1366520"/>
      </dsp:txXfrm>
    </dsp:sp>
    <dsp:sp modelId="{FAD29BD9-F121-47A6-BF6C-4A802A7CE9A7}">
      <dsp:nvSpPr>
        <dsp:cNvPr id="0" name=""/>
        <dsp:cNvSpPr/>
      </dsp:nvSpPr>
      <dsp:spPr>
        <a:xfrm>
          <a:off x="1800171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6D11B-5060-42A9-9CE0-772FA52584BA}">
      <dsp:nvSpPr>
        <dsp:cNvPr id="0" name=""/>
        <dsp:cNvSpPr/>
      </dsp:nvSpPr>
      <dsp:spPr>
        <a:xfrm>
          <a:off x="2669594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OSC Basic Communication</a:t>
          </a:r>
          <a:endParaRPr lang="en-NL" sz="1100" kern="1200" dirty="0"/>
        </a:p>
      </dsp:txBody>
      <dsp:txXfrm>
        <a:off x="2669594" y="0"/>
        <a:ext cx="1270196" cy="1366520"/>
      </dsp:txXfrm>
    </dsp:sp>
    <dsp:sp modelId="{F8C0AFF2-BBAD-45D3-A87B-5C2D7FEF33BB}">
      <dsp:nvSpPr>
        <dsp:cNvPr id="0" name=""/>
        <dsp:cNvSpPr/>
      </dsp:nvSpPr>
      <dsp:spPr>
        <a:xfrm>
          <a:off x="3133878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9BEA5-F068-464F-B0EF-9C64547E9C50}">
      <dsp:nvSpPr>
        <dsp:cNvPr id="0" name=""/>
        <dsp:cNvSpPr/>
      </dsp:nvSpPr>
      <dsp:spPr>
        <a:xfrm>
          <a:off x="4003301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Touch OSC</a:t>
          </a:r>
          <a:endParaRPr lang="en-NL" sz="1100" kern="1200" dirty="0"/>
        </a:p>
      </dsp:txBody>
      <dsp:txXfrm>
        <a:off x="4003301" y="2049780"/>
        <a:ext cx="1270196" cy="1366520"/>
      </dsp:txXfrm>
    </dsp:sp>
    <dsp:sp modelId="{D14BA5EC-7074-4456-9698-1CC9EAB128F2}">
      <dsp:nvSpPr>
        <dsp:cNvPr id="0" name=""/>
        <dsp:cNvSpPr/>
      </dsp:nvSpPr>
      <dsp:spPr>
        <a:xfrm>
          <a:off x="4467584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F4584-9E0C-4D30-B871-596FFD6E58E3}">
      <dsp:nvSpPr>
        <dsp:cNvPr id="0" name=""/>
        <dsp:cNvSpPr/>
      </dsp:nvSpPr>
      <dsp:spPr>
        <a:xfrm>
          <a:off x="5337008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ESP8266</a:t>
          </a:r>
          <a:endParaRPr lang="en-NL" sz="1100" kern="1200" dirty="0"/>
        </a:p>
      </dsp:txBody>
      <dsp:txXfrm>
        <a:off x="5337008" y="0"/>
        <a:ext cx="1270196" cy="1366520"/>
      </dsp:txXfrm>
    </dsp:sp>
    <dsp:sp modelId="{780EBB56-20B9-48D1-89EA-459F044A9BFB}">
      <dsp:nvSpPr>
        <dsp:cNvPr id="0" name=""/>
        <dsp:cNvSpPr/>
      </dsp:nvSpPr>
      <dsp:spPr>
        <a:xfrm>
          <a:off x="5801291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B9DE3-C5D3-4908-9F31-3A66DB9393E3}">
      <dsp:nvSpPr>
        <dsp:cNvPr id="0" name=""/>
        <dsp:cNvSpPr/>
      </dsp:nvSpPr>
      <dsp:spPr>
        <a:xfrm>
          <a:off x="6670714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More play:</a:t>
          </a:r>
          <a:endParaRPr lang="en-NL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Body tracking</a:t>
          </a:r>
          <a:endParaRPr lang="en-NL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Facial recognition</a:t>
          </a:r>
          <a:endParaRPr lang="en-NL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Multiple screens</a:t>
          </a:r>
          <a:endParaRPr lang="en-NL" sz="900" kern="1200" dirty="0"/>
        </a:p>
      </dsp:txBody>
      <dsp:txXfrm>
        <a:off x="6670714" y="2049780"/>
        <a:ext cx="1270196" cy="1366520"/>
      </dsp:txXfrm>
    </dsp:sp>
    <dsp:sp modelId="{197530CB-AB7D-4EE5-A21D-F4DA80B8DA78}">
      <dsp:nvSpPr>
        <dsp:cNvPr id="0" name=""/>
        <dsp:cNvSpPr/>
      </dsp:nvSpPr>
      <dsp:spPr>
        <a:xfrm>
          <a:off x="7134998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  <a:latin typeface="ITC Avant Garde Pro Bk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1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56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5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7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Bauhaus 93" panose="04030905020B02020C02" pitchFamily="8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5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6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Bauhaus 93" panose="04030905020B02020C02" pitchFamily="8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EFCC-E5FF-9850-D435-0F0048DD1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Bauhaus 93" panose="04030905020B02020C02" pitchFamily="82" charset="0"/>
              </a:rPr>
              <a:t>TouchDesigner</a:t>
            </a:r>
            <a:r>
              <a:rPr lang="en-GB" dirty="0">
                <a:latin typeface="Bauhaus 93" panose="04030905020B02020C02" pitchFamily="82" charset="0"/>
              </a:rPr>
              <a:t> Workshop</a:t>
            </a:r>
            <a:br>
              <a:rPr lang="en-GB" dirty="0">
                <a:latin typeface="Bauhaus 93" panose="04030905020B02020C02" pitchFamily="82" charset="0"/>
              </a:rPr>
            </a:br>
            <a:r>
              <a:rPr lang="en-GB" dirty="0">
                <a:latin typeface="Bauhaus 93" panose="04030905020B02020C02" pitchFamily="82" charset="0"/>
              </a:rPr>
              <a:t>Sensors and OSC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EFE6-E937-257D-11F2-5D0624C8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GB" dirty="0"/>
              <a:t>20-4-2024 Creative Coding Utrecht</a:t>
            </a:r>
          </a:p>
          <a:p>
            <a:r>
              <a:rPr lang="en-GB" dirty="0"/>
              <a:t>by Digital Piglet (Raul Leal)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4" name="Google Shape;12;p2">
            <a:extLst>
              <a:ext uri="{FF2B5EF4-FFF2-40B4-BE49-F238E27FC236}">
                <a16:creationId xmlns:a16="http://schemas.microsoft.com/office/drawing/2014/main" id="{90A1B4FC-052A-76B7-01F6-F7DEDD46563F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663343" y="679394"/>
            <a:ext cx="3526244" cy="352624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4BCCD-D6EE-3001-2366-871C2349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0550" y="5469350"/>
            <a:ext cx="3430392" cy="709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48D74-ABC2-F51D-F52B-51CCF34BB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0550" y="4426636"/>
            <a:ext cx="1511982" cy="8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F392-77A5-C29B-F6D9-5C3EDB6DE9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4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/>
              </a:rPr>
              <a:t>Email_to</a:t>
            </a:r>
            <a:r>
              <a:rPr lang="en-US" dirty="0">
                <a:effectLst/>
              </a:rPr>
              <a:t>: raul.andres.leal@gmail.com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FE2C6-E3AF-DCA7-35E7-1760BA37E3F9}"/>
              </a:ext>
            </a:extLst>
          </p:cNvPr>
          <p:cNvSpPr txBox="1"/>
          <p:nvPr/>
        </p:nvSpPr>
        <p:spPr>
          <a:xfrm>
            <a:off x="8047784" y="3516392"/>
            <a:ext cx="3095973" cy="25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www.instagram.com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raul.andres.leal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822B5D0-8BB1-4409-BB85-3521C9B4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3" y="4396182"/>
            <a:ext cx="1054329" cy="1054329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12222A3-F419-0152-5875-2C2A9036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733" y="3168553"/>
            <a:ext cx="1054329" cy="1054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6F0F9-69F1-6EEF-DE13-B99EBF586A29}"/>
              </a:ext>
            </a:extLst>
          </p:cNvPr>
          <p:cNvSpPr txBox="1"/>
          <p:nvPr/>
        </p:nvSpPr>
        <p:spPr>
          <a:xfrm>
            <a:off x="8072070" y="4817184"/>
            <a:ext cx="1473480" cy="25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rauleal.com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3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6943-5E33-2761-E361-F4456766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TouchDesigner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A22E-DFC1-4DA5-663D-152DD21E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https://docs.derivative.ca/Main_Page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C13D9A8-4FA0-E7CF-74BC-0DB49251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4DC-0815-36A6-99C9-AC268EA7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897A-520A-98A9-DDEF-9597FAD1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TouchDesigner</a:t>
            </a:r>
            <a:r>
              <a:rPr lang="en-US" dirty="0"/>
              <a:t> meetup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9617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1DC3-6EAB-8BD5-AC6E-9DF45C4C8E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0380" y="2107555"/>
            <a:ext cx="8824913" cy="3416300"/>
          </a:xfrm>
        </p:spPr>
        <p:txBody>
          <a:bodyPr/>
          <a:lstStyle/>
          <a:p>
            <a:pPr marL="0" indent="0">
              <a:buNone/>
            </a:pPr>
            <a:r>
              <a:rPr lang="en-GB" sz="6600" dirty="0">
                <a:latin typeface="Bauhaus 93"/>
              </a:rPr>
              <a:t>Hi my name </a:t>
            </a:r>
          </a:p>
          <a:p>
            <a:pPr marL="0" indent="0">
              <a:buNone/>
            </a:pPr>
            <a:r>
              <a:rPr lang="en-GB" sz="6600" dirty="0">
                <a:latin typeface="Bauhaus 93"/>
              </a:rPr>
              <a:t>is Raul Leal</a:t>
            </a:r>
            <a:endParaRPr lang="en-GB" dirty="0">
              <a:latin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197045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C5A583-278D-12C4-E40E-778BD318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GB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9658-F090-D53D-AE52-002598ED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Creative technologist</a:t>
            </a:r>
          </a:p>
          <a:p>
            <a:r>
              <a:rPr lang="en-GB" dirty="0">
                <a:solidFill>
                  <a:schemeClr val="bg1"/>
                </a:solidFill>
              </a:rPr>
              <a:t>Rietveld – </a:t>
            </a:r>
            <a:r>
              <a:rPr lang="en-GB" dirty="0" err="1">
                <a:solidFill>
                  <a:schemeClr val="bg1"/>
                </a:solidFill>
              </a:rPr>
              <a:t>DogTime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Unestable</a:t>
            </a:r>
            <a:r>
              <a:rPr lang="en-GB" dirty="0">
                <a:solidFill>
                  <a:schemeClr val="bg1"/>
                </a:solidFill>
              </a:rPr>
              <a:t> Media</a:t>
            </a:r>
          </a:p>
          <a:p>
            <a:r>
              <a:rPr lang="en-GB" dirty="0">
                <a:solidFill>
                  <a:schemeClr val="bg1"/>
                </a:solidFill>
              </a:rPr>
              <a:t>In my practice I aim to use technology as companion for creation instead of simply as a tool</a:t>
            </a:r>
          </a:p>
        </p:txBody>
      </p:sp>
      <p:pic>
        <p:nvPicPr>
          <p:cNvPr id="5" name="Picture 4" descr="A black square object with a hand print on it&#10;&#10;Description automatically generated">
            <a:extLst>
              <a:ext uri="{FF2B5EF4-FFF2-40B4-BE49-F238E27FC236}">
                <a16:creationId xmlns:a16="http://schemas.microsoft.com/office/drawing/2014/main" id="{4430F97F-1343-88B8-3186-8B2C14C0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353065"/>
            <a:ext cx="3113903" cy="4151870"/>
          </a:xfrm>
          <a:prstGeom prst="rect">
            <a:avLst/>
          </a:prstGeom>
        </p:spPr>
      </p:pic>
      <p:pic>
        <p:nvPicPr>
          <p:cNvPr id="7" name="Picture 6" descr="A projector screen in a room&#10;&#10;Description automatically generated">
            <a:extLst>
              <a:ext uri="{FF2B5EF4-FFF2-40B4-BE49-F238E27FC236}">
                <a16:creationId xmlns:a16="http://schemas.microsoft.com/office/drawing/2014/main" id="{6566F97C-0335-C0BF-8129-49483AC2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1353063"/>
            <a:ext cx="3113904" cy="41518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94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9DB3-31B3-BB15-F35C-E8570F1F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C697B-3827-F326-6EB0-8ED97D2DF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will do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2713-8387-821E-325C-BB6E96BF4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Basic Introduction </a:t>
            </a:r>
          </a:p>
          <a:p>
            <a:pPr lvl="1"/>
            <a:r>
              <a:rPr lang="en-US" dirty="0"/>
              <a:t>Connecting things to </a:t>
            </a:r>
            <a:r>
              <a:rPr lang="en-US" dirty="0" err="1"/>
              <a:t>TouchDesigner</a:t>
            </a:r>
            <a:endParaRPr lang="en-US" dirty="0"/>
          </a:p>
          <a:p>
            <a:pPr lvl="1"/>
            <a:r>
              <a:rPr lang="en-US" dirty="0"/>
              <a:t>Common patterns to process data</a:t>
            </a:r>
          </a:p>
          <a:p>
            <a:pPr lvl="1"/>
            <a:r>
              <a:rPr lang="en-US" dirty="0"/>
              <a:t>Assigning references</a:t>
            </a:r>
          </a:p>
          <a:p>
            <a:r>
              <a:rPr lang="en-US" dirty="0"/>
              <a:t>Interactive Bauhaus motion graphics</a:t>
            </a:r>
          </a:p>
          <a:p>
            <a:r>
              <a:rPr lang="en-US" dirty="0"/>
              <a:t>Get physical and have fun</a:t>
            </a:r>
          </a:p>
          <a:p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D27A1-ACDC-4FC7-B6A7-8BD19B9C5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will not do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58CF9-65DD-5899-51E5-B4F1C5E0C5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3D</a:t>
            </a:r>
          </a:p>
          <a:p>
            <a:r>
              <a:rPr lang="en-US" dirty="0"/>
              <a:t>No Particles </a:t>
            </a:r>
          </a:p>
          <a:p>
            <a:r>
              <a:rPr lang="en-US" dirty="0"/>
              <a:t>No Kinect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057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7953-0795-884C-6E50-855C22CF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ITC Avant Garde Pro Bk" panose="020B0502020202020204" pitchFamily="34" charset="0"/>
              </a:rPr>
              <a:t>Constrains for the workshops…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A760173-D25A-2BFB-5A9D-B4F87570287E}"/>
              </a:ext>
            </a:extLst>
          </p:cNvPr>
          <p:cNvSpPr/>
          <p:nvPr/>
        </p:nvSpPr>
        <p:spPr>
          <a:xfrm>
            <a:off x="4617644" y="3086100"/>
            <a:ext cx="2956712" cy="254889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A50F6-534B-BC66-83F3-435133F3CE97}"/>
              </a:ext>
            </a:extLst>
          </p:cNvPr>
          <p:cNvSpPr/>
          <p:nvPr/>
        </p:nvSpPr>
        <p:spPr>
          <a:xfrm>
            <a:off x="3863509" y="40449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28543-5D2D-106D-6CB6-05950BD25CBF}"/>
              </a:ext>
            </a:extLst>
          </p:cNvPr>
          <p:cNvSpPr/>
          <p:nvPr/>
        </p:nvSpPr>
        <p:spPr>
          <a:xfrm>
            <a:off x="3209246" y="4044986"/>
            <a:ext cx="457200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2F415A0-9A05-DC7B-A91C-3C74BDAA6849}"/>
              </a:ext>
            </a:extLst>
          </p:cNvPr>
          <p:cNvSpPr/>
          <p:nvPr/>
        </p:nvSpPr>
        <p:spPr>
          <a:xfrm>
            <a:off x="4548769" y="4044986"/>
            <a:ext cx="457200" cy="4572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2C113-7A0D-6E66-6EE8-AA34995FBE39}"/>
              </a:ext>
            </a:extLst>
          </p:cNvPr>
          <p:cNvSpPr txBox="1"/>
          <p:nvPr/>
        </p:nvSpPr>
        <p:spPr>
          <a:xfrm>
            <a:off x="3952722" y="5767263"/>
            <a:ext cx="4286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latin typeface="ITC Avant Garde Pro Bk" panose="020B0502020202020204" pitchFamily="34" charset="0"/>
              </a:rPr>
              <a:t>It is an </a:t>
            </a:r>
            <a:r>
              <a:rPr lang="en-GB" sz="2000" b="1" dirty="0" err="1">
                <a:latin typeface="ITC Avant Garde Pro Bk" panose="020B0502020202020204" pitchFamily="34" charset="0"/>
              </a:rPr>
              <a:t>intractive</a:t>
            </a:r>
            <a:r>
              <a:rPr lang="en-GB" sz="2000" b="1" dirty="0">
                <a:latin typeface="ITC Avant Garde Pro Bk" panose="020B0502020202020204" pitchFamily="34" charset="0"/>
              </a:rPr>
              <a:t> 2d animation, </a:t>
            </a:r>
          </a:p>
          <a:p>
            <a:pPr algn="ctr"/>
            <a:r>
              <a:rPr lang="en-GB" sz="1200" b="1" dirty="0" err="1">
                <a:latin typeface="ITC Avant Garde Pro Bk" panose="020B0502020202020204" pitchFamily="34" charset="0"/>
              </a:rPr>
              <a:t>i.e</a:t>
            </a:r>
            <a:r>
              <a:rPr lang="en-GB" sz="1200" b="1" dirty="0">
                <a:latin typeface="ITC Avant Garde Pro Bk" panose="020B0502020202020204" pitchFamily="34" charset="0"/>
              </a:rPr>
              <a:t> no 3d scenes, objects etc..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7073-CABB-ABF6-4B42-CCC5C69FAE03}"/>
              </a:ext>
            </a:extLst>
          </p:cNvPr>
          <p:cNvSpPr txBox="1"/>
          <p:nvPr/>
        </p:nvSpPr>
        <p:spPr>
          <a:xfrm>
            <a:off x="3101711" y="356848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Only uses...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0985C-0292-805D-345E-8CC9E1A46951}"/>
              </a:ext>
            </a:extLst>
          </p:cNvPr>
          <p:cNvSpPr txBox="1"/>
          <p:nvPr/>
        </p:nvSpPr>
        <p:spPr>
          <a:xfrm>
            <a:off x="7243902" y="3554561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Only uses...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AFB9A-BFD8-19E3-D120-CB8BF853704C}"/>
              </a:ext>
            </a:extLst>
          </p:cNvPr>
          <p:cNvSpPr/>
          <p:nvPr/>
        </p:nvSpPr>
        <p:spPr>
          <a:xfrm>
            <a:off x="8694402" y="4057904"/>
            <a:ext cx="457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93A18-78FE-AB89-CA5F-0DA63FE6348C}"/>
              </a:ext>
            </a:extLst>
          </p:cNvPr>
          <p:cNvSpPr/>
          <p:nvPr/>
        </p:nvSpPr>
        <p:spPr>
          <a:xfrm>
            <a:off x="8237202" y="4057904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4854E-AFA9-80A4-F4B9-24EE0D8B9230}"/>
              </a:ext>
            </a:extLst>
          </p:cNvPr>
          <p:cNvSpPr/>
          <p:nvPr/>
        </p:nvSpPr>
        <p:spPr>
          <a:xfrm>
            <a:off x="7786654" y="405790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3036F-307F-8721-50C5-E43C6112D851}"/>
              </a:ext>
            </a:extLst>
          </p:cNvPr>
          <p:cNvSpPr/>
          <p:nvPr/>
        </p:nvSpPr>
        <p:spPr>
          <a:xfrm>
            <a:off x="7327606" y="4057904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D4FA4-1D86-083B-9A3F-010FB9AEBD8B}"/>
              </a:ext>
            </a:extLst>
          </p:cNvPr>
          <p:cNvSpPr/>
          <p:nvPr/>
        </p:nvSpPr>
        <p:spPr>
          <a:xfrm>
            <a:off x="9151602" y="4057904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12F43-C692-830C-D4CC-5307B1798CC2}"/>
              </a:ext>
            </a:extLst>
          </p:cNvPr>
          <p:cNvSpPr txBox="1"/>
          <p:nvPr/>
        </p:nvSpPr>
        <p:spPr>
          <a:xfrm>
            <a:off x="421069" y="2263654"/>
            <a:ext cx="2774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It is done in </a:t>
            </a:r>
          </a:p>
          <a:p>
            <a:pPr algn="ctr"/>
            <a:r>
              <a:rPr lang="en-GB" sz="2000" b="1" dirty="0" err="1">
                <a:latin typeface="ITC Avant Garde Pro Bk" panose="020B0502020202020204" pitchFamily="34" charset="0"/>
              </a:rPr>
              <a:t>TochDesigner</a:t>
            </a:r>
            <a:r>
              <a:rPr lang="en-GB" sz="2000" b="1" dirty="0">
                <a:latin typeface="ITC Avant Garde Pro Bk" panose="020B0502020202020204" pitchFamily="34" charset="0"/>
              </a:rPr>
              <a:t> and...</a:t>
            </a:r>
          </a:p>
        </p:txBody>
      </p:sp>
    </p:spTree>
    <p:extLst>
      <p:ext uri="{BB962C8B-B14F-4D97-AF65-F5344CB8AC3E}">
        <p14:creationId xmlns:p14="http://schemas.microsoft.com/office/powerpoint/2010/main" val="394775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9193-0674-CABB-0946-E855EFAF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workshop structure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B929B2-5502-AD5F-7116-5550D6EE9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875339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Coffee with solid fill">
            <a:extLst>
              <a:ext uri="{FF2B5EF4-FFF2-40B4-BE49-F238E27FC236}">
                <a16:creationId xmlns:a16="http://schemas.microsoft.com/office/drawing/2014/main" id="{6E1FEDD3-8FE2-F3A6-B3D4-F4B69C8D07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4007" y="3336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5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DFBF4-45F6-E3DD-8965-880B55EA9C51}"/>
              </a:ext>
            </a:extLst>
          </p:cNvPr>
          <p:cNvSpPr txBox="1"/>
          <p:nvPr/>
        </p:nvSpPr>
        <p:spPr bwMode="auto">
          <a:xfrm>
            <a:off x="1444596" y="3429000"/>
            <a:ext cx="3567303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dirty="0">
                <a:latin typeface="Carlito"/>
                <a:cs typeface="Carlito"/>
              </a:rPr>
              <a:t>WIFI: </a:t>
            </a:r>
            <a:r>
              <a:rPr lang="en-US" sz="1800" b="0" i="0" u="none" strike="noStrike" cap="none" spc="0" dirty="0" err="1">
                <a:solidFill>
                  <a:srgbClr val="000000"/>
                </a:solidFill>
                <a:latin typeface="Carlito"/>
                <a:cs typeface="Carlito"/>
              </a:rPr>
              <a:t>ccu</a:t>
            </a:r>
            <a:endParaRPr sz="1800" dirty="0">
              <a:latin typeface="Carlito"/>
              <a:cs typeface="Carlito"/>
            </a:endParaRPr>
          </a:p>
          <a:p>
            <a:pPr>
              <a:defRPr/>
            </a:pPr>
            <a:r>
              <a:rPr sz="1800" dirty="0">
                <a:latin typeface="Carlito"/>
                <a:cs typeface="Carlito"/>
              </a:rPr>
              <a:t>WW: </a:t>
            </a:r>
            <a:r>
              <a:rPr lang="en-US" sz="1800" b="0" i="0" u="none" strike="noStrike" cap="none" spc="0" dirty="0">
                <a:solidFill>
                  <a:srgbClr val="000000"/>
                </a:solidFill>
                <a:latin typeface="Carlito"/>
                <a:cs typeface="Carlito"/>
              </a:rPr>
              <a:t>Code03084 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E4CDD-E72E-57B4-807F-439332AC39CF}"/>
              </a:ext>
            </a:extLst>
          </p:cNvPr>
          <p:cNvSpPr txBox="1"/>
          <p:nvPr/>
        </p:nvSpPr>
        <p:spPr bwMode="auto">
          <a:xfrm>
            <a:off x="7260370" y="4883250"/>
            <a:ext cx="2651233" cy="3124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1400" b="0" i="0" u="none" strike="noStrike" cap="none" spc="0" dirty="0">
                <a:solidFill>
                  <a:srgbClr val="000000"/>
                </a:solidFill>
                <a:latin typeface="Arial"/>
                <a:cs typeface="Arial"/>
              </a:rPr>
              <a:t>https://discord.gg/dWyuS96jD6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923DA-7E01-4946-9623-F606DA5A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705192" y="2785079"/>
            <a:ext cx="1894177" cy="189417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ACC4BF-30BC-1F53-A13C-4023745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Practial</a:t>
            </a:r>
            <a:r>
              <a:rPr lang="en-US" dirty="0"/>
              <a:t> Info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4943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8C27-E9DE-A1BA-35C7-EE425BFE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OSC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C0BBA-3BC0-51ED-6ADD-E2C4A8C6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11" y="2567157"/>
            <a:ext cx="4263935" cy="39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509C-DE2D-E29A-0641-3ADFB676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GB" dirty="0"/>
              <a:t>Git repository for these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6EF8-C069-FFA9-CB2B-B4827089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GB" dirty="0"/>
              <a:t>https://github.com/Rauleal/TouchDesigner_Bauhaus_workshop</a:t>
            </a:r>
          </a:p>
          <a:p>
            <a:endParaRPr lang="en-GB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F3F36FB-32F6-47C0-4108-C5CB1129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70" y="2696005"/>
            <a:ext cx="3188326" cy="31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{DE59E313-1138-B24A-8B83-D1CED3539130}tf10001076</Template>
  <TotalTime>601</TotalTime>
  <Words>230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Bauhaus 93</vt:lpstr>
      <vt:lpstr>Carlito</vt:lpstr>
      <vt:lpstr>Century Gothic</vt:lpstr>
      <vt:lpstr>ITC Avant Garde Pro Bk</vt:lpstr>
      <vt:lpstr>Wingdings 3</vt:lpstr>
      <vt:lpstr>Ion Boardroom</vt:lpstr>
      <vt:lpstr>TouchDesigner Workshop Sensors and OSC</vt:lpstr>
      <vt:lpstr>PowerPoint Presentation</vt:lpstr>
      <vt:lpstr>Me</vt:lpstr>
      <vt:lpstr>This workshop</vt:lpstr>
      <vt:lpstr>Constrains for the workshops…</vt:lpstr>
      <vt:lpstr>The workshop structure</vt:lpstr>
      <vt:lpstr>Practial Info</vt:lpstr>
      <vt:lpstr>OSC</vt:lpstr>
      <vt:lpstr>Git repository for these workshops</vt:lpstr>
      <vt:lpstr>PowerPoint Presentation</vt:lpstr>
      <vt:lpstr>TouchDesigner Documentation</vt:lpstr>
      <vt:lpstr>Coming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Designer basic Workshop</dc:title>
  <dc:creator>Raul Leal Rodriguez</dc:creator>
  <cp:lastModifiedBy>Raul Leal</cp:lastModifiedBy>
  <cp:revision>11</cp:revision>
  <dcterms:created xsi:type="dcterms:W3CDTF">2023-10-15T17:52:58Z</dcterms:created>
  <dcterms:modified xsi:type="dcterms:W3CDTF">2024-04-16T19:37:26Z</dcterms:modified>
</cp:coreProperties>
</file>