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sldIdLst>
    <p:sldId id="256" r:id="rId2"/>
    <p:sldId id="265" r:id="rId3"/>
    <p:sldId id="268" r:id="rId4"/>
    <p:sldId id="269" r:id="rId5"/>
    <p:sldId id="263" r:id="rId6"/>
    <p:sldId id="267" r:id="rId7"/>
    <p:sldId id="266" r:id="rId8"/>
    <p:sldId id="257" r:id="rId9"/>
    <p:sldId id="258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1" r:id="rId18"/>
    <p:sldId id="281" r:id="rId19"/>
    <p:sldId id="280" r:id="rId20"/>
    <p:sldId id="264" r:id="rId21"/>
    <p:sldId id="261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77"/>
    <p:restoredTop sz="95846"/>
  </p:normalViewPr>
  <p:slideViewPr>
    <p:cSldViewPr snapToGrid="0">
      <p:cViewPr varScale="1">
        <p:scale>
          <a:sx n="99" d="100"/>
          <a:sy n="99" d="100"/>
        </p:scale>
        <p:origin x="92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E51ECF-3BC2-4505-BCAF-00B2E9FCFA55}" type="doc">
      <dgm:prSet loTypeId="urn:microsoft.com/office/officeart/2005/8/layout/hProcess1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NL"/>
        </a:p>
      </dgm:t>
    </dgm:pt>
    <dgm:pt modelId="{AB87ABF9-CCCD-4764-83D2-D684643E5BAF}">
      <dgm:prSet/>
      <dgm:spPr/>
      <dgm:t>
        <a:bodyPr/>
        <a:lstStyle/>
        <a:p>
          <a:r>
            <a:rPr lang="en-US" b="0" i="0"/>
            <a:t>Intro </a:t>
          </a:r>
          <a:endParaRPr lang="en-NL"/>
        </a:p>
      </dgm:t>
    </dgm:pt>
    <dgm:pt modelId="{2A486243-A628-4982-BAA1-3C2BF4F65F53}" type="parTrans" cxnId="{FF786746-5EF9-4934-A328-44ABDA789E1C}">
      <dgm:prSet/>
      <dgm:spPr/>
      <dgm:t>
        <a:bodyPr/>
        <a:lstStyle/>
        <a:p>
          <a:endParaRPr lang="en-NL"/>
        </a:p>
      </dgm:t>
    </dgm:pt>
    <dgm:pt modelId="{653981FD-ECFE-4CB8-A11E-0532193EC522}" type="sibTrans" cxnId="{FF786746-5EF9-4934-A328-44ABDA789E1C}">
      <dgm:prSet/>
      <dgm:spPr/>
      <dgm:t>
        <a:bodyPr/>
        <a:lstStyle/>
        <a:p>
          <a:endParaRPr lang="en-NL"/>
        </a:p>
      </dgm:t>
    </dgm:pt>
    <dgm:pt modelId="{491A0C8F-0293-45F3-875A-B73F7C7DAD5D}">
      <dgm:prSet/>
      <dgm:spPr/>
      <dgm:t>
        <a:bodyPr/>
        <a:lstStyle/>
        <a:p>
          <a:r>
            <a:rPr lang="en-US" dirty="0"/>
            <a:t>Arduino with a cable</a:t>
          </a:r>
          <a:endParaRPr lang="en-NL" dirty="0"/>
        </a:p>
      </dgm:t>
    </dgm:pt>
    <dgm:pt modelId="{BCC223FC-9A3A-4EAC-ADA7-6728AA2A84F8}" type="parTrans" cxnId="{C92674D9-E0D5-43EB-AE23-117EC83F17D7}">
      <dgm:prSet/>
      <dgm:spPr/>
      <dgm:t>
        <a:bodyPr/>
        <a:lstStyle/>
        <a:p>
          <a:endParaRPr lang="en-NL"/>
        </a:p>
      </dgm:t>
    </dgm:pt>
    <dgm:pt modelId="{C8A34666-0DE1-480E-B70D-EC3CDE00795D}" type="sibTrans" cxnId="{C92674D9-E0D5-43EB-AE23-117EC83F17D7}">
      <dgm:prSet/>
      <dgm:spPr/>
      <dgm:t>
        <a:bodyPr/>
        <a:lstStyle/>
        <a:p>
          <a:endParaRPr lang="en-NL"/>
        </a:p>
      </dgm:t>
    </dgm:pt>
    <dgm:pt modelId="{96605A79-B567-4C54-9F2B-44B24EC757F0}">
      <dgm:prSet/>
      <dgm:spPr/>
      <dgm:t>
        <a:bodyPr/>
        <a:lstStyle/>
        <a:p>
          <a:r>
            <a:rPr lang="en-US" dirty="0"/>
            <a:t>Touch OSC</a:t>
          </a:r>
          <a:endParaRPr lang="en-NL" dirty="0"/>
        </a:p>
      </dgm:t>
    </dgm:pt>
    <dgm:pt modelId="{7AC562D1-6B06-4D8A-BBFF-1D229A74A614}" type="parTrans" cxnId="{511E9B1B-95B1-4AE2-A761-A2A9ED5492A6}">
      <dgm:prSet/>
      <dgm:spPr/>
      <dgm:t>
        <a:bodyPr/>
        <a:lstStyle/>
        <a:p>
          <a:endParaRPr lang="en-NL"/>
        </a:p>
      </dgm:t>
    </dgm:pt>
    <dgm:pt modelId="{BE06C3C5-1CAE-492B-B5DC-240DBD926566}" type="sibTrans" cxnId="{511E9B1B-95B1-4AE2-A761-A2A9ED5492A6}">
      <dgm:prSet/>
      <dgm:spPr/>
      <dgm:t>
        <a:bodyPr/>
        <a:lstStyle/>
        <a:p>
          <a:endParaRPr lang="en-NL"/>
        </a:p>
      </dgm:t>
    </dgm:pt>
    <dgm:pt modelId="{B3F7F6C0-E94F-4727-80CB-60C10CADEEB8}">
      <dgm:prSet/>
      <dgm:spPr/>
      <dgm:t>
        <a:bodyPr/>
        <a:lstStyle/>
        <a:p>
          <a:r>
            <a:rPr lang="en-US" dirty="0"/>
            <a:t>ESP8266</a:t>
          </a:r>
          <a:endParaRPr lang="en-NL" dirty="0"/>
        </a:p>
      </dgm:t>
    </dgm:pt>
    <dgm:pt modelId="{93A9261A-9582-41ED-9F17-4D6AB471339C}" type="parTrans" cxnId="{DE2DB648-05F4-4EAB-AD89-4CE1F5637303}">
      <dgm:prSet/>
      <dgm:spPr/>
      <dgm:t>
        <a:bodyPr/>
        <a:lstStyle/>
        <a:p>
          <a:endParaRPr lang="en-NL"/>
        </a:p>
      </dgm:t>
    </dgm:pt>
    <dgm:pt modelId="{6CEE9F8A-44C7-4103-AC32-12A6D7D0A9E3}" type="sibTrans" cxnId="{DE2DB648-05F4-4EAB-AD89-4CE1F5637303}">
      <dgm:prSet/>
      <dgm:spPr/>
      <dgm:t>
        <a:bodyPr/>
        <a:lstStyle/>
        <a:p>
          <a:endParaRPr lang="en-NL"/>
        </a:p>
      </dgm:t>
    </dgm:pt>
    <dgm:pt modelId="{DD232BA1-FE9D-468B-8A88-99B96964D4F0}">
      <dgm:prSet/>
      <dgm:spPr/>
      <dgm:t>
        <a:bodyPr/>
        <a:lstStyle/>
        <a:p>
          <a:r>
            <a:rPr lang="en-US" dirty="0"/>
            <a:t>OSC Basic Communication</a:t>
          </a:r>
          <a:endParaRPr lang="en-NL" dirty="0"/>
        </a:p>
      </dgm:t>
    </dgm:pt>
    <dgm:pt modelId="{F558BBAC-BD84-4EB4-A2C5-E25A8355F2D3}" type="parTrans" cxnId="{5567F324-BB53-4B1E-8625-9BA7B0F712BE}">
      <dgm:prSet/>
      <dgm:spPr/>
      <dgm:t>
        <a:bodyPr/>
        <a:lstStyle/>
        <a:p>
          <a:endParaRPr lang="en-NL"/>
        </a:p>
      </dgm:t>
    </dgm:pt>
    <dgm:pt modelId="{0EC6F337-3E5E-4B50-89E7-32FFFA6C6629}" type="sibTrans" cxnId="{5567F324-BB53-4B1E-8625-9BA7B0F712BE}">
      <dgm:prSet/>
      <dgm:spPr/>
      <dgm:t>
        <a:bodyPr/>
        <a:lstStyle/>
        <a:p>
          <a:endParaRPr lang="en-NL"/>
        </a:p>
      </dgm:t>
    </dgm:pt>
    <dgm:pt modelId="{15A9D859-41F8-4CCD-B414-94B4A0FED3C9}">
      <dgm:prSet/>
      <dgm:spPr/>
      <dgm:t>
        <a:bodyPr/>
        <a:lstStyle/>
        <a:p>
          <a:r>
            <a:rPr lang="en-US" dirty="0" err="1"/>
            <a:t>Firmata</a:t>
          </a:r>
          <a:endParaRPr lang="en-NL" dirty="0"/>
        </a:p>
      </dgm:t>
    </dgm:pt>
    <dgm:pt modelId="{EF7F7156-7A03-468D-AD5B-213E8210A55E}" type="parTrans" cxnId="{49EC1C3A-636B-49A7-877C-D4CB03C52457}">
      <dgm:prSet/>
      <dgm:spPr/>
      <dgm:t>
        <a:bodyPr/>
        <a:lstStyle/>
        <a:p>
          <a:endParaRPr lang="en-NL"/>
        </a:p>
      </dgm:t>
    </dgm:pt>
    <dgm:pt modelId="{F6E3E89B-DBAA-41F4-AE53-7E1E0EEEB9FC}" type="sibTrans" cxnId="{49EC1C3A-636B-49A7-877C-D4CB03C52457}">
      <dgm:prSet/>
      <dgm:spPr/>
      <dgm:t>
        <a:bodyPr/>
        <a:lstStyle/>
        <a:p>
          <a:endParaRPr lang="en-NL"/>
        </a:p>
      </dgm:t>
    </dgm:pt>
    <dgm:pt modelId="{8FEFB3F6-AD39-42DB-A770-B1A6E01AFD63}">
      <dgm:prSet/>
      <dgm:spPr/>
      <dgm:t>
        <a:bodyPr/>
        <a:lstStyle/>
        <a:p>
          <a:r>
            <a:rPr lang="en-US" dirty="0"/>
            <a:t>Serial</a:t>
          </a:r>
          <a:endParaRPr lang="en-NL" dirty="0"/>
        </a:p>
      </dgm:t>
    </dgm:pt>
    <dgm:pt modelId="{D68EBC7C-91FE-4DB3-9BC2-D0FCEA0D1104}" type="parTrans" cxnId="{CD1AE905-77A1-4E85-B0F6-78756429C6A1}">
      <dgm:prSet/>
      <dgm:spPr/>
      <dgm:t>
        <a:bodyPr/>
        <a:lstStyle/>
        <a:p>
          <a:endParaRPr lang="en-NL"/>
        </a:p>
      </dgm:t>
    </dgm:pt>
    <dgm:pt modelId="{903BB059-7616-48C7-93F2-DC6C32179283}" type="sibTrans" cxnId="{CD1AE905-77A1-4E85-B0F6-78756429C6A1}">
      <dgm:prSet/>
      <dgm:spPr/>
      <dgm:t>
        <a:bodyPr/>
        <a:lstStyle/>
        <a:p>
          <a:endParaRPr lang="en-NL"/>
        </a:p>
      </dgm:t>
    </dgm:pt>
    <dgm:pt modelId="{53D5663B-B4CB-4454-90D2-344106BD1619}">
      <dgm:prSet/>
      <dgm:spPr/>
      <dgm:t>
        <a:bodyPr/>
        <a:lstStyle/>
        <a:p>
          <a:r>
            <a:rPr lang="en-US" dirty="0"/>
            <a:t>Sending messages</a:t>
          </a:r>
          <a:endParaRPr lang="en-NL" dirty="0"/>
        </a:p>
      </dgm:t>
    </dgm:pt>
    <dgm:pt modelId="{7E42FB20-E860-47C7-8EAB-700133086C19}" type="parTrans" cxnId="{2BA85B6C-FA43-4FEB-A87C-6A1EA1C36C4E}">
      <dgm:prSet/>
      <dgm:spPr/>
      <dgm:t>
        <a:bodyPr/>
        <a:lstStyle/>
        <a:p>
          <a:endParaRPr lang="en-NL"/>
        </a:p>
      </dgm:t>
    </dgm:pt>
    <dgm:pt modelId="{EEC5D3E5-8761-4690-A650-C129582DBDCF}" type="sibTrans" cxnId="{2BA85B6C-FA43-4FEB-A87C-6A1EA1C36C4E}">
      <dgm:prSet/>
      <dgm:spPr/>
      <dgm:t>
        <a:bodyPr/>
        <a:lstStyle/>
        <a:p>
          <a:endParaRPr lang="en-NL"/>
        </a:p>
      </dgm:t>
    </dgm:pt>
    <dgm:pt modelId="{0C581EF6-7BF9-43D7-AC6D-E7CD70964520}">
      <dgm:prSet/>
      <dgm:spPr/>
      <dgm:t>
        <a:bodyPr/>
        <a:lstStyle/>
        <a:p>
          <a:r>
            <a:rPr lang="en-US" dirty="0"/>
            <a:t>Receiving messages</a:t>
          </a:r>
          <a:endParaRPr lang="en-NL" dirty="0"/>
        </a:p>
      </dgm:t>
    </dgm:pt>
    <dgm:pt modelId="{8EDD63EC-7C83-4911-BD81-B0A18977ED3C}" type="parTrans" cxnId="{037E87B6-1BB5-4D43-B104-4E185F970ED9}">
      <dgm:prSet/>
      <dgm:spPr/>
      <dgm:t>
        <a:bodyPr/>
        <a:lstStyle/>
        <a:p>
          <a:endParaRPr lang="en-NL"/>
        </a:p>
      </dgm:t>
    </dgm:pt>
    <dgm:pt modelId="{0AFEF929-1860-4E27-9AAE-5C70621F4EE2}" type="sibTrans" cxnId="{037E87B6-1BB5-4D43-B104-4E185F970ED9}">
      <dgm:prSet/>
      <dgm:spPr/>
      <dgm:t>
        <a:bodyPr/>
        <a:lstStyle/>
        <a:p>
          <a:endParaRPr lang="en-NL"/>
        </a:p>
      </dgm:t>
    </dgm:pt>
    <dgm:pt modelId="{B60CA115-314E-49E5-AA23-D48A96127CF6}" type="pres">
      <dgm:prSet presAssocID="{CFE51ECF-3BC2-4505-BCAF-00B2E9FCFA55}" presName="Name0" presStyleCnt="0">
        <dgm:presLayoutVars>
          <dgm:dir/>
          <dgm:resizeHandles val="exact"/>
        </dgm:presLayoutVars>
      </dgm:prSet>
      <dgm:spPr/>
    </dgm:pt>
    <dgm:pt modelId="{FE067F72-045E-4CF0-AE14-9C7CEA12510A}" type="pres">
      <dgm:prSet presAssocID="{CFE51ECF-3BC2-4505-BCAF-00B2E9FCFA55}" presName="arrow" presStyleLbl="bgShp" presStyleIdx="0" presStyleCnt="1"/>
      <dgm:spPr/>
    </dgm:pt>
    <dgm:pt modelId="{D1D2845F-99C1-4322-96D0-21CA2E9CC26E}" type="pres">
      <dgm:prSet presAssocID="{CFE51ECF-3BC2-4505-BCAF-00B2E9FCFA55}" presName="points" presStyleCnt="0"/>
      <dgm:spPr/>
    </dgm:pt>
    <dgm:pt modelId="{6CB7496D-6592-4942-893F-423514847AC2}" type="pres">
      <dgm:prSet presAssocID="{AB87ABF9-CCCD-4764-83D2-D684643E5BAF}" presName="compositeA" presStyleCnt="0"/>
      <dgm:spPr/>
    </dgm:pt>
    <dgm:pt modelId="{8BCE1236-BA01-402A-9EB7-E0BA8134908F}" type="pres">
      <dgm:prSet presAssocID="{AB87ABF9-CCCD-4764-83D2-D684643E5BAF}" presName="textA" presStyleLbl="revTx" presStyleIdx="0" presStyleCnt="5">
        <dgm:presLayoutVars>
          <dgm:bulletEnabled val="1"/>
        </dgm:presLayoutVars>
      </dgm:prSet>
      <dgm:spPr/>
    </dgm:pt>
    <dgm:pt modelId="{730FC698-D42A-4534-AF64-A0B807E5033A}" type="pres">
      <dgm:prSet presAssocID="{AB87ABF9-CCCD-4764-83D2-D684643E5BAF}" presName="circleA" presStyleLbl="node1" presStyleIdx="0" presStyleCnt="5"/>
      <dgm:spPr/>
    </dgm:pt>
    <dgm:pt modelId="{4726C026-3686-45E7-A158-B114059E8F6B}" type="pres">
      <dgm:prSet presAssocID="{AB87ABF9-CCCD-4764-83D2-D684643E5BAF}" presName="spaceA" presStyleCnt="0"/>
      <dgm:spPr/>
    </dgm:pt>
    <dgm:pt modelId="{6BBDDF11-32E4-4B32-AC99-D715C5993832}" type="pres">
      <dgm:prSet presAssocID="{653981FD-ECFE-4CB8-A11E-0532193EC522}" presName="space" presStyleCnt="0"/>
      <dgm:spPr/>
    </dgm:pt>
    <dgm:pt modelId="{6DFAE8EE-4B9D-4447-B9BF-17AE2B685A04}" type="pres">
      <dgm:prSet presAssocID="{491A0C8F-0293-45F3-875A-B73F7C7DAD5D}" presName="compositeB" presStyleCnt="0"/>
      <dgm:spPr/>
    </dgm:pt>
    <dgm:pt modelId="{A0E9D31E-CDE2-4CD2-A5AB-E41BCF6A85F5}" type="pres">
      <dgm:prSet presAssocID="{491A0C8F-0293-45F3-875A-B73F7C7DAD5D}" presName="textB" presStyleLbl="revTx" presStyleIdx="1" presStyleCnt="5">
        <dgm:presLayoutVars>
          <dgm:bulletEnabled val="1"/>
        </dgm:presLayoutVars>
      </dgm:prSet>
      <dgm:spPr/>
    </dgm:pt>
    <dgm:pt modelId="{FAD29BD9-F121-47A6-BF6C-4A802A7CE9A7}" type="pres">
      <dgm:prSet presAssocID="{491A0C8F-0293-45F3-875A-B73F7C7DAD5D}" presName="circleB" presStyleLbl="node1" presStyleIdx="1" presStyleCnt="5"/>
      <dgm:spPr/>
    </dgm:pt>
    <dgm:pt modelId="{B062EF56-F361-453E-9698-2FE69543F339}" type="pres">
      <dgm:prSet presAssocID="{491A0C8F-0293-45F3-875A-B73F7C7DAD5D}" presName="spaceB" presStyleCnt="0"/>
      <dgm:spPr/>
    </dgm:pt>
    <dgm:pt modelId="{6814D4E4-460B-4898-BB40-6D14B099CB1D}" type="pres">
      <dgm:prSet presAssocID="{C8A34666-0DE1-480E-B70D-EC3CDE00795D}" presName="space" presStyleCnt="0"/>
      <dgm:spPr/>
    </dgm:pt>
    <dgm:pt modelId="{26365CAF-2D87-4D76-9FF4-6F787129C8AB}" type="pres">
      <dgm:prSet presAssocID="{DD232BA1-FE9D-468B-8A88-99B96964D4F0}" presName="compositeA" presStyleCnt="0"/>
      <dgm:spPr/>
    </dgm:pt>
    <dgm:pt modelId="{5AF32FA2-1E37-49D7-84C8-CA6E555EB0FE}" type="pres">
      <dgm:prSet presAssocID="{DD232BA1-FE9D-468B-8A88-99B96964D4F0}" presName="textA" presStyleLbl="revTx" presStyleIdx="2" presStyleCnt="5">
        <dgm:presLayoutVars>
          <dgm:bulletEnabled val="1"/>
        </dgm:presLayoutVars>
      </dgm:prSet>
      <dgm:spPr/>
    </dgm:pt>
    <dgm:pt modelId="{D36D706A-C640-416B-ADE2-CF43C4C33151}" type="pres">
      <dgm:prSet presAssocID="{DD232BA1-FE9D-468B-8A88-99B96964D4F0}" presName="circleA" presStyleLbl="node1" presStyleIdx="2" presStyleCnt="5"/>
      <dgm:spPr/>
    </dgm:pt>
    <dgm:pt modelId="{F1F36710-E08D-4521-9250-D975F64B20AC}" type="pres">
      <dgm:prSet presAssocID="{DD232BA1-FE9D-468B-8A88-99B96964D4F0}" presName="spaceA" presStyleCnt="0"/>
      <dgm:spPr/>
    </dgm:pt>
    <dgm:pt modelId="{6F889190-1E0A-4891-8826-C3D3B6681F71}" type="pres">
      <dgm:prSet presAssocID="{0EC6F337-3E5E-4B50-89E7-32FFFA6C6629}" presName="space" presStyleCnt="0"/>
      <dgm:spPr/>
    </dgm:pt>
    <dgm:pt modelId="{904D96EA-84D0-4244-ACAA-9457991110FD}" type="pres">
      <dgm:prSet presAssocID="{96605A79-B567-4C54-9F2B-44B24EC757F0}" presName="compositeB" presStyleCnt="0"/>
      <dgm:spPr/>
    </dgm:pt>
    <dgm:pt modelId="{2C10C03A-FE6F-40C6-AA00-BA1ACA65A173}" type="pres">
      <dgm:prSet presAssocID="{96605A79-B567-4C54-9F2B-44B24EC757F0}" presName="textB" presStyleLbl="revTx" presStyleIdx="3" presStyleCnt="5">
        <dgm:presLayoutVars>
          <dgm:bulletEnabled val="1"/>
        </dgm:presLayoutVars>
      </dgm:prSet>
      <dgm:spPr/>
    </dgm:pt>
    <dgm:pt modelId="{0AC8876B-5464-4621-9905-AFD58102F81A}" type="pres">
      <dgm:prSet presAssocID="{96605A79-B567-4C54-9F2B-44B24EC757F0}" presName="circleB" presStyleLbl="node1" presStyleIdx="3" presStyleCnt="5"/>
      <dgm:spPr/>
    </dgm:pt>
    <dgm:pt modelId="{365399EB-FB42-40D2-BAC1-31910F8A8B05}" type="pres">
      <dgm:prSet presAssocID="{96605A79-B567-4C54-9F2B-44B24EC757F0}" presName="spaceB" presStyleCnt="0"/>
      <dgm:spPr/>
    </dgm:pt>
    <dgm:pt modelId="{C9619FA1-4D66-41DD-B7B8-4FB8FE73BB53}" type="pres">
      <dgm:prSet presAssocID="{BE06C3C5-1CAE-492B-B5DC-240DBD926566}" presName="space" presStyleCnt="0"/>
      <dgm:spPr/>
    </dgm:pt>
    <dgm:pt modelId="{56501927-C219-42CA-B756-E6B9E3CDF2CD}" type="pres">
      <dgm:prSet presAssocID="{B3F7F6C0-E94F-4727-80CB-60C10CADEEB8}" presName="compositeA" presStyleCnt="0"/>
      <dgm:spPr/>
    </dgm:pt>
    <dgm:pt modelId="{2B285EC5-A9F1-4DC0-9FDC-48872602578D}" type="pres">
      <dgm:prSet presAssocID="{B3F7F6C0-E94F-4727-80CB-60C10CADEEB8}" presName="textA" presStyleLbl="revTx" presStyleIdx="4" presStyleCnt="5">
        <dgm:presLayoutVars>
          <dgm:bulletEnabled val="1"/>
        </dgm:presLayoutVars>
      </dgm:prSet>
      <dgm:spPr/>
    </dgm:pt>
    <dgm:pt modelId="{599E5DEC-4D21-4E60-A204-1D90E1F0001E}" type="pres">
      <dgm:prSet presAssocID="{B3F7F6C0-E94F-4727-80CB-60C10CADEEB8}" presName="circleA" presStyleLbl="node1" presStyleIdx="4" presStyleCnt="5"/>
      <dgm:spPr/>
    </dgm:pt>
    <dgm:pt modelId="{5BE228EE-A861-4B7B-B2FF-2BA3A66AFA46}" type="pres">
      <dgm:prSet presAssocID="{B3F7F6C0-E94F-4727-80CB-60C10CADEEB8}" presName="spaceA" presStyleCnt="0"/>
      <dgm:spPr/>
    </dgm:pt>
  </dgm:ptLst>
  <dgm:cxnLst>
    <dgm:cxn modelId="{CD1AE905-77A1-4E85-B0F6-78756429C6A1}" srcId="{491A0C8F-0293-45F3-875A-B73F7C7DAD5D}" destId="{8FEFB3F6-AD39-42DB-A770-B1A6E01AFD63}" srcOrd="1" destOrd="0" parTransId="{D68EBC7C-91FE-4DB3-9BC2-D0FCEA0D1104}" sibTransId="{903BB059-7616-48C7-93F2-DC6C32179283}"/>
    <dgm:cxn modelId="{387E180F-3DBE-49ED-B73F-B7FA3EFB99E9}" type="presOf" srcId="{15A9D859-41F8-4CCD-B414-94B4A0FED3C9}" destId="{A0E9D31E-CDE2-4CD2-A5AB-E41BCF6A85F5}" srcOrd="0" destOrd="1" presId="urn:microsoft.com/office/officeart/2005/8/layout/hProcess11"/>
    <dgm:cxn modelId="{511E9B1B-95B1-4AE2-A761-A2A9ED5492A6}" srcId="{CFE51ECF-3BC2-4505-BCAF-00B2E9FCFA55}" destId="{96605A79-B567-4C54-9F2B-44B24EC757F0}" srcOrd="3" destOrd="0" parTransId="{7AC562D1-6B06-4D8A-BBFF-1D229A74A614}" sibTransId="{BE06C3C5-1CAE-492B-B5DC-240DBD926566}"/>
    <dgm:cxn modelId="{5567F324-BB53-4B1E-8625-9BA7B0F712BE}" srcId="{CFE51ECF-3BC2-4505-BCAF-00B2E9FCFA55}" destId="{DD232BA1-FE9D-468B-8A88-99B96964D4F0}" srcOrd="2" destOrd="0" parTransId="{F558BBAC-BD84-4EB4-A2C5-E25A8355F2D3}" sibTransId="{0EC6F337-3E5E-4B50-89E7-32FFFA6C6629}"/>
    <dgm:cxn modelId="{2ED7132B-F6AB-4549-AE5D-4DE6091E0378}" type="presOf" srcId="{0C581EF6-7BF9-43D7-AC6D-E7CD70964520}" destId="{2B285EC5-A9F1-4DC0-9FDC-48872602578D}" srcOrd="0" destOrd="2" presId="urn:microsoft.com/office/officeart/2005/8/layout/hProcess11"/>
    <dgm:cxn modelId="{49EC1C3A-636B-49A7-877C-D4CB03C52457}" srcId="{491A0C8F-0293-45F3-875A-B73F7C7DAD5D}" destId="{15A9D859-41F8-4CCD-B414-94B4A0FED3C9}" srcOrd="0" destOrd="0" parTransId="{EF7F7156-7A03-468D-AD5B-213E8210A55E}" sibTransId="{F6E3E89B-DBAA-41F4-AE53-7E1E0EEEB9FC}"/>
    <dgm:cxn modelId="{46018A3E-DFAC-4BB8-AC42-7E21C054329F}" type="presOf" srcId="{53D5663B-B4CB-4454-90D2-344106BD1619}" destId="{2B285EC5-A9F1-4DC0-9FDC-48872602578D}" srcOrd="0" destOrd="1" presId="urn:microsoft.com/office/officeart/2005/8/layout/hProcess11"/>
    <dgm:cxn modelId="{FF786746-5EF9-4934-A328-44ABDA789E1C}" srcId="{CFE51ECF-3BC2-4505-BCAF-00B2E9FCFA55}" destId="{AB87ABF9-CCCD-4764-83D2-D684643E5BAF}" srcOrd="0" destOrd="0" parTransId="{2A486243-A628-4982-BAA1-3C2BF4F65F53}" sibTransId="{653981FD-ECFE-4CB8-A11E-0532193EC522}"/>
    <dgm:cxn modelId="{A3B99C66-4034-4F3B-B49D-020B7056096D}" type="presOf" srcId="{AB87ABF9-CCCD-4764-83D2-D684643E5BAF}" destId="{8BCE1236-BA01-402A-9EB7-E0BA8134908F}" srcOrd="0" destOrd="0" presId="urn:microsoft.com/office/officeart/2005/8/layout/hProcess11"/>
    <dgm:cxn modelId="{DE2DB648-05F4-4EAB-AD89-4CE1F5637303}" srcId="{CFE51ECF-3BC2-4505-BCAF-00B2E9FCFA55}" destId="{B3F7F6C0-E94F-4727-80CB-60C10CADEEB8}" srcOrd="4" destOrd="0" parTransId="{93A9261A-9582-41ED-9F17-4D6AB471339C}" sibTransId="{6CEE9F8A-44C7-4103-AC32-12A6D7D0A9E3}"/>
    <dgm:cxn modelId="{75CA586A-FDCD-4E49-AC57-7EFE7A5AEFC1}" type="presOf" srcId="{DD232BA1-FE9D-468B-8A88-99B96964D4F0}" destId="{5AF32FA2-1E37-49D7-84C8-CA6E555EB0FE}" srcOrd="0" destOrd="0" presId="urn:microsoft.com/office/officeart/2005/8/layout/hProcess11"/>
    <dgm:cxn modelId="{2BA85B6C-FA43-4FEB-A87C-6A1EA1C36C4E}" srcId="{B3F7F6C0-E94F-4727-80CB-60C10CADEEB8}" destId="{53D5663B-B4CB-4454-90D2-344106BD1619}" srcOrd="0" destOrd="0" parTransId="{7E42FB20-E860-47C7-8EAB-700133086C19}" sibTransId="{EEC5D3E5-8761-4690-A650-C129582DBDCF}"/>
    <dgm:cxn modelId="{BD832F4F-D9D2-435E-B20B-BB30BEB89AE2}" type="presOf" srcId="{96605A79-B567-4C54-9F2B-44B24EC757F0}" destId="{2C10C03A-FE6F-40C6-AA00-BA1ACA65A173}" srcOrd="0" destOrd="0" presId="urn:microsoft.com/office/officeart/2005/8/layout/hProcess11"/>
    <dgm:cxn modelId="{28C5F055-87D9-4C97-B50F-7D6E1BC91A5C}" type="presOf" srcId="{CFE51ECF-3BC2-4505-BCAF-00B2E9FCFA55}" destId="{B60CA115-314E-49E5-AA23-D48A96127CF6}" srcOrd="0" destOrd="0" presId="urn:microsoft.com/office/officeart/2005/8/layout/hProcess11"/>
    <dgm:cxn modelId="{B17E9597-A3F4-457A-8FFB-DBF289098053}" type="presOf" srcId="{491A0C8F-0293-45F3-875A-B73F7C7DAD5D}" destId="{A0E9D31E-CDE2-4CD2-A5AB-E41BCF6A85F5}" srcOrd="0" destOrd="0" presId="urn:microsoft.com/office/officeart/2005/8/layout/hProcess11"/>
    <dgm:cxn modelId="{037E87B6-1BB5-4D43-B104-4E185F970ED9}" srcId="{B3F7F6C0-E94F-4727-80CB-60C10CADEEB8}" destId="{0C581EF6-7BF9-43D7-AC6D-E7CD70964520}" srcOrd="1" destOrd="0" parTransId="{8EDD63EC-7C83-4911-BD81-B0A18977ED3C}" sibTransId="{0AFEF929-1860-4E27-9AAE-5C70621F4EE2}"/>
    <dgm:cxn modelId="{C92674D9-E0D5-43EB-AE23-117EC83F17D7}" srcId="{CFE51ECF-3BC2-4505-BCAF-00B2E9FCFA55}" destId="{491A0C8F-0293-45F3-875A-B73F7C7DAD5D}" srcOrd="1" destOrd="0" parTransId="{BCC223FC-9A3A-4EAC-ADA7-6728AA2A84F8}" sibTransId="{C8A34666-0DE1-480E-B70D-EC3CDE00795D}"/>
    <dgm:cxn modelId="{15B91DEF-8D37-4C51-8323-5A474529008C}" type="presOf" srcId="{8FEFB3F6-AD39-42DB-A770-B1A6E01AFD63}" destId="{A0E9D31E-CDE2-4CD2-A5AB-E41BCF6A85F5}" srcOrd="0" destOrd="2" presId="urn:microsoft.com/office/officeart/2005/8/layout/hProcess11"/>
    <dgm:cxn modelId="{7CE6B9FF-525A-4E8E-ADD0-CF299AEFF3D5}" type="presOf" srcId="{B3F7F6C0-E94F-4727-80CB-60C10CADEEB8}" destId="{2B285EC5-A9F1-4DC0-9FDC-48872602578D}" srcOrd="0" destOrd="0" presId="urn:microsoft.com/office/officeart/2005/8/layout/hProcess11"/>
    <dgm:cxn modelId="{C3F4B322-1177-41D2-BD86-9BDC561EAEE8}" type="presParOf" srcId="{B60CA115-314E-49E5-AA23-D48A96127CF6}" destId="{FE067F72-045E-4CF0-AE14-9C7CEA12510A}" srcOrd="0" destOrd="0" presId="urn:microsoft.com/office/officeart/2005/8/layout/hProcess11"/>
    <dgm:cxn modelId="{E8A032B0-C654-4F02-9D3C-AAC26DEA5C75}" type="presParOf" srcId="{B60CA115-314E-49E5-AA23-D48A96127CF6}" destId="{D1D2845F-99C1-4322-96D0-21CA2E9CC26E}" srcOrd="1" destOrd="0" presId="urn:microsoft.com/office/officeart/2005/8/layout/hProcess11"/>
    <dgm:cxn modelId="{C4A68111-53CA-4120-95B2-4DCADD9D1CD9}" type="presParOf" srcId="{D1D2845F-99C1-4322-96D0-21CA2E9CC26E}" destId="{6CB7496D-6592-4942-893F-423514847AC2}" srcOrd="0" destOrd="0" presId="urn:microsoft.com/office/officeart/2005/8/layout/hProcess11"/>
    <dgm:cxn modelId="{99D413BF-69FB-4078-B9B4-A12BED146AD0}" type="presParOf" srcId="{6CB7496D-6592-4942-893F-423514847AC2}" destId="{8BCE1236-BA01-402A-9EB7-E0BA8134908F}" srcOrd="0" destOrd="0" presId="urn:microsoft.com/office/officeart/2005/8/layout/hProcess11"/>
    <dgm:cxn modelId="{444EDCAE-6E01-431B-BD4D-5759CB2435D9}" type="presParOf" srcId="{6CB7496D-6592-4942-893F-423514847AC2}" destId="{730FC698-D42A-4534-AF64-A0B807E5033A}" srcOrd="1" destOrd="0" presId="urn:microsoft.com/office/officeart/2005/8/layout/hProcess11"/>
    <dgm:cxn modelId="{5611F2C2-E4C6-4B41-9366-BBD3EEAC1D89}" type="presParOf" srcId="{6CB7496D-6592-4942-893F-423514847AC2}" destId="{4726C026-3686-45E7-A158-B114059E8F6B}" srcOrd="2" destOrd="0" presId="urn:microsoft.com/office/officeart/2005/8/layout/hProcess11"/>
    <dgm:cxn modelId="{031D8D73-95A6-454A-B9E0-4CEC082EFCC4}" type="presParOf" srcId="{D1D2845F-99C1-4322-96D0-21CA2E9CC26E}" destId="{6BBDDF11-32E4-4B32-AC99-D715C5993832}" srcOrd="1" destOrd="0" presId="urn:microsoft.com/office/officeart/2005/8/layout/hProcess11"/>
    <dgm:cxn modelId="{A5C88D3C-ABC9-4FD6-9702-CBF327B99134}" type="presParOf" srcId="{D1D2845F-99C1-4322-96D0-21CA2E9CC26E}" destId="{6DFAE8EE-4B9D-4447-B9BF-17AE2B685A04}" srcOrd="2" destOrd="0" presId="urn:microsoft.com/office/officeart/2005/8/layout/hProcess11"/>
    <dgm:cxn modelId="{B57EB1A8-05EC-4208-8B14-4BBCC64756EF}" type="presParOf" srcId="{6DFAE8EE-4B9D-4447-B9BF-17AE2B685A04}" destId="{A0E9D31E-CDE2-4CD2-A5AB-E41BCF6A85F5}" srcOrd="0" destOrd="0" presId="urn:microsoft.com/office/officeart/2005/8/layout/hProcess11"/>
    <dgm:cxn modelId="{1FB46090-D477-409B-9BF9-AD34EDB93264}" type="presParOf" srcId="{6DFAE8EE-4B9D-4447-B9BF-17AE2B685A04}" destId="{FAD29BD9-F121-47A6-BF6C-4A802A7CE9A7}" srcOrd="1" destOrd="0" presId="urn:microsoft.com/office/officeart/2005/8/layout/hProcess11"/>
    <dgm:cxn modelId="{E6C37E33-930E-4168-B503-8CF22411DEF1}" type="presParOf" srcId="{6DFAE8EE-4B9D-4447-B9BF-17AE2B685A04}" destId="{B062EF56-F361-453E-9698-2FE69543F339}" srcOrd="2" destOrd="0" presId="urn:microsoft.com/office/officeart/2005/8/layout/hProcess11"/>
    <dgm:cxn modelId="{5DA0C486-7BB6-4594-B2F9-2477D0DCE9BF}" type="presParOf" srcId="{D1D2845F-99C1-4322-96D0-21CA2E9CC26E}" destId="{6814D4E4-460B-4898-BB40-6D14B099CB1D}" srcOrd="3" destOrd="0" presId="urn:microsoft.com/office/officeart/2005/8/layout/hProcess11"/>
    <dgm:cxn modelId="{7D4B385B-6924-4F9D-AD01-5D9E4C0E14C9}" type="presParOf" srcId="{D1D2845F-99C1-4322-96D0-21CA2E9CC26E}" destId="{26365CAF-2D87-4D76-9FF4-6F787129C8AB}" srcOrd="4" destOrd="0" presId="urn:microsoft.com/office/officeart/2005/8/layout/hProcess11"/>
    <dgm:cxn modelId="{934E5F82-CCDA-40C8-9FA9-2A5FE387939E}" type="presParOf" srcId="{26365CAF-2D87-4D76-9FF4-6F787129C8AB}" destId="{5AF32FA2-1E37-49D7-84C8-CA6E555EB0FE}" srcOrd="0" destOrd="0" presId="urn:microsoft.com/office/officeart/2005/8/layout/hProcess11"/>
    <dgm:cxn modelId="{C7E4B504-6A09-437F-96B2-4C581A6D6401}" type="presParOf" srcId="{26365CAF-2D87-4D76-9FF4-6F787129C8AB}" destId="{D36D706A-C640-416B-ADE2-CF43C4C33151}" srcOrd="1" destOrd="0" presId="urn:microsoft.com/office/officeart/2005/8/layout/hProcess11"/>
    <dgm:cxn modelId="{906A1278-A25B-48B2-97EE-16DAF0716C85}" type="presParOf" srcId="{26365CAF-2D87-4D76-9FF4-6F787129C8AB}" destId="{F1F36710-E08D-4521-9250-D975F64B20AC}" srcOrd="2" destOrd="0" presId="urn:microsoft.com/office/officeart/2005/8/layout/hProcess11"/>
    <dgm:cxn modelId="{9D2B76CC-574F-435D-9747-4EF922004900}" type="presParOf" srcId="{D1D2845F-99C1-4322-96D0-21CA2E9CC26E}" destId="{6F889190-1E0A-4891-8826-C3D3B6681F71}" srcOrd="5" destOrd="0" presId="urn:microsoft.com/office/officeart/2005/8/layout/hProcess11"/>
    <dgm:cxn modelId="{EAE0A8B2-D342-4D39-B257-2CE23C7D48E3}" type="presParOf" srcId="{D1D2845F-99C1-4322-96D0-21CA2E9CC26E}" destId="{904D96EA-84D0-4244-ACAA-9457991110FD}" srcOrd="6" destOrd="0" presId="urn:microsoft.com/office/officeart/2005/8/layout/hProcess11"/>
    <dgm:cxn modelId="{00C98666-F6C0-48DD-9E70-574609F1888A}" type="presParOf" srcId="{904D96EA-84D0-4244-ACAA-9457991110FD}" destId="{2C10C03A-FE6F-40C6-AA00-BA1ACA65A173}" srcOrd="0" destOrd="0" presId="urn:microsoft.com/office/officeart/2005/8/layout/hProcess11"/>
    <dgm:cxn modelId="{85DDA04C-2011-4794-A265-83F53A089270}" type="presParOf" srcId="{904D96EA-84D0-4244-ACAA-9457991110FD}" destId="{0AC8876B-5464-4621-9905-AFD58102F81A}" srcOrd="1" destOrd="0" presId="urn:microsoft.com/office/officeart/2005/8/layout/hProcess11"/>
    <dgm:cxn modelId="{1524AF38-D4A4-4285-AE05-B9CEFE613385}" type="presParOf" srcId="{904D96EA-84D0-4244-ACAA-9457991110FD}" destId="{365399EB-FB42-40D2-BAC1-31910F8A8B05}" srcOrd="2" destOrd="0" presId="urn:microsoft.com/office/officeart/2005/8/layout/hProcess11"/>
    <dgm:cxn modelId="{04AEE10A-3590-4898-87BC-EB010026C598}" type="presParOf" srcId="{D1D2845F-99C1-4322-96D0-21CA2E9CC26E}" destId="{C9619FA1-4D66-41DD-B7B8-4FB8FE73BB53}" srcOrd="7" destOrd="0" presId="urn:microsoft.com/office/officeart/2005/8/layout/hProcess11"/>
    <dgm:cxn modelId="{41035B59-1CE2-49D1-A480-E7CECB61323C}" type="presParOf" srcId="{D1D2845F-99C1-4322-96D0-21CA2E9CC26E}" destId="{56501927-C219-42CA-B756-E6B9E3CDF2CD}" srcOrd="8" destOrd="0" presId="urn:microsoft.com/office/officeart/2005/8/layout/hProcess11"/>
    <dgm:cxn modelId="{B9C6D188-5A3C-4262-B965-D350D8013861}" type="presParOf" srcId="{56501927-C219-42CA-B756-E6B9E3CDF2CD}" destId="{2B285EC5-A9F1-4DC0-9FDC-48872602578D}" srcOrd="0" destOrd="0" presId="urn:microsoft.com/office/officeart/2005/8/layout/hProcess11"/>
    <dgm:cxn modelId="{49BE36A4-6ECD-4F01-B739-4F517C8D1832}" type="presParOf" srcId="{56501927-C219-42CA-B756-E6B9E3CDF2CD}" destId="{599E5DEC-4D21-4E60-A204-1D90E1F0001E}" srcOrd="1" destOrd="0" presId="urn:microsoft.com/office/officeart/2005/8/layout/hProcess11"/>
    <dgm:cxn modelId="{68A0C5E1-AD5E-4BC7-9356-1F2D5F556F7B}" type="presParOf" srcId="{56501927-C219-42CA-B756-E6B9E3CDF2CD}" destId="{5BE228EE-A861-4B7B-B2FF-2BA3A66AFA4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67F72-045E-4CF0-AE14-9C7CEA12510A}">
      <dsp:nvSpPr>
        <dsp:cNvPr id="0" name=""/>
        <dsp:cNvSpPr/>
      </dsp:nvSpPr>
      <dsp:spPr>
        <a:xfrm>
          <a:off x="0" y="1024890"/>
          <a:ext cx="8825659" cy="1366520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E1236-BA01-402A-9EB7-E0BA8134908F}">
      <dsp:nvSpPr>
        <dsp:cNvPr id="0" name=""/>
        <dsp:cNvSpPr/>
      </dsp:nvSpPr>
      <dsp:spPr>
        <a:xfrm>
          <a:off x="3490" y="0"/>
          <a:ext cx="1526175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Intro </a:t>
          </a:r>
          <a:endParaRPr lang="en-NL" sz="1300" kern="1200"/>
        </a:p>
      </dsp:txBody>
      <dsp:txXfrm>
        <a:off x="3490" y="0"/>
        <a:ext cx="1526175" cy="1366520"/>
      </dsp:txXfrm>
    </dsp:sp>
    <dsp:sp modelId="{730FC698-D42A-4534-AF64-A0B807E5033A}">
      <dsp:nvSpPr>
        <dsp:cNvPr id="0" name=""/>
        <dsp:cNvSpPr/>
      </dsp:nvSpPr>
      <dsp:spPr>
        <a:xfrm>
          <a:off x="595763" y="1537335"/>
          <a:ext cx="341630" cy="3416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9D31E-CDE2-4CD2-A5AB-E41BCF6A85F5}">
      <dsp:nvSpPr>
        <dsp:cNvPr id="0" name=""/>
        <dsp:cNvSpPr/>
      </dsp:nvSpPr>
      <dsp:spPr>
        <a:xfrm>
          <a:off x="1605974" y="2049780"/>
          <a:ext cx="1526175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1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Arduino with a cable</a:t>
          </a:r>
          <a:endParaRPr lang="en-NL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Firmata</a:t>
          </a:r>
          <a:endParaRPr lang="en-NL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Serial</a:t>
          </a:r>
          <a:endParaRPr lang="en-NL" sz="1000" kern="1200" dirty="0"/>
        </a:p>
      </dsp:txBody>
      <dsp:txXfrm>
        <a:off x="1605974" y="2049780"/>
        <a:ext cx="1526175" cy="1366520"/>
      </dsp:txXfrm>
    </dsp:sp>
    <dsp:sp modelId="{FAD29BD9-F121-47A6-BF6C-4A802A7CE9A7}">
      <dsp:nvSpPr>
        <dsp:cNvPr id="0" name=""/>
        <dsp:cNvSpPr/>
      </dsp:nvSpPr>
      <dsp:spPr>
        <a:xfrm>
          <a:off x="2198247" y="1537335"/>
          <a:ext cx="341630" cy="3416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32FA2-1E37-49D7-84C8-CA6E555EB0FE}">
      <dsp:nvSpPr>
        <dsp:cNvPr id="0" name=""/>
        <dsp:cNvSpPr/>
      </dsp:nvSpPr>
      <dsp:spPr>
        <a:xfrm>
          <a:off x="3208458" y="0"/>
          <a:ext cx="1526175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OSC Basic Communication</a:t>
          </a:r>
          <a:endParaRPr lang="en-NL" sz="1300" kern="1200" dirty="0"/>
        </a:p>
      </dsp:txBody>
      <dsp:txXfrm>
        <a:off x="3208458" y="0"/>
        <a:ext cx="1526175" cy="1366520"/>
      </dsp:txXfrm>
    </dsp:sp>
    <dsp:sp modelId="{D36D706A-C640-416B-ADE2-CF43C4C33151}">
      <dsp:nvSpPr>
        <dsp:cNvPr id="0" name=""/>
        <dsp:cNvSpPr/>
      </dsp:nvSpPr>
      <dsp:spPr>
        <a:xfrm>
          <a:off x="3800731" y="1537335"/>
          <a:ext cx="341630" cy="3416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0C03A-FE6F-40C6-AA00-BA1ACA65A173}">
      <dsp:nvSpPr>
        <dsp:cNvPr id="0" name=""/>
        <dsp:cNvSpPr/>
      </dsp:nvSpPr>
      <dsp:spPr>
        <a:xfrm>
          <a:off x="4810942" y="2049780"/>
          <a:ext cx="1526175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Touch OSC</a:t>
          </a:r>
          <a:endParaRPr lang="en-NL" sz="1300" kern="1200" dirty="0"/>
        </a:p>
      </dsp:txBody>
      <dsp:txXfrm>
        <a:off x="4810942" y="2049780"/>
        <a:ext cx="1526175" cy="1366520"/>
      </dsp:txXfrm>
    </dsp:sp>
    <dsp:sp modelId="{0AC8876B-5464-4621-9905-AFD58102F81A}">
      <dsp:nvSpPr>
        <dsp:cNvPr id="0" name=""/>
        <dsp:cNvSpPr/>
      </dsp:nvSpPr>
      <dsp:spPr>
        <a:xfrm>
          <a:off x="5403215" y="1537335"/>
          <a:ext cx="341630" cy="3416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85EC5-A9F1-4DC0-9FDC-48872602578D}">
      <dsp:nvSpPr>
        <dsp:cNvPr id="0" name=""/>
        <dsp:cNvSpPr/>
      </dsp:nvSpPr>
      <dsp:spPr>
        <a:xfrm>
          <a:off x="6413427" y="0"/>
          <a:ext cx="1526175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1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ESP8266</a:t>
          </a:r>
          <a:endParaRPr lang="en-NL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Sending messages</a:t>
          </a:r>
          <a:endParaRPr lang="en-NL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Receiving messages</a:t>
          </a:r>
          <a:endParaRPr lang="en-NL" sz="1000" kern="1200" dirty="0"/>
        </a:p>
      </dsp:txBody>
      <dsp:txXfrm>
        <a:off x="6413427" y="0"/>
        <a:ext cx="1526175" cy="1366520"/>
      </dsp:txXfrm>
    </dsp:sp>
    <dsp:sp modelId="{599E5DEC-4D21-4E60-A204-1D90E1F0001E}">
      <dsp:nvSpPr>
        <dsp:cNvPr id="0" name=""/>
        <dsp:cNvSpPr/>
      </dsp:nvSpPr>
      <dsp:spPr>
        <a:xfrm>
          <a:off x="7005699" y="1537335"/>
          <a:ext cx="341630" cy="3416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  <a:latin typeface="ITC Avant Garde Pro Bk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1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8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85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6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256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12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27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55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7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Bauhaus 93" panose="04030905020B02020C02" pitchFamily="8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8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35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2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6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7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2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73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1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bg2"/>
          </a:solidFill>
          <a:latin typeface="Bauhaus 93" panose="04030905020B02020C02" pitchFamily="82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ITC Avant Garde Pro Bk" panose="020B0502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ITC Avant Garde Pro Bk" panose="020B0502020202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ITC Avant Garde Pro Bk" panose="020B0502020202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ITC Avant Garde Pro Bk" panose="020B0502020202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ITC Avant Garde Pro Bk" panose="020B0502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randomnerdtutorials.com/how-to-install-esp8266-board-arduino-id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EFCC-E5FF-9850-D435-0F0048DD1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5061" y="1241266"/>
            <a:ext cx="5428551" cy="3153753"/>
          </a:xfrm>
        </p:spPr>
        <p:txBody>
          <a:bodyPr>
            <a:normAutofit/>
          </a:bodyPr>
          <a:lstStyle/>
          <a:p>
            <a:r>
              <a:rPr lang="en-GB" dirty="0" err="1">
                <a:latin typeface="Bauhaus 93" panose="04030905020B02020C02" pitchFamily="82" charset="0"/>
              </a:rPr>
              <a:t>TouchDesigner</a:t>
            </a:r>
            <a:r>
              <a:rPr lang="en-GB" dirty="0">
                <a:latin typeface="Bauhaus 93" panose="04030905020B02020C02" pitchFamily="82" charset="0"/>
              </a:rPr>
              <a:t> Workshop</a:t>
            </a:r>
            <a:br>
              <a:rPr lang="en-GB" dirty="0">
                <a:latin typeface="Bauhaus 93" panose="04030905020B02020C02" pitchFamily="82" charset="0"/>
              </a:rPr>
            </a:br>
            <a:r>
              <a:rPr lang="en-GB" dirty="0">
                <a:latin typeface="Bauhaus 93" panose="04030905020B02020C02" pitchFamily="82" charset="0"/>
              </a:rPr>
              <a:t>Sensors and OSC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6EFE6-E937-257D-11F2-5D0624C86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5061" y="4591665"/>
            <a:ext cx="5428551" cy="1622322"/>
          </a:xfrm>
        </p:spPr>
        <p:txBody>
          <a:bodyPr>
            <a:normAutofit/>
          </a:bodyPr>
          <a:lstStyle/>
          <a:p>
            <a:r>
              <a:rPr lang="en-GB" dirty="0"/>
              <a:t>23-4-2024 Creative Coding Utrecht</a:t>
            </a:r>
          </a:p>
          <a:p>
            <a:r>
              <a:rPr lang="en-GB" dirty="0"/>
              <a:t>by Digital Piglet (Raul Leal)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7AA2E78-3558-4AE7-981B-454CEE236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5" y="396836"/>
            <a:ext cx="4992158" cy="6058999"/>
            <a:chOff x="423335" y="396836"/>
            <a:chExt cx="4992158" cy="605899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7AC7EAC-89BA-42BF-B0B4-8ABBDEC06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5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31DA3C9-6C25-46CA-95CA-DC063BC5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170217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DA957B1E-2C0B-4D88-9ACD-2BE47C175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3545327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</p:grpSp>
      <p:pic>
        <p:nvPicPr>
          <p:cNvPr id="4" name="Google Shape;12;p2">
            <a:extLst>
              <a:ext uri="{FF2B5EF4-FFF2-40B4-BE49-F238E27FC236}">
                <a16:creationId xmlns:a16="http://schemas.microsoft.com/office/drawing/2014/main" id="{90A1B4FC-052A-76B7-01F6-F7DEDD46563F}"/>
              </a:ext>
            </a:extLst>
          </p:cNvPr>
          <p:cNvPicPr/>
          <p:nvPr/>
        </p:nvPicPr>
        <p:blipFill>
          <a:blip r:embed="rId2"/>
          <a:stretch/>
        </p:blipFill>
        <p:spPr bwMode="auto">
          <a:xfrm>
            <a:off x="663343" y="679394"/>
            <a:ext cx="3526244" cy="3526244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54BCCD-D6EE-3001-2366-871C23490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90550" y="5469350"/>
            <a:ext cx="3430392" cy="709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748D74-ABC2-F51D-F52B-51CCF34BB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50550" y="4426636"/>
            <a:ext cx="1511982" cy="82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6C1891-CB81-2C31-7671-ACC3AD23C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Firmata protocol</a:t>
            </a:r>
            <a:endParaRPr lang="en-NL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C26AC-4C0F-C375-AFC7-979B216DD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Arduino library for communication with Arduino boards.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Good to send data to the board and control devices that do not need logic.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Not so good to receive detailed data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For TD it needs a cable</a:t>
            </a:r>
          </a:p>
          <a:p>
            <a:pPr lvl="1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265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D3CFCA-D2ED-8773-2525-2372A7EF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Serial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protocol</a:t>
            </a:r>
            <a:endParaRPr lang="en-NL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3D29D-FCF3-7E09-DCC5-948A59DCF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basic communication protocol for Arduino boards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Very good to get detailed data from sensors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Quite some work to send data back to the board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It needs a cable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738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6AC64B6-5299-4EDC-A5BA-C486DE605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11BA08-D406-4EBC-80F9-8C9B13860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D848F9-F2DE-446B-8417-F43DDB436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950ADE9-C1AB-43FC-837A-4805DF5D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4A32DB1-B927-4CC4-86F7-62404124F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096476B-32CF-4EEC-A4D2-18B931E58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B300B9C-C1F6-47BC-A43F-3B172CD7F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8" name="Rectangle 17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9C9FAD-71E7-E826-1DF0-ACC9733A9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0">
                <a:solidFill>
                  <a:schemeClr val="tx1"/>
                </a:solidFill>
                <a:latin typeface="+mj-lt"/>
              </a:rPr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D2C36-A460-DB0A-8810-0206C74A6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4293441"/>
            <a:ext cx="8825658" cy="1234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cap="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Use your sensor set-up to make your animation interactive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307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659E-A28D-798F-22EF-76DFE2C01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Sound Control (OSC)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D7779-5197-40D4-A92C-C3E504CB7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based on messages which can be transported across the internet.</a:t>
            </a:r>
          </a:p>
          <a:p>
            <a:pPr lvl="1"/>
            <a:r>
              <a:rPr lang="en-US" dirty="0"/>
              <a:t>You do not need cables, just the same </a:t>
            </a:r>
            <a:r>
              <a:rPr lang="en-US" dirty="0" err="1"/>
              <a:t>WiFi</a:t>
            </a:r>
            <a:r>
              <a:rPr lang="en-US" dirty="0"/>
              <a:t> and open ports.</a:t>
            </a:r>
          </a:p>
          <a:p>
            <a:pPr lvl="1"/>
            <a:r>
              <a:rPr lang="en-US" dirty="0"/>
              <a:t>Standard message build up to send and receive message</a:t>
            </a:r>
          </a:p>
          <a:p>
            <a:pPr lvl="1"/>
            <a:r>
              <a:rPr lang="en-US" dirty="0"/>
              <a:t>Out of the box TD need to send and receive messages</a:t>
            </a:r>
          </a:p>
          <a:p>
            <a:r>
              <a:rPr lang="en-US" dirty="0"/>
              <a:t> Nowadays many apps integrate OSC communication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39539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0878-093C-271E-0037-CC40F20A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TouchOSC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75592-3CA3-C3B8-E152-3F0431EFE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touchscreen </a:t>
            </a:r>
            <a:r>
              <a:rPr lang="en-GB" dirty="0"/>
              <a:t>MIDI and OSC control app</a:t>
            </a:r>
          </a:p>
          <a:p>
            <a:pPr lvl="1"/>
            <a:r>
              <a:rPr lang="en-GB" dirty="0"/>
              <a:t>Very stable</a:t>
            </a:r>
          </a:p>
          <a:p>
            <a:pPr lvl="1"/>
            <a:r>
              <a:rPr lang="en-GB" dirty="0"/>
              <a:t>Integrates with everything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36764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6AC64B6-5299-4EDC-A5BA-C486DE605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11BA08-D406-4EBC-80F9-8C9B13860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D848F9-F2DE-446B-8417-F43DDB436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950ADE9-C1AB-43FC-837A-4805DF5D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4A32DB1-B927-4CC4-86F7-62404124F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096476B-32CF-4EEC-A4D2-18B931E58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B300B9C-C1F6-47BC-A43F-3B172CD7F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8" name="Rectangle 17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39001B-C6D9-7F20-10CC-DFFDEBAA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0">
                <a:solidFill>
                  <a:schemeClr val="tx1"/>
                </a:solidFill>
                <a:latin typeface="+mj-lt"/>
              </a:rPr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26930-6E9F-5B56-6FB2-26BC3AA77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4293441"/>
            <a:ext cx="8825658" cy="1234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cap="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Make a </a:t>
            </a:r>
            <a:r>
              <a:rPr lang="en-US" sz="2000" cap="all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touchOSC</a:t>
            </a:r>
            <a:r>
              <a:rPr lang="en-US" sz="2000" cap="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 interface to make your animation interactive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658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ABEA2F5B-C6EF-489E-A73C-BFDD2CF65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3588" cy="6866790"/>
            <a:chOff x="0" y="0"/>
            <a:chExt cx="12193588" cy="6866790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383A635D-BD9D-41E9-A9DB-257C3E9A6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88" y="879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033" name="Freeform 5">
              <a:extLst>
                <a:ext uri="{FF2B5EF4-FFF2-40B4-BE49-F238E27FC236}">
                  <a16:creationId xmlns:a16="http://schemas.microsoft.com/office/drawing/2014/main" id="{3ABEB35E-87CA-4CD5-90A1-A343D17D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037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034" name="Freeform 5">
              <a:extLst>
                <a:ext uri="{FF2B5EF4-FFF2-40B4-BE49-F238E27FC236}">
                  <a16:creationId xmlns:a16="http://schemas.microsoft.com/office/drawing/2014/main" id="{E3EBD4A2-086A-4FBD-BBCB-6F2751A0B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852752" y="2783987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035" name="Freeform 5">
              <a:extLst>
                <a:ext uri="{FF2B5EF4-FFF2-40B4-BE49-F238E27FC236}">
                  <a16:creationId xmlns:a16="http://schemas.microsoft.com/office/drawing/2014/main" id="{C25C2449-D9BF-4AF3-8840-28AD97767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760914" y="180834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A77B7CC9-5309-4AF0-AE58-7C7518CD93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389" y="0"/>
              <a:ext cx="442861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F664A8-B286-7055-33E9-C76F732F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417160" cy="1622322"/>
          </a:xfrm>
        </p:spPr>
        <p:txBody>
          <a:bodyPr>
            <a:normAutofit/>
          </a:bodyPr>
          <a:lstStyle/>
          <a:p>
            <a:r>
              <a:rPr lang="en-US"/>
              <a:t>ESP8266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E8308-F3CF-8B13-3743-43B868D41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417160" cy="381174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Cheap microcontroller alternative to </a:t>
            </a:r>
            <a:r>
              <a:rPr lang="en-US" dirty="0" err="1">
                <a:solidFill>
                  <a:schemeClr val="bg1"/>
                </a:solidFill>
              </a:rPr>
              <a:t>arduino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Arduino cost 14 to 30 euros, this one costs 4 to 6 euros</a:t>
            </a:r>
          </a:p>
          <a:p>
            <a:r>
              <a:rPr lang="en-US" dirty="0">
                <a:solidFill>
                  <a:schemeClr val="bg1"/>
                </a:solidFill>
              </a:rPr>
              <a:t>Integrated </a:t>
            </a:r>
            <a:r>
              <a:rPr lang="en-US" dirty="0" err="1">
                <a:solidFill>
                  <a:schemeClr val="bg1"/>
                </a:solidFill>
              </a:rPr>
              <a:t>WiFi</a:t>
            </a:r>
            <a:r>
              <a:rPr lang="en-US" dirty="0">
                <a:solidFill>
                  <a:schemeClr val="bg1"/>
                </a:solidFill>
              </a:rPr>
              <a:t> and Bluetooth connectivity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you can connect wirelessly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Ideal to connect things to a Mac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NL" dirty="0">
              <a:solidFill>
                <a:schemeClr val="bg1"/>
              </a:solidFill>
            </a:endParaRPr>
          </a:p>
        </p:txBody>
      </p:sp>
      <p:pic>
        <p:nvPicPr>
          <p:cNvPr id="1026" name="Picture 2" descr="NodeMCU Lua V3 ESP8266 WIFI with CH340C">
            <a:extLst>
              <a:ext uri="{FF2B5EF4-FFF2-40B4-BE49-F238E27FC236}">
                <a16:creationId xmlns:a16="http://schemas.microsoft.com/office/drawing/2014/main" id="{C7B0F6B1-5337-0B07-0C93-36AA3BB3E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4220" y="1598129"/>
            <a:ext cx="3679323" cy="367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1037">
            <a:extLst>
              <a:ext uri="{FF2B5EF4-FFF2-40B4-BE49-F238E27FC236}">
                <a16:creationId xmlns:a16="http://schemas.microsoft.com/office/drawing/2014/main" id="{65E02BB6-9053-4979-968B-17E0EF2A5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4904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FAB8-E10D-7EF0-B980-103D1C3B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ESP8266 Installation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26745-D531-A944-8A9D-CBF8E6057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installation instructions here </a:t>
            </a:r>
            <a:r>
              <a:rPr lang="en-US" dirty="0">
                <a:hlinkClick r:id="rId2"/>
              </a:rPr>
              <a:t>https://randomnerdtutorials.com/how-to-install-esp8266-board-arduino-ide/</a:t>
            </a:r>
            <a:endParaRPr lang="en-US" dirty="0"/>
          </a:p>
          <a:p>
            <a:pPr lvl="1"/>
            <a:r>
              <a:rPr lang="en-US" dirty="0"/>
              <a:t>If you can not find the port, install the </a:t>
            </a:r>
            <a:r>
              <a:rPr lang="en-US" dirty="0" err="1"/>
              <a:t>usb</a:t>
            </a:r>
            <a:r>
              <a:rPr lang="en-US" dirty="0"/>
              <a:t> drivers alsohttps://randomnerdtutorials.com/install-esp32-esp8266-usb-drivers-cp210x-windows/</a:t>
            </a:r>
          </a:p>
          <a:p>
            <a:r>
              <a:rPr lang="en-US" dirty="0"/>
              <a:t>Install OSC Arduino library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01757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6AC64B6-5299-4EDC-A5BA-C486DE605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11BA08-D406-4EBC-80F9-8C9B13860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D848F9-F2DE-446B-8417-F43DDB436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950ADE9-C1AB-43FC-837A-4805DF5D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4A32DB1-B927-4CC4-86F7-62404124F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096476B-32CF-4EEC-A4D2-18B931E58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B300B9C-C1F6-47BC-A43F-3B172CD7F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8" name="Rectangle 17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B466A1-76F4-CA89-C9C3-7069BFC01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0">
                <a:solidFill>
                  <a:schemeClr val="tx1"/>
                </a:solidFill>
                <a:latin typeface="+mj-lt"/>
              </a:rPr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2AF47-6166-D464-6321-F2FBA6A72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4293441"/>
            <a:ext cx="8825658" cy="1234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cap="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Transform your sensor set-up and interactivity into a wireless system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10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1F86-39DF-B30E-9F7D-53D8FF9A2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for installations</a:t>
            </a:r>
            <a:endParaRPr lang="en-NL" dirty="0"/>
          </a:p>
        </p:txBody>
      </p:sp>
      <p:pic>
        <p:nvPicPr>
          <p:cNvPr id="4" name="Picture 2" descr="NodeMCU Lua V3 ESP8266 WIFI with CH340C">
            <a:extLst>
              <a:ext uri="{FF2B5EF4-FFF2-40B4-BE49-F238E27FC236}">
                <a16:creationId xmlns:a16="http://schemas.microsoft.com/office/drawing/2014/main" id="{3AAB4F6D-6B1D-A646-A414-696F73B74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1545" y="4823941"/>
            <a:ext cx="1318526" cy="131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NodeMCU Lua V3 ESP8266 WIFI with CH340C">
            <a:extLst>
              <a:ext uri="{FF2B5EF4-FFF2-40B4-BE49-F238E27FC236}">
                <a16:creationId xmlns:a16="http://schemas.microsoft.com/office/drawing/2014/main" id="{6EA6F815-8407-EA11-9178-3B9FC46BF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8160" y="4738701"/>
            <a:ext cx="1318526" cy="131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5AA4302-EDAD-E67D-2EC3-E257B60FC44B}"/>
              </a:ext>
            </a:extLst>
          </p:cNvPr>
          <p:cNvSpPr/>
          <p:nvPr/>
        </p:nvSpPr>
        <p:spPr>
          <a:xfrm>
            <a:off x="1432420" y="5217109"/>
            <a:ext cx="1139125" cy="5321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Raw sensor data collection</a:t>
            </a:r>
            <a:endParaRPr lang="en-NL" sz="11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C07DE6-2240-248B-624C-5D5F722AD085}"/>
              </a:ext>
            </a:extLst>
          </p:cNvPr>
          <p:cNvSpPr/>
          <p:nvPr/>
        </p:nvSpPr>
        <p:spPr>
          <a:xfrm>
            <a:off x="3633414" y="2650586"/>
            <a:ext cx="1139125" cy="5321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 Processing</a:t>
            </a:r>
            <a:endParaRPr lang="en-NL" sz="11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588355-3195-2227-83C9-870115151513}"/>
              </a:ext>
            </a:extLst>
          </p:cNvPr>
          <p:cNvSpPr/>
          <p:nvPr/>
        </p:nvSpPr>
        <p:spPr>
          <a:xfrm>
            <a:off x="4909338" y="2650586"/>
            <a:ext cx="1139125" cy="5321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Visualization</a:t>
            </a:r>
            <a:endParaRPr lang="en-NL" sz="11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8B92D1-3681-64E6-A2D9-17DE3367AF2F}"/>
              </a:ext>
            </a:extLst>
          </p:cNvPr>
          <p:cNvSpPr/>
          <p:nvPr/>
        </p:nvSpPr>
        <p:spPr>
          <a:xfrm>
            <a:off x="6185262" y="2650586"/>
            <a:ext cx="1215324" cy="5321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Orchestration</a:t>
            </a:r>
            <a:endParaRPr lang="en-NL" sz="11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A30F61-58CA-854A-B9C1-6530F4CC30BA}"/>
              </a:ext>
            </a:extLst>
          </p:cNvPr>
          <p:cNvSpPr/>
          <p:nvPr/>
        </p:nvSpPr>
        <p:spPr>
          <a:xfrm>
            <a:off x="9630177" y="5184772"/>
            <a:ext cx="1215324" cy="5321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Device Control</a:t>
            </a:r>
            <a:endParaRPr lang="en-NL" sz="11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DA90DB1-4EF8-A117-A2DA-8A98A402BBD8}"/>
              </a:ext>
            </a:extLst>
          </p:cNvPr>
          <p:cNvSpPr/>
          <p:nvPr/>
        </p:nvSpPr>
        <p:spPr>
          <a:xfrm>
            <a:off x="7537385" y="2677477"/>
            <a:ext cx="1215324" cy="5321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Logic</a:t>
            </a:r>
            <a:endParaRPr lang="en-NL" sz="11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E78067F-16E1-F340-769B-A704F47D6F60}"/>
              </a:ext>
            </a:extLst>
          </p:cNvPr>
          <p:cNvGrpSpPr/>
          <p:nvPr/>
        </p:nvGrpSpPr>
        <p:grpSpPr>
          <a:xfrm>
            <a:off x="5324782" y="3068319"/>
            <a:ext cx="1542437" cy="1542437"/>
            <a:chOff x="5377163" y="2228130"/>
            <a:chExt cx="1542437" cy="1542437"/>
          </a:xfrm>
        </p:grpSpPr>
        <p:pic>
          <p:nvPicPr>
            <p:cNvPr id="2050" name="Picture 2" descr="Touchdesigner | Patchstorage">
              <a:extLst>
                <a:ext uri="{FF2B5EF4-FFF2-40B4-BE49-F238E27FC236}">
                  <a16:creationId xmlns:a16="http://schemas.microsoft.com/office/drawing/2014/main" id="{04F4C2B9-4135-6D1B-2D39-91A0CA592A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545" y="2691689"/>
              <a:ext cx="453587" cy="453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Graphic 12" descr="Laptop with solid fill">
              <a:extLst>
                <a:ext uri="{FF2B5EF4-FFF2-40B4-BE49-F238E27FC236}">
                  <a16:creationId xmlns:a16="http://schemas.microsoft.com/office/drawing/2014/main" id="{8504D727-A271-99C8-A8C2-73F84DA41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77163" y="2228130"/>
              <a:ext cx="1542437" cy="1542437"/>
            </a:xfrm>
            <a:prstGeom prst="rect">
              <a:avLst/>
            </a:prstGeom>
          </p:spPr>
        </p:pic>
      </p:grp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98E1E4E-0C60-B9B5-1224-58701F72339A}"/>
              </a:ext>
            </a:extLst>
          </p:cNvPr>
          <p:cNvCxnSpPr>
            <a:cxnSpLocks/>
          </p:cNvCxnSpPr>
          <p:nvPr/>
        </p:nvCxnSpPr>
        <p:spPr>
          <a:xfrm flipV="1">
            <a:off x="3542900" y="3839537"/>
            <a:ext cx="1711680" cy="16436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DC0EF36-8AEF-EAB6-DED6-E55F04AC2CC0}"/>
              </a:ext>
            </a:extLst>
          </p:cNvPr>
          <p:cNvCxnSpPr>
            <a:cxnSpLocks/>
          </p:cNvCxnSpPr>
          <p:nvPr/>
        </p:nvCxnSpPr>
        <p:spPr>
          <a:xfrm>
            <a:off x="6792926" y="3839539"/>
            <a:ext cx="1906753" cy="15584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22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71DC3-6EAB-8BD5-AC6E-9DF45C4C8E7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0380" y="2107555"/>
            <a:ext cx="8824913" cy="3416300"/>
          </a:xfrm>
        </p:spPr>
        <p:txBody>
          <a:bodyPr/>
          <a:lstStyle/>
          <a:p>
            <a:pPr marL="0" indent="0">
              <a:buNone/>
            </a:pPr>
            <a:r>
              <a:rPr lang="en-GB" sz="6600" dirty="0">
                <a:latin typeface="Bauhaus 93"/>
              </a:rPr>
              <a:t>Hi my name </a:t>
            </a:r>
          </a:p>
          <a:p>
            <a:pPr marL="0" indent="0">
              <a:buNone/>
            </a:pPr>
            <a:r>
              <a:rPr lang="en-GB" sz="6600" dirty="0">
                <a:latin typeface="Bauhaus 93"/>
              </a:rPr>
              <a:t>is Raul Leal</a:t>
            </a:r>
            <a:endParaRPr lang="en-GB" dirty="0">
              <a:latin typeface="Bauhaus 93"/>
            </a:endParaRPr>
          </a:p>
        </p:txBody>
      </p:sp>
    </p:spTree>
    <p:extLst>
      <p:ext uri="{BB962C8B-B14F-4D97-AF65-F5344CB8AC3E}">
        <p14:creationId xmlns:p14="http://schemas.microsoft.com/office/powerpoint/2010/main" val="1970454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583EC0-B95E-4CD4-9A9A-0C3F6FA82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85B8355-5373-403A-B5C2-4C8E70AC8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5BACD68-BDD7-43D0-A593-66B247A4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20AC87D-DE1E-46F5-889B-6CFD4FB14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1C643F3-476E-4474-A4AA-2AF19ECCB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7EE1E46-6AD7-4F25-ABEB-0C06AE466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19C342B7-8020-4464-8EB2-AE58A8B8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F3EC447-6BFD-478D-BCE7-B572B85BF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9EF6B20-23CA-444F-8D20-3A38184B6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2F392-77A5-C29B-F6D9-5C3EDB6DE9D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54954" y="2603500"/>
            <a:ext cx="5211979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effectLst/>
              </a:rPr>
              <a:t>Email_to</a:t>
            </a:r>
            <a:r>
              <a:rPr lang="en-US" dirty="0">
                <a:effectLst/>
              </a:rPr>
              <a:t>: raul.andres.leal@gmail.com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FFE2C6-E3AF-DCA7-35E7-1760BA37E3F9}"/>
              </a:ext>
            </a:extLst>
          </p:cNvPr>
          <p:cNvSpPr txBox="1"/>
          <p:nvPr/>
        </p:nvSpPr>
        <p:spPr>
          <a:xfrm>
            <a:off x="8047784" y="3516392"/>
            <a:ext cx="3095973" cy="25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60604">
              <a:spcAft>
                <a:spcPts val="600"/>
              </a:spcAft>
            </a:pPr>
            <a:r>
              <a:rPr lang="en-GB" sz="102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</a:t>
            </a:r>
            <a:r>
              <a:rPr lang="en-GB" sz="102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www.instagram.com</a:t>
            </a:r>
            <a:r>
              <a:rPr lang="en-GB" sz="102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GB" sz="102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raul.andres.leal</a:t>
            </a:r>
            <a:r>
              <a:rPr lang="en-GB" sz="102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endParaRPr lang="en-GB"/>
          </a:p>
        </p:txBody>
      </p:sp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822B5D0-8BB1-4409-BB85-3521C9B4A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733" y="4396182"/>
            <a:ext cx="1054329" cy="1054329"/>
          </a:xfrm>
          <a:prstGeom prst="rect">
            <a:avLst/>
          </a:prstGeom>
        </p:spPr>
      </p:pic>
      <p:pic>
        <p:nvPicPr>
          <p:cNvPr id="9" name="Picture 8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212222A3-F419-0152-5875-2C2A90364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733" y="3168553"/>
            <a:ext cx="1054329" cy="1054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6F0F9-69F1-6EEF-DE13-B99EBF586A29}"/>
              </a:ext>
            </a:extLst>
          </p:cNvPr>
          <p:cNvSpPr txBox="1"/>
          <p:nvPr/>
        </p:nvSpPr>
        <p:spPr>
          <a:xfrm>
            <a:off x="8072070" y="4817184"/>
            <a:ext cx="1473480" cy="25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0604">
              <a:spcAft>
                <a:spcPts val="600"/>
              </a:spcAft>
            </a:pPr>
            <a:r>
              <a:rPr lang="en-GB" sz="102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</a:t>
            </a:r>
            <a:r>
              <a:rPr lang="en-GB" sz="102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rauleal.com</a:t>
            </a:r>
            <a:r>
              <a:rPr lang="en-GB" sz="102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234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N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26943-5E33-2761-E361-F4456766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TouchDesigner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CA22E-DFC1-4DA5-663D-152DD21E7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5061" y="4591665"/>
            <a:ext cx="5428551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tx2">
                    <a:lumMod val="40000"/>
                    <a:lumOff val="60000"/>
                  </a:schemeClr>
                </a:solidFill>
              </a:rPr>
              <a:t>https://docs.derivative.ca/Main_Page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7AA2E78-3558-4AE7-981B-454CEE236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5" y="396836"/>
            <a:ext cx="4992158" cy="6058999"/>
            <a:chOff x="423335" y="396836"/>
            <a:chExt cx="4992158" cy="60589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AC7EAC-89BA-42BF-B0B4-8ABBDEC06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5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831DA3C9-6C25-46CA-95CA-DC063BC5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170217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DA957B1E-2C0B-4D88-9ACD-2BE47C175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3545327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</p:grp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CC13D9A8-4FA0-E7CF-74BC-0DB492513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4" y="1665878"/>
            <a:ext cx="3526244" cy="352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40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14DC-0815-36A6-99C9-AC268EA7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A897A-520A-98A9-DDEF-9597FAD15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Utrecht CCU</a:t>
            </a:r>
          </a:p>
          <a:p>
            <a:pPr lvl="1"/>
            <a:r>
              <a:rPr lang="en-US" dirty="0"/>
              <a:t>25</a:t>
            </a:r>
            <a:r>
              <a:rPr lang="en-US" baseline="30000" dirty="0"/>
              <a:t>th</a:t>
            </a:r>
            <a:r>
              <a:rPr lang="en-US" dirty="0"/>
              <a:t> April </a:t>
            </a:r>
            <a:r>
              <a:rPr lang="en-US" dirty="0" err="1"/>
              <a:t>TouchDesigner</a:t>
            </a:r>
            <a:r>
              <a:rPr lang="en-US" dirty="0"/>
              <a:t> meetup</a:t>
            </a:r>
          </a:p>
          <a:p>
            <a:r>
              <a:rPr lang="en-US" dirty="0"/>
              <a:t>Berlin</a:t>
            </a:r>
          </a:p>
          <a:p>
            <a:pPr lvl="1"/>
            <a:r>
              <a:rPr lang="en-US" dirty="0"/>
              <a:t>22-23 May – European </a:t>
            </a:r>
            <a:r>
              <a:rPr lang="en-US" dirty="0" err="1"/>
              <a:t>TouchDesigner</a:t>
            </a:r>
            <a:r>
              <a:rPr lang="en-US" dirty="0"/>
              <a:t> event- Also online</a:t>
            </a:r>
          </a:p>
          <a:p>
            <a:r>
              <a:rPr lang="en-US" dirty="0"/>
              <a:t>Amsterdam </a:t>
            </a:r>
          </a:p>
          <a:p>
            <a:pPr lvl="1"/>
            <a:r>
              <a:rPr lang="en-US" dirty="0"/>
              <a:t>28 May – </a:t>
            </a:r>
            <a:r>
              <a:rPr lang="en-US" dirty="0" err="1"/>
              <a:t>TouchDesigner</a:t>
            </a:r>
            <a:r>
              <a:rPr lang="en-US" dirty="0"/>
              <a:t> meet up (Amaze/y=f(x))</a:t>
            </a:r>
          </a:p>
          <a:p>
            <a:r>
              <a:rPr lang="en-US" dirty="0"/>
              <a:t>Online</a:t>
            </a:r>
          </a:p>
          <a:p>
            <a:pPr lvl="1"/>
            <a:r>
              <a:rPr lang="en-US" dirty="0"/>
              <a:t>NODE institute - Summer sessions 2024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0040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14DC-0815-36A6-99C9-AC268EA7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A897A-520A-98A9-DDEF-9597FAD15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Utrecht CCU</a:t>
            </a:r>
          </a:p>
          <a:p>
            <a:pPr lvl="1"/>
            <a:r>
              <a:rPr lang="en-US" dirty="0"/>
              <a:t>25</a:t>
            </a:r>
            <a:r>
              <a:rPr lang="en-US" baseline="30000" dirty="0"/>
              <a:t>th</a:t>
            </a:r>
            <a:r>
              <a:rPr lang="en-US" dirty="0"/>
              <a:t> April </a:t>
            </a:r>
            <a:r>
              <a:rPr lang="en-US" dirty="0" err="1"/>
              <a:t>TouchDesigner</a:t>
            </a:r>
            <a:r>
              <a:rPr lang="en-US" dirty="0"/>
              <a:t> meetup</a:t>
            </a:r>
          </a:p>
          <a:p>
            <a:r>
              <a:rPr lang="en-US" dirty="0"/>
              <a:t>Berlin</a:t>
            </a:r>
          </a:p>
          <a:p>
            <a:pPr lvl="1"/>
            <a:r>
              <a:rPr lang="en-US" dirty="0"/>
              <a:t>22-23 May – European </a:t>
            </a:r>
            <a:r>
              <a:rPr lang="en-US" dirty="0" err="1"/>
              <a:t>TouchDesigner</a:t>
            </a:r>
            <a:r>
              <a:rPr lang="en-US" dirty="0"/>
              <a:t> event- Also online</a:t>
            </a:r>
          </a:p>
          <a:p>
            <a:r>
              <a:rPr lang="en-US" dirty="0"/>
              <a:t>Amsterdam </a:t>
            </a:r>
          </a:p>
          <a:p>
            <a:pPr lvl="1"/>
            <a:r>
              <a:rPr lang="en-US" dirty="0"/>
              <a:t>28 May – </a:t>
            </a:r>
            <a:r>
              <a:rPr lang="en-US" dirty="0" err="1"/>
              <a:t>TouchDesigner</a:t>
            </a:r>
            <a:r>
              <a:rPr lang="en-US" dirty="0"/>
              <a:t> meet up (Amaze/y=f(x))</a:t>
            </a:r>
          </a:p>
          <a:p>
            <a:r>
              <a:rPr lang="en-US" dirty="0"/>
              <a:t>Online</a:t>
            </a:r>
          </a:p>
          <a:p>
            <a:pPr lvl="1"/>
            <a:r>
              <a:rPr lang="en-US" dirty="0"/>
              <a:t>NODE institute - Summer sessions 2024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9617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4E4CDD-E72E-57B4-807F-439332AC39CF}"/>
              </a:ext>
            </a:extLst>
          </p:cNvPr>
          <p:cNvSpPr txBox="1"/>
          <p:nvPr/>
        </p:nvSpPr>
        <p:spPr bwMode="auto">
          <a:xfrm>
            <a:off x="7530826" y="4896129"/>
            <a:ext cx="2651233" cy="31245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en-US" sz="1400" b="0" i="0" u="none" strike="noStrike" cap="none" spc="0" dirty="0">
                <a:solidFill>
                  <a:srgbClr val="000000"/>
                </a:solidFill>
                <a:latin typeface="Arial"/>
                <a:cs typeface="Arial"/>
              </a:rPr>
              <a:t>https://discord.gg/gP4c43Yg</a:t>
            </a:r>
            <a:endParaRPr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ACC4BF-30BC-1F53-A13C-40237459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Practial</a:t>
            </a:r>
            <a:r>
              <a:rPr lang="en-US" dirty="0"/>
              <a:t> Info</a:t>
            </a:r>
            <a:endParaRPr lang="en-NL" dirty="0"/>
          </a:p>
        </p:txBody>
      </p:sp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340E3767-2374-B5FC-7E6C-501D29B81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445" y="2754394"/>
            <a:ext cx="2031983" cy="20319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2CB31E-53D0-4A0F-6F70-35C37C7C38B0}"/>
              </a:ext>
            </a:extLst>
          </p:cNvPr>
          <p:cNvSpPr txBox="1"/>
          <p:nvPr/>
        </p:nvSpPr>
        <p:spPr>
          <a:xfrm>
            <a:off x="1301858" y="3170220"/>
            <a:ext cx="4161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WIFI: CCU</a:t>
            </a:r>
          </a:p>
          <a:p>
            <a:r>
              <a:rPr lang="en-US" sz="3600" dirty="0"/>
              <a:t>WW: Code03084</a:t>
            </a:r>
            <a:endParaRPr lang="en-NL" sz="3600" dirty="0"/>
          </a:p>
        </p:txBody>
      </p:sp>
    </p:spTree>
    <p:extLst>
      <p:ext uri="{BB962C8B-B14F-4D97-AF65-F5344CB8AC3E}">
        <p14:creationId xmlns:p14="http://schemas.microsoft.com/office/powerpoint/2010/main" val="184943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D28FA21-C404-4805-A601-DBEE83A8E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5F2101-E757-4DE5-9263-90EE04B60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0A1386-DC56-4C80-AB79-3D3ADE25B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C308946-BA4F-4BBB-A621-5812B6AA1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B46CAB-9D3E-48A9-BACE-418A29D04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9F0A8FE-8826-415D-A57D-37F8FF30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FD5C766-C5A8-487A-9AD6-FA3D5EB73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0D44D5CE-25DA-46F8-8D71-6FEB390B7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C5A583-278D-12C4-E40E-778BD318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GB" dirty="0"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79658-F090-D53D-AE52-002598ED7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Creative technologist</a:t>
            </a:r>
          </a:p>
          <a:p>
            <a:r>
              <a:rPr lang="en-GB" dirty="0">
                <a:solidFill>
                  <a:schemeClr val="bg1"/>
                </a:solidFill>
              </a:rPr>
              <a:t>Rietveld – </a:t>
            </a:r>
            <a:r>
              <a:rPr lang="en-GB" dirty="0" err="1">
                <a:solidFill>
                  <a:schemeClr val="bg1"/>
                </a:solidFill>
              </a:rPr>
              <a:t>DogTime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Unestable</a:t>
            </a:r>
            <a:r>
              <a:rPr lang="en-GB" dirty="0">
                <a:solidFill>
                  <a:schemeClr val="bg1"/>
                </a:solidFill>
              </a:rPr>
              <a:t> Media</a:t>
            </a:r>
          </a:p>
          <a:p>
            <a:r>
              <a:rPr lang="en-GB" dirty="0">
                <a:solidFill>
                  <a:schemeClr val="bg1"/>
                </a:solidFill>
              </a:rPr>
              <a:t>In my practice I aim to use technology as companion for creation instead of simply as a tool</a:t>
            </a:r>
          </a:p>
        </p:txBody>
      </p:sp>
      <p:pic>
        <p:nvPicPr>
          <p:cNvPr id="5" name="Picture 4" descr="A black square object with a hand print on it&#10;&#10;Description automatically generated">
            <a:extLst>
              <a:ext uri="{FF2B5EF4-FFF2-40B4-BE49-F238E27FC236}">
                <a16:creationId xmlns:a16="http://schemas.microsoft.com/office/drawing/2014/main" id="{4430F97F-1343-88B8-3186-8B2C14C06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1353065"/>
            <a:ext cx="3113903" cy="4151870"/>
          </a:xfrm>
          <a:prstGeom prst="rect">
            <a:avLst/>
          </a:prstGeom>
        </p:spPr>
      </p:pic>
      <p:pic>
        <p:nvPicPr>
          <p:cNvPr id="7" name="Picture 6" descr="A projector screen in a room&#10;&#10;Description automatically generated">
            <a:extLst>
              <a:ext uri="{FF2B5EF4-FFF2-40B4-BE49-F238E27FC236}">
                <a16:creationId xmlns:a16="http://schemas.microsoft.com/office/drawing/2014/main" id="{6566F97C-0335-C0BF-8129-49483AC2B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236" y="1353063"/>
            <a:ext cx="3113904" cy="415187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CB62799-E47D-468D-9290-FF49353DF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694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9DB3-31B3-BB15-F35C-E8570F1F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workshop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C697B-3827-F326-6EB0-8ED97D2DFB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will do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12713-8387-821E-325C-BB6E96BF42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Basic Introduction </a:t>
            </a:r>
          </a:p>
          <a:p>
            <a:pPr lvl="1"/>
            <a:r>
              <a:rPr lang="en-US" dirty="0"/>
              <a:t>Connecting things to </a:t>
            </a:r>
            <a:r>
              <a:rPr lang="en-US" dirty="0" err="1"/>
              <a:t>TouchDesigner</a:t>
            </a:r>
            <a:endParaRPr lang="en-US" dirty="0"/>
          </a:p>
          <a:p>
            <a:pPr lvl="1"/>
            <a:r>
              <a:rPr lang="en-US" dirty="0"/>
              <a:t>Common patterns to process data</a:t>
            </a:r>
          </a:p>
          <a:p>
            <a:pPr lvl="1"/>
            <a:r>
              <a:rPr lang="en-US" dirty="0"/>
              <a:t>Assigning references</a:t>
            </a:r>
          </a:p>
          <a:p>
            <a:r>
              <a:rPr lang="en-US" dirty="0"/>
              <a:t>Interactive Bauhaus motion graphics</a:t>
            </a:r>
          </a:p>
          <a:p>
            <a:r>
              <a:rPr lang="en-US" dirty="0"/>
              <a:t>Get physical and have fun</a:t>
            </a:r>
          </a:p>
          <a:p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CD27A1-ACDC-4FC7-B6A7-8BD19B9C5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we will not do</a:t>
            </a:r>
            <a:endParaRPr lang="en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58CF9-65DD-5899-51E5-B4F1C5E0C59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No 3D</a:t>
            </a:r>
          </a:p>
          <a:p>
            <a:r>
              <a:rPr lang="en-US" dirty="0"/>
              <a:t>No Particles </a:t>
            </a:r>
          </a:p>
          <a:p>
            <a:r>
              <a:rPr lang="en-US" dirty="0"/>
              <a:t>No Kinect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80574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9193-0674-CABB-0946-E855EFAF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workshop structure</a:t>
            </a:r>
            <a:endParaRPr lang="en-N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B929B2-5502-AD5F-7116-5550D6EE9E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499262"/>
              </p:ext>
            </p:extLst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phic 4" descr="Coffee with solid fill">
            <a:extLst>
              <a:ext uri="{FF2B5EF4-FFF2-40B4-BE49-F238E27FC236}">
                <a16:creationId xmlns:a16="http://schemas.microsoft.com/office/drawing/2014/main" id="{6E1FEDD3-8FE2-F3A6-B3D4-F4B69C8D07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87153" y="3513983"/>
            <a:ext cx="733841" cy="733841"/>
          </a:xfrm>
          <a:prstGeom prst="rect">
            <a:avLst/>
          </a:prstGeom>
        </p:spPr>
      </p:pic>
      <p:pic>
        <p:nvPicPr>
          <p:cNvPr id="3" name="Graphic 2" descr="Coffee with solid fill">
            <a:extLst>
              <a:ext uri="{FF2B5EF4-FFF2-40B4-BE49-F238E27FC236}">
                <a16:creationId xmlns:a16="http://schemas.microsoft.com/office/drawing/2014/main" id="{9ED74D52-B851-7BE7-C00B-9735AFD530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46163" y="3577809"/>
            <a:ext cx="733841" cy="73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5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57953-0795-884C-6E50-855C22CF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ITC Avant Garde Pro Bk" panose="020B0502020202020204" pitchFamily="34" charset="0"/>
              </a:rPr>
              <a:t>Constrains for the workshops…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8A760173-D25A-2BFB-5A9D-B4F87570287E}"/>
              </a:ext>
            </a:extLst>
          </p:cNvPr>
          <p:cNvSpPr/>
          <p:nvPr/>
        </p:nvSpPr>
        <p:spPr>
          <a:xfrm>
            <a:off x="4617644" y="3086100"/>
            <a:ext cx="2956712" cy="254889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2A50F6-534B-BC66-83F3-435133F3CE97}"/>
              </a:ext>
            </a:extLst>
          </p:cNvPr>
          <p:cNvSpPr/>
          <p:nvPr/>
        </p:nvSpPr>
        <p:spPr>
          <a:xfrm>
            <a:off x="3863509" y="4044986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A28543-5D2D-106D-6CB6-05950BD25CBF}"/>
              </a:ext>
            </a:extLst>
          </p:cNvPr>
          <p:cNvSpPr/>
          <p:nvPr/>
        </p:nvSpPr>
        <p:spPr>
          <a:xfrm>
            <a:off x="3209246" y="4044986"/>
            <a:ext cx="457200" cy="457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D2F415A0-9A05-DC7B-A91C-3C74BDAA6849}"/>
              </a:ext>
            </a:extLst>
          </p:cNvPr>
          <p:cNvSpPr/>
          <p:nvPr/>
        </p:nvSpPr>
        <p:spPr>
          <a:xfrm>
            <a:off x="4548769" y="4044986"/>
            <a:ext cx="457200" cy="45720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02C113-7A0D-6E66-6EE8-AA34995FBE39}"/>
              </a:ext>
            </a:extLst>
          </p:cNvPr>
          <p:cNvSpPr txBox="1"/>
          <p:nvPr/>
        </p:nvSpPr>
        <p:spPr>
          <a:xfrm>
            <a:off x="3866162" y="5767263"/>
            <a:ext cx="4459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>
                <a:latin typeface="ITC Avant Garde Pro Bk" panose="020B0502020202020204" pitchFamily="34" charset="0"/>
              </a:rPr>
              <a:t>It is an interactive 2d animation, </a:t>
            </a:r>
          </a:p>
          <a:p>
            <a:pPr algn="ctr"/>
            <a:r>
              <a:rPr lang="en-GB" sz="1200" b="1" dirty="0" err="1">
                <a:latin typeface="ITC Avant Garde Pro Bk" panose="020B0502020202020204" pitchFamily="34" charset="0"/>
              </a:rPr>
              <a:t>i.e</a:t>
            </a:r>
            <a:r>
              <a:rPr lang="en-GB" sz="1200" b="1" dirty="0">
                <a:latin typeface="ITC Avant Garde Pro Bk" panose="020B0502020202020204" pitchFamily="34" charset="0"/>
              </a:rPr>
              <a:t> no 3d scenes, objects etc..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6F7073-CABB-ABF6-4B42-CCC5C69FAE03}"/>
              </a:ext>
            </a:extLst>
          </p:cNvPr>
          <p:cNvSpPr txBox="1"/>
          <p:nvPr/>
        </p:nvSpPr>
        <p:spPr>
          <a:xfrm>
            <a:off x="3101711" y="3568482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ITC Avant Garde Pro Bk" panose="020B0502020202020204" pitchFamily="34" charset="0"/>
              </a:rPr>
              <a:t>Only uses...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A0985C-0292-805D-345E-8CC9E1A46951}"/>
              </a:ext>
            </a:extLst>
          </p:cNvPr>
          <p:cNvSpPr txBox="1"/>
          <p:nvPr/>
        </p:nvSpPr>
        <p:spPr>
          <a:xfrm>
            <a:off x="7243902" y="3554561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ITC Avant Garde Pro Bk" panose="020B0502020202020204" pitchFamily="34" charset="0"/>
              </a:rPr>
              <a:t>Only uses...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AFB9A-BFD8-19E3-D120-CB8BF853704C}"/>
              </a:ext>
            </a:extLst>
          </p:cNvPr>
          <p:cNvSpPr/>
          <p:nvPr/>
        </p:nvSpPr>
        <p:spPr>
          <a:xfrm>
            <a:off x="8694402" y="4057904"/>
            <a:ext cx="4572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E93A18-78FE-AB89-CA5F-0DA63FE6348C}"/>
              </a:ext>
            </a:extLst>
          </p:cNvPr>
          <p:cNvSpPr/>
          <p:nvPr/>
        </p:nvSpPr>
        <p:spPr>
          <a:xfrm>
            <a:off x="8237202" y="4057904"/>
            <a:ext cx="457200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F4854E-AFA9-80A4-F4B9-24EE0D8B9230}"/>
              </a:ext>
            </a:extLst>
          </p:cNvPr>
          <p:cNvSpPr/>
          <p:nvPr/>
        </p:nvSpPr>
        <p:spPr>
          <a:xfrm>
            <a:off x="7786654" y="4057904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C3036F-307F-8721-50C5-E43C6112D851}"/>
              </a:ext>
            </a:extLst>
          </p:cNvPr>
          <p:cNvSpPr/>
          <p:nvPr/>
        </p:nvSpPr>
        <p:spPr>
          <a:xfrm>
            <a:off x="7327606" y="4057904"/>
            <a:ext cx="457200" cy="457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8D4FA4-1D86-083B-9A3F-010FB9AEBD8B}"/>
              </a:ext>
            </a:extLst>
          </p:cNvPr>
          <p:cNvSpPr/>
          <p:nvPr/>
        </p:nvSpPr>
        <p:spPr>
          <a:xfrm>
            <a:off x="9151602" y="4057904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912F43-C692-830C-D4CC-5307B1798CC2}"/>
              </a:ext>
            </a:extLst>
          </p:cNvPr>
          <p:cNvSpPr txBox="1"/>
          <p:nvPr/>
        </p:nvSpPr>
        <p:spPr>
          <a:xfrm>
            <a:off x="421069" y="2263654"/>
            <a:ext cx="27746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ITC Avant Garde Pro Bk" panose="020B0502020202020204" pitchFamily="34" charset="0"/>
              </a:rPr>
              <a:t>It is done in </a:t>
            </a:r>
          </a:p>
          <a:p>
            <a:pPr algn="ctr"/>
            <a:r>
              <a:rPr lang="en-GB" sz="2000" b="1" dirty="0" err="1">
                <a:latin typeface="ITC Avant Garde Pro Bk" panose="020B0502020202020204" pitchFamily="34" charset="0"/>
              </a:rPr>
              <a:t>TochDesigner</a:t>
            </a:r>
            <a:r>
              <a:rPr lang="en-GB" sz="2000" b="1" dirty="0">
                <a:latin typeface="ITC Avant Garde Pro Bk" panose="020B0502020202020204" pitchFamily="34" charset="0"/>
              </a:rPr>
              <a:t> and...</a:t>
            </a:r>
          </a:p>
        </p:txBody>
      </p:sp>
    </p:spTree>
    <p:extLst>
      <p:ext uri="{BB962C8B-B14F-4D97-AF65-F5344CB8AC3E}">
        <p14:creationId xmlns:p14="http://schemas.microsoft.com/office/powerpoint/2010/main" val="3947751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6509C-DE2D-E29A-0641-3ADFB676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en-GB" dirty="0"/>
              <a:t>Git repository for these workshops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36EF8-C069-FFA9-CB2B-B4827089A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954" y="2603500"/>
            <a:ext cx="5211979" cy="3416300"/>
          </a:xfrm>
        </p:spPr>
        <p:txBody>
          <a:bodyPr anchor="ctr">
            <a:normAutofit/>
          </a:bodyPr>
          <a:lstStyle/>
          <a:p>
            <a:r>
              <a:rPr lang="en-GB" dirty="0"/>
              <a:t>https://github.com/Rauleal/TouchDesigner_Bauhaus_workshop</a:t>
            </a:r>
          </a:p>
          <a:p>
            <a:endParaRPr lang="en-GB" dirty="0"/>
          </a:p>
        </p:txBody>
      </p:sp>
      <p:pic>
        <p:nvPicPr>
          <p:cNvPr id="6" name="Picture 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7F3F36FB-32F6-47C0-4108-C5CB11299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570" y="2696005"/>
            <a:ext cx="3188326" cy="318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{DE59E313-1138-B24A-8B83-D1CED3539130}tf10001076</Template>
  <TotalTime>2089</TotalTime>
  <Words>566</Words>
  <Application>Microsoft Office PowerPoint</Application>
  <PresentationFormat>Widescreen</PresentationFormat>
  <Paragraphs>110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Bauhaus 93</vt:lpstr>
      <vt:lpstr>Century Gothic</vt:lpstr>
      <vt:lpstr>ITC Avant Garde Pro Bk</vt:lpstr>
      <vt:lpstr>Wingdings 3</vt:lpstr>
      <vt:lpstr>Ion Boardroom</vt:lpstr>
      <vt:lpstr>TouchDesigner Workshop Sensors and OSC</vt:lpstr>
      <vt:lpstr>PowerPoint Presentation</vt:lpstr>
      <vt:lpstr>Coming up</vt:lpstr>
      <vt:lpstr>Practial Info</vt:lpstr>
      <vt:lpstr>Me</vt:lpstr>
      <vt:lpstr>This workshop</vt:lpstr>
      <vt:lpstr>The workshop structure</vt:lpstr>
      <vt:lpstr>Constrains for the workshops…</vt:lpstr>
      <vt:lpstr>Git repository for these workshops</vt:lpstr>
      <vt:lpstr>Firmata protocol</vt:lpstr>
      <vt:lpstr>Serial  protocol</vt:lpstr>
      <vt:lpstr>Hands on</vt:lpstr>
      <vt:lpstr>Open Sound Control (OSC)</vt:lpstr>
      <vt:lpstr>TouchOSC</vt:lpstr>
      <vt:lpstr>Hands on</vt:lpstr>
      <vt:lpstr>ESP8266</vt:lpstr>
      <vt:lpstr>ESP8266 Installation</vt:lpstr>
      <vt:lpstr>Hands On</vt:lpstr>
      <vt:lpstr>Architecture for installations</vt:lpstr>
      <vt:lpstr>PowerPoint Presentation</vt:lpstr>
      <vt:lpstr>TouchDesigner Documentation</vt:lpstr>
      <vt:lpstr>Coming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 Designer basic Workshop</dc:title>
  <dc:creator>Raul Leal Rodriguez</dc:creator>
  <cp:lastModifiedBy>Raul Leal</cp:lastModifiedBy>
  <cp:revision>14</cp:revision>
  <dcterms:created xsi:type="dcterms:W3CDTF">2023-10-15T17:52:58Z</dcterms:created>
  <dcterms:modified xsi:type="dcterms:W3CDTF">2024-04-24T08:22:36Z</dcterms:modified>
</cp:coreProperties>
</file>