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8" r:id="rId3"/>
    <p:sldId id="265" r:id="rId4"/>
    <p:sldId id="263" r:id="rId5"/>
    <p:sldId id="267" r:id="rId6"/>
    <p:sldId id="266" r:id="rId7"/>
    <p:sldId id="257" r:id="rId8"/>
    <p:sldId id="262" r:id="rId9"/>
    <p:sldId id="269" r:id="rId10"/>
    <p:sldId id="258" r:id="rId11"/>
    <p:sldId id="259" r:id="rId12"/>
    <p:sldId id="264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/>
    <p:restoredTop sz="95846"/>
  </p:normalViewPr>
  <p:slideViewPr>
    <p:cSldViewPr snapToGrid="0">
      <p:cViewPr varScale="1">
        <p:scale>
          <a:sx n="99" d="100"/>
          <a:sy n="99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b="0" i="0"/>
            <a:t>Draw things </a:t>
          </a:r>
          <a:endParaRPr lang="en-NL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b="0" i="0"/>
            <a:t>Make them move</a:t>
          </a:r>
          <a:endParaRPr lang="en-NL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b="0" i="0"/>
            <a:t>Add logic to the movement</a:t>
          </a:r>
          <a:endParaRPr lang="en-NL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/>
            <a:t>Make them audio reactive</a:t>
          </a:r>
          <a:endParaRPr lang="en-NL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59F8F2D1-91C1-48EA-A2FA-193396C15390}">
      <dgm:prSet/>
      <dgm:spPr/>
      <dgm:t>
        <a:bodyPr/>
        <a:lstStyle/>
        <a:p>
          <a:r>
            <a:rPr lang="en-US" b="0" i="0"/>
            <a:t>Make them interactive</a:t>
          </a:r>
          <a:endParaRPr lang="en-NL"/>
        </a:p>
      </dgm:t>
    </dgm:pt>
    <dgm:pt modelId="{9B587469-30A3-4BD0-AC6C-E56246C8C710}" type="parTrans" cxnId="{F4A316CE-45DD-44ED-8C87-C18704F07141}">
      <dgm:prSet/>
      <dgm:spPr/>
      <dgm:t>
        <a:bodyPr/>
        <a:lstStyle/>
        <a:p>
          <a:endParaRPr lang="en-NL"/>
        </a:p>
      </dgm:t>
    </dgm:pt>
    <dgm:pt modelId="{E25E95C5-0D9E-4B30-B42D-5F67F72461DA}" type="sibTrans" cxnId="{F4A316CE-45DD-44ED-8C87-C18704F07141}">
      <dgm:prSet/>
      <dgm:spPr/>
      <dgm:t>
        <a:bodyPr/>
        <a:lstStyle/>
        <a:p>
          <a:endParaRPr lang="en-NL"/>
        </a:p>
      </dgm:t>
    </dgm:pt>
    <dgm:pt modelId="{524EF385-9759-4266-8E1C-419C94FA1724}">
      <dgm:prSet/>
      <dgm:spPr/>
      <dgm:t>
        <a:bodyPr/>
        <a:lstStyle/>
        <a:p>
          <a:r>
            <a:rPr lang="en-US" b="0" i="0"/>
            <a:t>Make an interface for them</a:t>
          </a:r>
          <a:endParaRPr lang="en-NL"/>
        </a:p>
      </dgm:t>
    </dgm:pt>
    <dgm:pt modelId="{294E0990-B173-4B07-9F7A-7571BDAB306C}" type="parTrans" cxnId="{E99AFFFA-3EC8-4D06-83A8-CDA5D9F9B0B2}">
      <dgm:prSet/>
      <dgm:spPr/>
      <dgm:t>
        <a:bodyPr/>
        <a:lstStyle/>
        <a:p>
          <a:endParaRPr lang="en-NL"/>
        </a:p>
      </dgm:t>
    </dgm:pt>
    <dgm:pt modelId="{294B821A-E044-431F-8739-B3AA1C80D5C4}" type="sibTrans" cxnId="{E99AFFFA-3EC8-4D06-83A8-CDA5D9F9B0B2}">
      <dgm:prSet/>
      <dgm:spPr/>
      <dgm:t>
        <a:bodyPr/>
        <a:lstStyle/>
        <a:p>
          <a:endParaRPr lang="en-NL"/>
        </a:p>
      </dgm:t>
    </dgm:pt>
    <dgm:pt modelId="{A49CC619-03CE-4B8F-80A5-318EF1897072}">
      <dgm:prSet/>
      <dgm:spPr/>
      <dgm:t>
        <a:bodyPr/>
        <a:lstStyle/>
        <a:p>
          <a:r>
            <a:rPr lang="en-US" b="0" i="0"/>
            <a:t>Involve a sensor</a:t>
          </a:r>
          <a:endParaRPr lang="en-NL"/>
        </a:p>
      </dgm:t>
    </dgm:pt>
    <dgm:pt modelId="{745EA9EF-73A6-4EC3-BF08-E72419F3CAD4}" type="parTrans" cxnId="{F9661006-3EA4-4029-9230-01DB23EF8938}">
      <dgm:prSet/>
      <dgm:spPr/>
      <dgm:t>
        <a:bodyPr/>
        <a:lstStyle/>
        <a:p>
          <a:endParaRPr lang="en-NL"/>
        </a:p>
      </dgm:t>
    </dgm:pt>
    <dgm:pt modelId="{6BC354B9-ACBD-4465-A5C7-E92F571268FC}" type="sibTrans" cxnId="{F9661006-3EA4-4029-9230-01DB23EF8938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8C915019-DE2B-4304-BD19-F139A43C7641}" type="pres">
      <dgm:prSet presAssocID="{3B5E5C6F-9335-442A-8925-4A34DA1035D9}" presName="compositeA" presStyleCnt="0"/>
      <dgm:spPr/>
    </dgm:pt>
    <dgm:pt modelId="{AF332365-1F7A-4035-B3D6-6F96DFAE59DD}" type="pres">
      <dgm:prSet presAssocID="{3B5E5C6F-9335-442A-8925-4A34DA1035D9}" presName="textA" presStyleLbl="revTx" presStyleIdx="4" presStyleCnt="6">
        <dgm:presLayoutVars>
          <dgm:bulletEnabled val="1"/>
        </dgm:presLayoutVars>
      </dgm:prSet>
      <dgm:spPr/>
    </dgm:pt>
    <dgm:pt modelId="{F28BF1B5-98BD-4F73-9585-3BE8696353D2}" type="pres">
      <dgm:prSet presAssocID="{3B5E5C6F-9335-442A-8925-4A34DA1035D9}" presName="circleA" presStyleLbl="node1" presStyleIdx="4" presStyleCnt="6"/>
      <dgm:spPr/>
    </dgm:pt>
    <dgm:pt modelId="{37F97B50-6231-4750-AEF2-045EA20C9337}" type="pres">
      <dgm:prSet presAssocID="{3B5E5C6F-9335-442A-8925-4A34DA1035D9}" presName="spaceA" presStyleCnt="0"/>
      <dgm:spPr/>
    </dgm:pt>
    <dgm:pt modelId="{BF209D3A-248D-4F66-8E9C-1ABAA66E655B}" type="pres">
      <dgm:prSet presAssocID="{095D51FE-5E2C-4595-8FC9-538916304D9A}" presName="space" presStyleCnt="0"/>
      <dgm:spPr/>
    </dgm:pt>
    <dgm:pt modelId="{9EBC3ED9-417F-4BED-BE07-74D0AB198264}" type="pres">
      <dgm:prSet presAssocID="{59F8F2D1-91C1-48EA-A2FA-193396C15390}" presName="compositeB" presStyleCnt="0"/>
      <dgm:spPr/>
    </dgm:pt>
    <dgm:pt modelId="{0AA2003F-035B-4BDD-858F-1369F27ABE56}" type="pres">
      <dgm:prSet presAssocID="{59F8F2D1-91C1-48EA-A2FA-193396C15390}" presName="textB" presStyleLbl="revTx" presStyleIdx="5" presStyleCnt="6">
        <dgm:presLayoutVars>
          <dgm:bulletEnabled val="1"/>
        </dgm:presLayoutVars>
      </dgm:prSet>
      <dgm:spPr/>
    </dgm:pt>
    <dgm:pt modelId="{0B80D74C-BC7D-4FE4-B87B-FA1BA5BCCC34}" type="pres">
      <dgm:prSet presAssocID="{59F8F2D1-91C1-48EA-A2FA-193396C15390}" presName="circleB" presStyleLbl="node1" presStyleIdx="5" presStyleCnt="6"/>
      <dgm:spPr/>
    </dgm:pt>
    <dgm:pt modelId="{91318854-EB2C-46A2-BB48-4E8EDD08615B}" type="pres">
      <dgm:prSet presAssocID="{59F8F2D1-91C1-48EA-A2FA-193396C15390}" presName="spaceB" presStyleCnt="0"/>
      <dgm:spPr/>
    </dgm:pt>
  </dgm:ptLst>
  <dgm:cxnLst>
    <dgm:cxn modelId="{F9661006-3EA4-4029-9230-01DB23EF8938}" srcId="{59F8F2D1-91C1-48EA-A2FA-193396C15390}" destId="{A49CC619-03CE-4B8F-80A5-318EF1897072}" srcOrd="1" destOrd="0" parTransId="{745EA9EF-73A6-4EC3-BF08-E72419F3CAD4}" sibTransId="{6BC354B9-ACBD-4465-A5C7-E92F571268FC}"/>
    <dgm:cxn modelId="{D27C3917-352B-4B16-B66D-31D6A6F151CE}" type="presOf" srcId="{3B5E5C6F-9335-442A-8925-4A34DA1035D9}" destId="{AF332365-1F7A-4035-B3D6-6F96DFAE59DD}" srcOrd="0" destOrd="0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4" destOrd="0" parTransId="{DA436CC7-A061-4179-8DB5-167D9738DB9A}" sibTransId="{095D51FE-5E2C-4595-8FC9-538916304D9A}"/>
    <dgm:cxn modelId="{FE99755F-545D-4CD2-B76F-2AB60635D952}" type="presOf" srcId="{A49CC619-03CE-4B8F-80A5-318EF1897072}" destId="{0AA2003F-035B-4BDD-858F-1369F27ABE56}" srcOrd="0" destOrd="2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997C4079-CB4B-4511-A60E-FCFF2F99626C}" type="presOf" srcId="{59F8F2D1-91C1-48EA-A2FA-193396C15390}" destId="{0AA2003F-035B-4BDD-858F-1369F27ABE5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F4A316CE-45DD-44ED-8C87-C18704F07141}" srcId="{CFE51ECF-3BC2-4505-BCAF-00B2E9FCFA55}" destId="{59F8F2D1-91C1-48EA-A2FA-193396C15390}" srcOrd="5" destOrd="0" parTransId="{9B587469-30A3-4BD0-AC6C-E56246C8C710}" sibTransId="{E25E95C5-0D9E-4B30-B42D-5F67F72461DA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7ED15F0-FF7F-4C9C-8597-C131E134B8AA}" type="presOf" srcId="{524EF385-9759-4266-8E1C-419C94FA1724}" destId="{0AA2003F-035B-4BDD-858F-1369F27ABE56}" srcOrd="0" destOrd="1" presId="urn:microsoft.com/office/officeart/2005/8/layout/hProcess11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E99AFFFA-3EC8-4D06-83A8-CDA5D9F9B0B2}" srcId="{59F8F2D1-91C1-48EA-A2FA-193396C15390}" destId="{524EF385-9759-4266-8E1C-419C94FA1724}" srcOrd="0" destOrd="0" parTransId="{294E0990-B173-4B07-9F7A-7571BDAB306C}" sibTransId="{294B821A-E044-431F-8739-B3AA1C80D5C4}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606FAB2C-4FEC-4D29-AEC0-159E45AB8860}" type="presParOf" srcId="{D1D2845F-99C1-4322-96D0-21CA2E9CC26E}" destId="{8C915019-DE2B-4304-BD19-F139A43C7641}" srcOrd="8" destOrd="0" presId="urn:microsoft.com/office/officeart/2005/8/layout/hProcess11"/>
    <dgm:cxn modelId="{59802BBA-BCF1-4E3F-A85A-A4A69DA5CE1B}" type="presParOf" srcId="{8C915019-DE2B-4304-BD19-F139A43C7641}" destId="{AF332365-1F7A-4035-B3D6-6F96DFAE59DD}" srcOrd="0" destOrd="0" presId="urn:microsoft.com/office/officeart/2005/8/layout/hProcess11"/>
    <dgm:cxn modelId="{21D1CBC1-600A-49A1-B7B6-7399720FBB67}" type="presParOf" srcId="{8C915019-DE2B-4304-BD19-F139A43C7641}" destId="{F28BF1B5-98BD-4F73-9585-3BE8696353D2}" srcOrd="1" destOrd="0" presId="urn:microsoft.com/office/officeart/2005/8/layout/hProcess11"/>
    <dgm:cxn modelId="{DD10D1C9-1D23-4799-86F0-BD46BE0E15FD}" type="presParOf" srcId="{8C915019-DE2B-4304-BD19-F139A43C7641}" destId="{37F97B50-6231-4750-AEF2-045EA20C9337}" srcOrd="2" destOrd="0" presId="urn:microsoft.com/office/officeart/2005/8/layout/hProcess11"/>
    <dgm:cxn modelId="{F37A4C7C-49EE-45F5-A935-7D657F84366A}" type="presParOf" srcId="{D1D2845F-99C1-4322-96D0-21CA2E9CC26E}" destId="{BF209D3A-248D-4F66-8E9C-1ABAA66E655B}" srcOrd="9" destOrd="0" presId="urn:microsoft.com/office/officeart/2005/8/layout/hProcess11"/>
    <dgm:cxn modelId="{F16BEFEA-25EC-4091-9C68-9469093C096C}" type="presParOf" srcId="{D1D2845F-99C1-4322-96D0-21CA2E9CC26E}" destId="{9EBC3ED9-417F-4BED-BE07-74D0AB198264}" srcOrd="10" destOrd="0" presId="urn:microsoft.com/office/officeart/2005/8/layout/hProcess11"/>
    <dgm:cxn modelId="{DDAF6FEE-23FB-4F8D-A84C-C21C71A9B69A}" type="presParOf" srcId="{9EBC3ED9-417F-4BED-BE07-74D0AB198264}" destId="{0AA2003F-035B-4BDD-858F-1369F27ABE56}" srcOrd="0" destOrd="0" presId="urn:microsoft.com/office/officeart/2005/8/layout/hProcess11"/>
    <dgm:cxn modelId="{5F7C0AD7-BC91-4EED-84C2-2E62BBE8AB35}" type="presParOf" srcId="{9EBC3ED9-417F-4BED-BE07-74D0AB198264}" destId="{0B80D74C-BC7D-4FE4-B87B-FA1BA5BCCC34}" srcOrd="1" destOrd="0" presId="urn:microsoft.com/office/officeart/2005/8/layout/hProcess11"/>
    <dgm:cxn modelId="{FBD7FE14-0541-4D84-B2E1-5A964C044B21}" type="presParOf" srcId="{9EBC3ED9-417F-4BED-BE07-74D0AB198264}" destId="{91318854-EB2C-46A2-BB48-4E8EDD0861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Draw things </a:t>
          </a:r>
          <a:endParaRPr lang="en-NL" sz="1300" kern="120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move</a:t>
          </a:r>
          <a:endParaRPr lang="en-NL" sz="1300" kern="120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Add logic to the movement</a:t>
          </a:r>
          <a:endParaRPr lang="en-NL" sz="1300" kern="120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2365-1F7A-4035-B3D6-6F96DFAE59DD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audio reactive</a:t>
          </a:r>
          <a:endParaRPr lang="en-NL" sz="1300" kern="1200"/>
        </a:p>
      </dsp:txBody>
      <dsp:txXfrm>
        <a:off x="5337008" y="0"/>
        <a:ext cx="1270196" cy="1366520"/>
      </dsp:txXfrm>
    </dsp:sp>
    <dsp:sp modelId="{F28BF1B5-98BD-4F73-9585-3BE8696353D2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003F-035B-4BDD-858F-1369F27ABE56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interactive</a:t>
          </a:r>
          <a:endParaRPr lang="en-NL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Make an interface for them</a:t>
          </a:r>
          <a:endParaRPr lang="en-NL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Involve a sensor</a:t>
          </a:r>
          <a:endParaRPr lang="en-NL" sz="1000" kern="1200"/>
        </a:p>
      </dsp:txBody>
      <dsp:txXfrm>
        <a:off x="6670714" y="2049780"/>
        <a:ext cx="1270196" cy="1366520"/>
      </dsp:txXfrm>
    </dsp:sp>
    <dsp:sp modelId="{0B80D74C-BC7D-4FE4-B87B-FA1BA5BCCC34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 dirty="0">
                <a:latin typeface="Bauhaus 93" panose="04030905020B02020C02" pitchFamily="82" charset="0"/>
              </a:rPr>
              <a:t>Beginners </a:t>
            </a:r>
            <a:br>
              <a:rPr lang="en-GB" dirty="0">
                <a:latin typeface="Bauhaus 93" panose="04030905020B02020C02" pitchFamily="82" charset="0"/>
              </a:rPr>
            </a:br>
            <a:r>
              <a:rPr lang="en-GB" dirty="0" err="1">
                <a:latin typeface="Bauhaus 93" panose="04030905020B02020C02" pitchFamily="82" charset="0"/>
              </a:rPr>
              <a:t>TouchDesigner</a:t>
            </a:r>
            <a:r>
              <a:rPr lang="en-GB" dirty="0">
                <a:latin typeface="Bauhaus 93" panose="04030905020B02020C02" pitchFamily="82" charset="0"/>
              </a:rPr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4" name="Google Shape;12;p2">
            <a:extLst>
              <a:ext uri="{FF2B5EF4-FFF2-40B4-BE49-F238E27FC236}">
                <a16:creationId xmlns:a16="http://schemas.microsoft.com/office/drawing/2014/main" id="{90A1B4FC-052A-76B7-01F6-F7DEDD46563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663343" y="679394"/>
            <a:ext cx="3526244" cy="352624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4BCCD-D6EE-3001-2366-871C234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0550" y="5469350"/>
            <a:ext cx="3430392" cy="709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48D74-ABC2-F51D-F52B-51CCF34B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0550" y="4426636"/>
            <a:ext cx="1511982" cy="8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watch?v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69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48" name="Picture 4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0840FB-4045-54A8-50DF-C009FD64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2" y="4273773"/>
            <a:ext cx="915721" cy="915721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99" y="4262341"/>
            <a:ext cx="950400" cy="950400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4280654"/>
            <a:ext cx="950400" cy="95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6865E-BC29-631A-B8D7-CD8532A636F9}"/>
              </a:ext>
            </a:extLst>
          </p:cNvPr>
          <p:cNvGrpSpPr/>
          <p:nvPr/>
        </p:nvGrpSpPr>
        <p:grpSpPr>
          <a:xfrm>
            <a:off x="2547256" y="3201749"/>
            <a:ext cx="6851990" cy="2735914"/>
            <a:chOff x="2547256" y="3201749"/>
            <a:chExt cx="6851990" cy="2735914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7E358EB4-60CA-5775-3606-482B6EE8A013}"/>
                </a:ext>
              </a:extLst>
            </p:cNvPr>
            <p:cNvSpPr/>
            <p:nvPr/>
          </p:nvSpPr>
          <p:spPr>
            <a:xfrm>
              <a:off x="2657828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Elekktronaut</a:t>
              </a:r>
              <a:endParaRPr lang="en-NL" sz="1200" kern="120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D80C936B-1ECB-3B52-712C-D54D94DC8FB1}"/>
                </a:ext>
              </a:extLst>
            </p:cNvPr>
            <p:cNvSpPr/>
            <p:nvPr/>
          </p:nvSpPr>
          <p:spPr>
            <a:xfrm>
              <a:off x="2547256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9D081267-5A33-B4E5-F725-ABD41AC6A428}"/>
                </a:ext>
              </a:extLst>
            </p:cNvPr>
            <p:cNvSpPr/>
            <p:nvPr/>
          </p:nvSpPr>
          <p:spPr>
            <a:xfrm rot="5400000">
              <a:off x="3729326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3EBB9B9-555C-73E2-D649-1BB9FC8E7595}"/>
                </a:ext>
              </a:extLst>
            </p:cNvPr>
            <p:cNvSpPr/>
            <p:nvPr/>
          </p:nvSpPr>
          <p:spPr>
            <a:xfrm rot="16200000">
              <a:off x="2547217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02CA2C14-1F32-7A09-E5D3-84C12ED2A26E}"/>
                </a:ext>
              </a:extLst>
            </p:cNvPr>
            <p:cNvSpPr/>
            <p:nvPr/>
          </p:nvSpPr>
          <p:spPr>
            <a:xfrm rot="10800000">
              <a:off x="3729365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EF4FD8E7-991B-0C17-8A69-3BABD4971DFA}"/>
                </a:ext>
              </a:extLst>
            </p:cNvPr>
            <p:cNvSpPr/>
            <p:nvPr/>
          </p:nvSpPr>
          <p:spPr>
            <a:xfrm>
              <a:off x="5342281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Paketa12</a:t>
              </a:r>
              <a:endParaRPr lang="en-NL" sz="1200" kern="1200"/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C2DA0FE-D347-8BF9-59D1-A1A4E937F180}"/>
                </a:ext>
              </a:extLst>
            </p:cNvPr>
            <p:cNvSpPr/>
            <p:nvPr/>
          </p:nvSpPr>
          <p:spPr>
            <a:xfrm>
              <a:off x="5231709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50A192F1-E1AC-64E2-68A9-8AAFB521E9EA}"/>
                </a:ext>
              </a:extLst>
            </p:cNvPr>
            <p:cNvSpPr/>
            <p:nvPr/>
          </p:nvSpPr>
          <p:spPr>
            <a:xfrm rot="5400000">
              <a:off x="6413779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B933C238-48BA-867D-06CE-3B7102AAE5F9}"/>
                </a:ext>
              </a:extLst>
            </p:cNvPr>
            <p:cNvSpPr/>
            <p:nvPr/>
          </p:nvSpPr>
          <p:spPr>
            <a:xfrm rot="16200000">
              <a:off x="5231670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EE02CAC4-5FD4-0776-3DF1-2E7ABF09BE2D}"/>
                </a:ext>
              </a:extLst>
            </p:cNvPr>
            <p:cNvSpPr/>
            <p:nvPr/>
          </p:nvSpPr>
          <p:spPr>
            <a:xfrm rot="10800000">
              <a:off x="6413818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3CC0018B-C645-C3D7-D29E-EEED3D455597}"/>
                </a:ext>
              </a:extLst>
            </p:cNvPr>
            <p:cNvSpPr/>
            <p:nvPr/>
          </p:nvSpPr>
          <p:spPr>
            <a:xfrm>
              <a:off x="8026734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Noto the talking ball</a:t>
              </a:r>
              <a:endParaRPr lang="en-NL" sz="1200" kern="120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61F258C2-41B4-D1C5-B687-855AF703FD12}"/>
                </a:ext>
              </a:extLst>
            </p:cNvPr>
            <p:cNvSpPr/>
            <p:nvPr/>
          </p:nvSpPr>
          <p:spPr>
            <a:xfrm>
              <a:off x="7916162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555200FC-C3BB-4FE5-31EC-C6E7292310E0}"/>
                </a:ext>
              </a:extLst>
            </p:cNvPr>
            <p:cNvSpPr/>
            <p:nvPr/>
          </p:nvSpPr>
          <p:spPr>
            <a:xfrm rot="5400000">
              <a:off x="9098232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C41CF5D8-6854-F80B-CC98-D2E4AA10C20B}"/>
                </a:ext>
              </a:extLst>
            </p:cNvPr>
            <p:cNvSpPr/>
            <p:nvPr/>
          </p:nvSpPr>
          <p:spPr>
            <a:xfrm rot="16200000">
              <a:off x="7916123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DA9FAE68-3F61-89C7-FF36-3FAB7F7892A6}"/>
                </a:ext>
              </a:extLst>
            </p:cNvPr>
            <p:cNvSpPr/>
            <p:nvPr/>
          </p:nvSpPr>
          <p:spPr>
            <a:xfrm rot="10800000">
              <a:off x="9098271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3C30B02D-A174-52BE-F338-E4916B6423F5}"/>
                </a:ext>
              </a:extLst>
            </p:cNvPr>
            <p:cNvSpPr/>
            <p:nvPr/>
          </p:nvSpPr>
          <p:spPr>
            <a:xfrm>
              <a:off x="2657828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The Interactive Immersive HQ</a:t>
              </a:r>
              <a:endParaRPr lang="en-NL" sz="1200" kern="1200" dirty="0"/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2873CB73-D6E4-FD15-E611-EEA13725E987}"/>
                </a:ext>
              </a:extLst>
            </p:cNvPr>
            <p:cNvSpPr/>
            <p:nvPr/>
          </p:nvSpPr>
          <p:spPr>
            <a:xfrm>
              <a:off x="2547256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239A1533-7CAF-4CCD-103F-48711E76C9C1}"/>
                </a:ext>
              </a:extLst>
            </p:cNvPr>
            <p:cNvSpPr/>
            <p:nvPr/>
          </p:nvSpPr>
          <p:spPr>
            <a:xfrm rot="5400000">
              <a:off x="3729326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3" name="Half Frame 32">
              <a:extLst>
                <a:ext uri="{FF2B5EF4-FFF2-40B4-BE49-F238E27FC236}">
                  <a16:creationId xmlns:a16="http://schemas.microsoft.com/office/drawing/2014/main" id="{982CE49E-5840-489D-18E3-B59BA616E254}"/>
                </a:ext>
              </a:extLst>
            </p:cNvPr>
            <p:cNvSpPr/>
            <p:nvPr/>
          </p:nvSpPr>
          <p:spPr>
            <a:xfrm rot="16200000">
              <a:off x="2547217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C86777B8-01F4-B7BA-BE18-C8D29DB5BE48}"/>
                </a:ext>
              </a:extLst>
            </p:cNvPr>
            <p:cNvSpPr/>
            <p:nvPr/>
          </p:nvSpPr>
          <p:spPr>
            <a:xfrm rot="10800000">
              <a:off x="3729365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6" name="Free-form: Shape 35">
              <a:extLst>
                <a:ext uri="{FF2B5EF4-FFF2-40B4-BE49-F238E27FC236}">
                  <a16:creationId xmlns:a16="http://schemas.microsoft.com/office/drawing/2014/main" id="{4A58EA80-9DBE-222A-D003-A77DDA54F91B}"/>
                </a:ext>
              </a:extLst>
            </p:cNvPr>
            <p:cNvSpPr/>
            <p:nvPr/>
          </p:nvSpPr>
          <p:spPr>
            <a:xfrm>
              <a:off x="5342281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Derivative fundamentals</a:t>
              </a:r>
              <a:endParaRPr lang="en-NL" sz="1200" kern="1200" dirty="0"/>
            </a:p>
          </p:txBody>
        </p:sp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DBB46FA4-D054-5821-5C8F-0CBFC53A347B}"/>
                </a:ext>
              </a:extLst>
            </p:cNvPr>
            <p:cNvSpPr/>
            <p:nvPr/>
          </p:nvSpPr>
          <p:spPr>
            <a:xfrm>
              <a:off x="5231709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90B9C7E9-4985-AB72-5D09-6301927C4D4C}"/>
                </a:ext>
              </a:extLst>
            </p:cNvPr>
            <p:cNvSpPr/>
            <p:nvPr/>
          </p:nvSpPr>
          <p:spPr>
            <a:xfrm rot="5400000">
              <a:off x="6413779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E9051679-CB47-F121-98A5-F7026D01DE4E}"/>
                </a:ext>
              </a:extLst>
            </p:cNvPr>
            <p:cNvSpPr/>
            <p:nvPr/>
          </p:nvSpPr>
          <p:spPr>
            <a:xfrm rot="16200000">
              <a:off x="5231670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0" name="Half Frame 39">
              <a:extLst>
                <a:ext uri="{FF2B5EF4-FFF2-40B4-BE49-F238E27FC236}">
                  <a16:creationId xmlns:a16="http://schemas.microsoft.com/office/drawing/2014/main" id="{3365106A-ED5A-8A80-2F22-8A0009932857}"/>
                </a:ext>
              </a:extLst>
            </p:cNvPr>
            <p:cNvSpPr/>
            <p:nvPr/>
          </p:nvSpPr>
          <p:spPr>
            <a:xfrm rot="10800000">
              <a:off x="6413818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502AE1FD-8C4E-846E-42C8-E1B7A8831523}"/>
                </a:ext>
              </a:extLst>
            </p:cNvPr>
            <p:cNvSpPr/>
            <p:nvPr/>
          </p:nvSpPr>
          <p:spPr>
            <a:xfrm>
              <a:off x="8026734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Node Institute</a:t>
              </a:r>
              <a:endParaRPr lang="en-NL" sz="1200" kern="1200" dirty="0"/>
            </a:p>
          </p:txBody>
        </p:sp>
        <p:sp>
          <p:nvSpPr>
            <p:cNvPr id="43" name="Half Frame 42">
              <a:extLst>
                <a:ext uri="{FF2B5EF4-FFF2-40B4-BE49-F238E27FC236}">
                  <a16:creationId xmlns:a16="http://schemas.microsoft.com/office/drawing/2014/main" id="{59B9F803-6920-1316-0BAD-C1681DB5065C}"/>
                </a:ext>
              </a:extLst>
            </p:cNvPr>
            <p:cNvSpPr/>
            <p:nvPr/>
          </p:nvSpPr>
          <p:spPr>
            <a:xfrm>
              <a:off x="7916162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4" name="Half Frame 43">
              <a:extLst>
                <a:ext uri="{FF2B5EF4-FFF2-40B4-BE49-F238E27FC236}">
                  <a16:creationId xmlns:a16="http://schemas.microsoft.com/office/drawing/2014/main" id="{07DC0D29-25E1-E006-7B09-C7FB654B216C}"/>
                </a:ext>
              </a:extLst>
            </p:cNvPr>
            <p:cNvSpPr/>
            <p:nvPr/>
          </p:nvSpPr>
          <p:spPr>
            <a:xfrm rot="5400000">
              <a:off x="9098232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5" name="Half Frame 44">
              <a:extLst>
                <a:ext uri="{FF2B5EF4-FFF2-40B4-BE49-F238E27FC236}">
                  <a16:creationId xmlns:a16="http://schemas.microsoft.com/office/drawing/2014/main" id="{84364B56-5A2C-19A3-B948-5B2A0DE176B0}"/>
                </a:ext>
              </a:extLst>
            </p:cNvPr>
            <p:cNvSpPr/>
            <p:nvPr/>
          </p:nvSpPr>
          <p:spPr>
            <a:xfrm rot="16200000">
              <a:off x="7916123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Half Frame 45">
              <a:extLst>
                <a:ext uri="{FF2B5EF4-FFF2-40B4-BE49-F238E27FC236}">
                  <a16:creationId xmlns:a16="http://schemas.microsoft.com/office/drawing/2014/main" id="{00E8A9D8-02A3-BAE1-7CE6-97ECD7F7EDDB}"/>
                </a:ext>
              </a:extLst>
            </p:cNvPr>
            <p:cNvSpPr/>
            <p:nvPr/>
          </p:nvSpPr>
          <p:spPr>
            <a:xfrm rot="10800000">
              <a:off x="9098271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4DC-0815-36A6-99C9-AC268EA7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97A-520A-98A9-DDEF-9597FAD1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of April </a:t>
            </a:r>
            <a:r>
              <a:rPr lang="en-US" dirty="0" err="1"/>
              <a:t>TouchDesigner</a:t>
            </a:r>
            <a:r>
              <a:rPr lang="en-US" dirty="0"/>
              <a:t> workshop - Sensors &amp; OSC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TouchDesigner</a:t>
            </a:r>
            <a:r>
              <a:rPr lang="en-US" dirty="0"/>
              <a:t> meetup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961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Programming with TD</a:t>
            </a:r>
          </a:p>
          <a:p>
            <a:pPr lvl="1"/>
            <a:r>
              <a:rPr lang="en-US" dirty="0"/>
              <a:t>Common useful logic patterns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Bauhaus motion graphics</a:t>
            </a:r>
          </a:p>
          <a:p>
            <a:r>
              <a:rPr lang="en-US" dirty="0"/>
              <a:t>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68306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8F0EC820-71D8-3915-30F6-CEE96FD9F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840" y="3577015"/>
            <a:ext cx="646058" cy="646058"/>
          </a:xfrm>
          <a:prstGeom prst="rect">
            <a:avLst/>
          </a:prstGeom>
        </p:spPr>
      </p:pic>
      <p:pic>
        <p:nvPicPr>
          <p:cNvPr id="7" name="Graphic 6" descr="Coffee with solid fill">
            <a:extLst>
              <a:ext uri="{FF2B5EF4-FFF2-40B4-BE49-F238E27FC236}">
                <a16:creationId xmlns:a16="http://schemas.microsoft.com/office/drawing/2014/main" id="{2A6A28A7-1A59-10C9-2FF9-FE8F40CA6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115" y="3577015"/>
            <a:ext cx="646058" cy="646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9B3F-AE92-9399-2684-6B6E0D5B19AB}"/>
              </a:ext>
            </a:extLst>
          </p:cNvPr>
          <p:cNvSpPr/>
          <p:nvPr/>
        </p:nvSpPr>
        <p:spPr>
          <a:xfrm>
            <a:off x="7768471" y="2698124"/>
            <a:ext cx="2631220" cy="32637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</a:t>
            </a:r>
            <a:r>
              <a:rPr lang="en-US" dirty="0">
                <a:solidFill>
                  <a:schemeClr val="tx1"/>
                </a:solidFill>
                <a:latin typeface="ITC Avant Garde Pro Bk" panose="020B0502020202020204" pitchFamily="34" charset="0"/>
              </a:rPr>
              <a:t>Workshop</a:t>
            </a:r>
            <a:endParaRPr lang="en-NL" dirty="0">
              <a:solidFill>
                <a:schemeClr val="tx1"/>
              </a:solidFill>
              <a:latin typeface="ITC Avant Garde Pro Bk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687600" y="576726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  <a:p>
            <a:pPr lvl="1"/>
            <a:r>
              <a:rPr lang="en-GB" dirty="0"/>
              <a:t>Good to orchestrate midis though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DFBF4-45F6-E3DD-8965-880B55EA9C51}"/>
              </a:ext>
            </a:extLst>
          </p:cNvPr>
          <p:cNvSpPr txBox="1"/>
          <p:nvPr/>
        </p:nvSpPr>
        <p:spPr bwMode="auto">
          <a:xfrm>
            <a:off x="1444596" y="3429000"/>
            <a:ext cx="3567303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dirty="0">
                <a:latin typeface="Carlito"/>
                <a:cs typeface="Carlito"/>
              </a:rPr>
              <a:t>WIFI: </a:t>
            </a:r>
            <a:r>
              <a:rPr lang="en-US" sz="1800" b="0" i="0" u="none" strike="noStrike" cap="none" spc="0" dirty="0" err="1">
                <a:solidFill>
                  <a:srgbClr val="000000"/>
                </a:solidFill>
                <a:latin typeface="Carlito"/>
                <a:cs typeface="Carlito"/>
              </a:rPr>
              <a:t>ccu</a:t>
            </a:r>
            <a:endParaRPr sz="1800" dirty="0">
              <a:latin typeface="Carlito"/>
              <a:cs typeface="Carlito"/>
            </a:endParaRPr>
          </a:p>
          <a:p>
            <a:pPr>
              <a:defRPr/>
            </a:pPr>
            <a:r>
              <a:rPr sz="1800" dirty="0">
                <a:latin typeface="Carlito"/>
                <a:cs typeface="Carlito"/>
              </a:rPr>
              <a:t>WW: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Carlito"/>
                <a:cs typeface="Carlito"/>
              </a:rPr>
              <a:t>Code03084 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4CDD-E72E-57B4-807F-439332AC39CF}"/>
              </a:ext>
            </a:extLst>
          </p:cNvPr>
          <p:cNvSpPr txBox="1"/>
          <p:nvPr/>
        </p:nvSpPr>
        <p:spPr bwMode="auto">
          <a:xfrm>
            <a:off x="6874004" y="3756657"/>
            <a:ext cx="2651233" cy="3124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400" b="0" i="0" u="none" strike="noStrike" cap="none" spc="0" dirty="0">
                <a:solidFill>
                  <a:srgbClr val="000000"/>
                </a:solidFill>
                <a:latin typeface="Arial"/>
                <a:cs typeface="Arial"/>
              </a:rPr>
              <a:t>https://discord.gg/gP4c43Yg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CC4BF-30BC-1F53-A13C-402374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Practial</a:t>
            </a:r>
            <a:r>
              <a:rPr lang="en-US" dirty="0"/>
              <a:t> Info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4943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1000</TotalTime>
  <Words>328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Bauhaus 93</vt:lpstr>
      <vt:lpstr>Carlito</vt:lpstr>
      <vt:lpstr>Century Gothic</vt:lpstr>
      <vt:lpstr>ITC Avant Garde Pro Bk</vt:lpstr>
      <vt:lpstr>Wingdings 3</vt:lpstr>
      <vt:lpstr>Ion Boardroom</vt:lpstr>
      <vt:lpstr>Beginners  TouchDesigner Workshop</vt:lpstr>
      <vt:lpstr>Coming up</vt:lpstr>
      <vt:lpstr>PowerPoint Presentation</vt:lpstr>
      <vt:lpstr>Me</vt:lpstr>
      <vt:lpstr>This workshop</vt:lpstr>
      <vt:lpstr>The workshop structure</vt:lpstr>
      <vt:lpstr>Constrains for the workshops…</vt:lpstr>
      <vt:lpstr>TouchDesigner</vt:lpstr>
      <vt:lpstr>Practial Info</vt:lpstr>
      <vt:lpstr>Git repository for these workshops</vt:lpstr>
      <vt:lpstr>YouTube channel</vt:lpstr>
      <vt:lpstr>PowerPoint Presentation</vt:lpstr>
      <vt:lpstr>TouchDesigner Documentation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12</cp:revision>
  <dcterms:created xsi:type="dcterms:W3CDTF">2023-10-15T17:52:58Z</dcterms:created>
  <dcterms:modified xsi:type="dcterms:W3CDTF">2024-04-20T12:37:09Z</dcterms:modified>
</cp:coreProperties>
</file>