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c17bbb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1c17bbb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c17bbb4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c17bbb4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c17bbb4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1c17bbb4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6e239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6e239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17bbb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c17bbb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c17bbb4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c17bbb4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c2c16f10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c2c16f10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c17bb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c17bb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2c16f10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2c16f10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2c16f106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2c16f106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c17bbb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c17bbb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c17bbb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c17bbb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c17bbb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c17bbb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c17bbb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c17bbb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c17bbb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1c17bbb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gizmodo.uol.com.br/novo-metodo-de-analise-de-impressoes-digitais-usa-pequenos-padroes-de-suo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fmg.br/espacodoconhecimento/impressoes-digitais-por-que-somos-unicos/" TargetMode="External"/><Relationship Id="rId4" Type="http://schemas.openxmlformats.org/officeDocument/2006/relationships/hyperlink" Target="https://www.kaspersky.com.br/resource-center/definitions/biometrics" TargetMode="External"/><Relationship Id="rId5" Type="http://schemas.openxmlformats.org/officeDocument/2006/relationships/hyperlink" Target="https://www.hidglobal.com/pt/solutions/fingerprint-biometr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Impressões Digitais falsas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865225"/>
            <a:ext cx="76881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Nomes: Igor Augusto de Carvalho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       João Vitor Ribeiro da Luz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  Lucas Alves de Souza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Dr. Murilo Varges da Silva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Processamento Digital de Imagens (PDIE8)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13250" y="546375"/>
            <a:ext cx="751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Impressão de Digitais Falsas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11050" y="1422425"/>
            <a:ext cx="52476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9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Capacidade de identificar e distinguir entre impressões digitais autênticas e tentativas fraudulentas</a:t>
            </a:r>
            <a:endParaRPr sz="3012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Tentativas fraudulentas: réplicas sintéticas, impressões digitais moldados ou outras</a:t>
            </a:r>
            <a:endParaRPr sz="3012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Crucial em sistemas biométricos para garantir a integridade e a segurança da autenticação</a:t>
            </a:r>
            <a:endParaRPr sz="3012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Diversas tecnologias estão sendo estudadas e implementadas, como: 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específicas</a:t>
            </a: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textura da pele e até detecção de sinais vitais</a:t>
            </a:r>
            <a:endParaRPr sz="3012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3012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Visa assegurar a confiabilidade e a resistência do sistema contra possíveis fraudes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00" y="1496550"/>
            <a:ext cx="3185950" cy="319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07950" y="1388125"/>
            <a:ext cx="79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para Detecção de Impressões Digitais Falsas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36350" y="2255100"/>
            <a:ext cx="7688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pt-BR" sz="1400"/>
              <a:t>Métodos Baseados em Padrão de Transpiração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pt-BR" sz="1400"/>
              <a:t>Métodos Baseados em Estatísticas de Poros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pt-BR" sz="1400"/>
              <a:t>Métodos Baseados em Estatísticas de Primeira Ordem dos Tons de Cinza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34575" y="530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Baseado em Padrão de Transpiração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8900" y="1522825"/>
            <a:ext cx="85062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 objetivo é quantificar o fenômeno de transpiração em uma sequência temporal de imagens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Foi desenvolvido para mapear uma imagem de impressão digital bidimensional em um sinal que representa os níveis de cinza no decorrer das cristas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última imagem capturada é utilizada para determinar a localização das cristas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As variações nos níveis de cinza no sinal correspondem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às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variações na umidade que pode ser medida estaticamente, ou seja, quando utilizamos apenas uma imagem e também dinamicamente, quando utilizamos duas ou mais imagens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Busca saber se a área ao redor dos poros sudoríparos estão altamente hidratadas (transpiração ativa) caso esteja, é um sinal de vivacidade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34575" y="530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Baseado em Padrão de Transpiração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23697" r="23990" t="0"/>
          <a:stretch/>
        </p:blipFill>
        <p:spPr>
          <a:xfrm>
            <a:off x="2666749" y="1278800"/>
            <a:ext cx="3424363" cy="35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565025" y="4780325"/>
            <a:ext cx="16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Sarah Zhang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7650" y="54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Baseado em Estatística de Poros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66100" y="1351500"/>
            <a:ext cx="87939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método baseado em estatísticas de poros, desenvolvido para detecção de spoofing em impressões digitais, utiliza a distribuição de poros como característica distintiva</a:t>
            </a:r>
            <a:endParaRPr sz="25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processo inicia com a captura de duas imagens sequenciais (em 0 e 5 segundos) enquanto o indivíduo mantém o dedo na superfície do sensor, permitindo a detecção de vida pela transpiração do dedo real. Em seguida, poros são identificados nas imagens usando um template, calculando a distância de poro com um limiar definido manualmente</a:t>
            </a:r>
            <a:endParaRPr sz="25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número de poros é computado em três regiões de interesse ao redor do centro da impressão digital, gerando características para analisar o padrão de transpiração. A distância euclidiana entre os poros nas imagens capturadas em 5 segundos é calculada</a:t>
            </a: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resultando em algumas características. </a:t>
            </a: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Adicionalmente, um rótulo de qualidade é obtido, gerando a característica.</a:t>
            </a:r>
            <a:endParaRPr sz="25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25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Um vetor com sete características é então gerado, agrupando todas as medidas extraídas pelo algoritmo para avaliar a autenticidade da impressão digital.</a:t>
            </a:r>
            <a:endParaRPr sz="25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1425" y="125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Baseado em Estatística de Primeira Ordem dos Tons de Cinza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1425" y="2125200"/>
            <a:ext cx="83295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Este método efetua um pré-processamento em que as imagens passam pela equalização de histograma, que consiste em obter a máxima variância do histograma de uma imagem, obtendo assim uma imagem com melhor contraste.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 A equalização do histograma é realizada por meio de uma transformação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que mapeia valores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de intensidade de uma imagem a ser processada em um nível de intensidade de saída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para todos os pixels de entrada: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538" y="3962600"/>
            <a:ext cx="4172476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51425" y="4265700"/>
            <a:ext cx="3600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accent1"/>
                </a:solidFill>
              </a:rPr>
              <a:t>L representa o número de tons de cinza avaliados pelo histograma.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1814875"/>
            <a:ext cx="76887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❖"/>
            </a:pP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Espaço do Conhecimento UFMG. Impressões digitais: por quê somos únicos? Disponível em: </a:t>
            </a:r>
            <a:r>
              <a:rPr lang="pt-BR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https://www.ufmg.br/espacodoconhecimento/impressoes-digitais-por-que-somos-unicos/</a:t>
            </a: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 Acesso em: 3 dez. 2023.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❖"/>
            </a:pP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Kaspersky. Biometria: o que é e como funciona? Disponível em: </a:t>
            </a:r>
            <a:r>
              <a:rPr lang="pt-BR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https://www.kaspersky.com.br/resource-center/definitions/biometrics</a:t>
            </a: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Acesso em 3 dez. 2023.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❖"/>
            </a:pP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HID Global. Fingerprint Biometrics. Disponível em: </a:t>
            </a:r>
            <a:r>
              <a:rPr lang="pt-BR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https://www.hidglobal.com/pt/solutions/fingerprint-biometrics</a:t>
            </a:r>
            <a:r>
              <a:rPr lang="pt-BR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 Acesso em: 3 dez. 2023.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❖"/>
            </a:pPr>
            <a:r>
              <a:rPr lang="pt-BR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SILVA, Murilo Varges da. Detecção de impressões digitais falsas no reconhecimento biométrico de pessoas. 2015. 99 f. Dissertação (mestrado) - Universidade Estadual Paulista Julio de Mesquita Filho, Instituto de Biociências, Letras e Ciências Exatas, 2015.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 Trabalho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660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Biometria e Impressão Digital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Definição e Conceitos.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Aplicação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Exemplo prático de Reconhecimento de impressões digitais.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715900"/>
            <a:ext cx="626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Biometria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Impressões Digitais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43700" y="54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Biometria</a:t>
            </a:r>
            <a:r>
              <a:rPr lang="pt-BR"/>
              <a:t>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1261850"/>
            <a:ext cx="88239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57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Definição Geral:</a:t>
            </a:r>
            <a:endParaRPr b="1" sz="5757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757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biometria refere-se ao uso de características físicas, comportamentais ou fisiológicas únicas de um indivíduo para identificação e autenticação. </a:t>
            </a:r>
            <a:endParaRPr sz="5757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5757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Objetivo Principal:</a:t>
            </a:r>
            <a:endParaRPr b="1" sz="5757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5757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principal objetivo da biometria é garantir a identificação única e segura de indivíduos.</a:t>
            </a:r>
            <a:endParaRPr sz="5757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5757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Utilizando atributos únicos de cada pessoa, a biometria contribui para o reforço da segurança em sistemas de controle de acesso, transações financeiras, dispositivos eletrônicos e outras aplicações, eliminando a necessidade de senhas tradicionais e reduzindo os riscos de fraudes.</a:t>
            </a:r>
            <a:endParaRPr sz="5757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Biometria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976000"/>
            <a:ext cx="76887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Em poucas palavras, Biometria é o uso de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características biológicas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em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mecanismos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de identificação.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Entre essas características temos: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íris (parte colorida do olho)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retina (membrana interna do globo ocular)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Impressão digital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Voz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Formato do rosto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Geometria da mão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1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 Digital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45150" y="1347375"/>
            <a:ext cx="86184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❖"/>
            </a:pPr>
            <a:r>
              <a:rPr b="1" lang="pt-BR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Definição Geral: </a:t>
            </a:r>
            <a:r>
              <a:rPr lang="pt-BR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impressão digital refere-se a um padrão único e distintivo de sulcos e cristas presentes na superfície das extremidades dos dedos humanos. Essas características únicas são formadas durante o desenvolvimento embrionário e permanecem praticamente inalteradas ao longo da vida. As impressões digitais são comumente utilizadas como uma forma de identificação biométrica devido à sua singularidade e estabilidade.</a:t>
            </a:r>
            <a:endParaRPr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Arial"/>
              <a:buChar char="❖"/>
            </a:pPr>
            <a:r>
              <a:rPr b="1" lang="pt-BR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Objetivo Principal: </a:t>
            </a:r>
            <a:r>
              <a:rPr lang="pt-BR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objetivo principal da utilização de impressões digitais é proporcionar uma forma segura e eficaz de identificação pessoal. As características únicas das impressões digitais tornam possível autenticar indivíduos de maneira confiável, sendo aplicadas em uma variedade de contextos, como controle de acesso a edifícios, autenticação em dispositivos eletrônicos, registros criminais, e outros sistemas nos quais a verificação da identidade é crucial. O uso de impressões digitais visa aumentar a segurança, simplificar processos de identificação e minimizar o risco de falsificação ou fraude.</a:t>
            </a:r>
            <a:endParaRPr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1325" y="53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 digital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21325" y="1382400"/>
            <a:ext cx="76887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2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pt-BR" sz="6907">
                <a:latin typeface="Arial"/>
                <a:ea typeface="Arial"/>
                <a:cs typeface="Arial"/>
                <a:sym typeface="Arial"/>
              </a:rPr>
              <a:t>Sensores:</a:t>
            </a:r>
            <a:endParaRPr b="1"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Óticos (baratos e mais comuns)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De Silício (usados em laptops, notebooks)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Por Ultra-som (mais caros e mais confiáveis)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-3382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pt-BR" sz="6907">
                <a:latin typeface="Arial"/>
                <a:ea typeface="Arial"/>
                <a:cs typeface="Arial"/>
                <a:sym typeface="Arial"/>
              </a:rPr>
              <a:t>Prós:</a:t>
            </a:r>
            <a:endParaRPr b="1"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Tecnologia de baixo custo (dependendo do aparelho)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Reconhecimento rápido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-3382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pt-BR" sz="6907">
                <a:latin typeface="Arial"/>
                <a:ea typeface="Arial"/>
                <a:cs typeface="Arial"/>
                <a:sym typeface="Arial"/>
              </a:rPr>
              <a:t>Contras:</a:t>
            </a:r>
            <a:endParaRPr b="1" sz="6907">
              <a:latin typeface="Arial"/>
              <a:ea typeface="Arial"/>
              <a:cs typeface="Arial"/>
              <a:sym typeface="Arial"/>
            </a:endParaRPr>
          </a:p>
          <a:p>
            <a:pPr indent="-3382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pt-BR" sz="6907">
                <a:latin typeface="Arial"/>
                <a:ea typeface="Arial"/>
                <a:cs typeface="Arial"/>
                <a:sym typeface="Arial"/>
              </a:rPr>
              <a:t>Tecnologias mais baratas podem ter problemas com </a:t>
            </a:r>
            <a:r>
              <a:rPr b="1" lang="pt-BR" sz="6907">
                <a:latin typeface="Arial"/>
                <a:ea typeface="Arial"/>
                <a:cs typeface="Arial"/>
                <a:sym typeface="Arial"/>
              </a:rPr>
              <a:t>lesões</a:t>
            </a:r>
            <a:r>
              <a:rPr lang="pt-BR" sz="6907"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 sz="6907">
                <a:latin typeface="Arial"/>
                <a:ea typeface="Arial"/>
                <a:cs typeface="Arial"/>
                <a:sym typeface="Arial"/>
              </a:rPr>
              <a:t>sujeiras</a:t>
            </a:r>
            <a:r>
              <a:rPr lang="pt-BR" sz="6907">
                <a:latin typeface="Arial"/>
                <a:ea typeface="Arial"/>
                <a:cs typeface="Arial"/>
                <a:sym typeface="Arial"/>
              </a:rPr>
              <a:t>, além de não identificar um molde de um dedo comum.</a:t>
            </a:r>
            <a:endParaRPr sz="6907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38650"/>
            <a:ext cx="791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Impressões Digitais como Característica Biométrica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02500" y="1351352"/>
            <a:ext cx="64113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Entre os sistemas biométricos, os baseados em impressões digitais são provavelmente os mais conhecidos e mais difundidos devido </a:t>
            </a: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às</a:t>
            </a: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suas propriedades: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Universalidade,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Permanência,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Coletabilidade,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Desempenho,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Aceitabilidade,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Circunvenção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➢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Unicidade. 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4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❖"/>
            </a:pPr>
            <a:r>
              <a:rPr lang="pt-BR" sz="585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impressão digital, formada pelo padrão característico de cristas e vales presentes nas extremidades dos dedos, sendo a base para a eficácia desses sistemas.</a:t>
            </a:r>
            <a:endParaRPr sz="5850">
              <a:solidFill>
                <a:srgbClr val="11111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175" y="1760500"/>
            <a:ext cx="2502251" cy="28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Impressão de Digitais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Falsas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200" y="2440550"/>
            <a:ext cx="6193825" cy="24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