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75BD5-53CD-332F-BF80-D909982DC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2ACBF3-1618-7C37-DC6A-528DBDDFA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D27F2F-3130-F1D7-1041-356D9C0ED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8E61-22B0-0349-A4CF-22831C7016CD}" type="datetimeFigureOut">
              <a:rPr lang="es-ES_tradnl" smtClean="0"/>
              <a:t>30/11/23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428FEA-4AAF-FAA6-34CD-0B9205486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858EE8-AF39-F1EE-245A-E48DB553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BBF9-93CF-D843-A8FB-04BD2E94E8B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668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CEAC2-F14F-008E-10CD-390A5FD5B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3D11B2-1736-AF71-DC46-530A3C3FD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50D1A9-4758-DCC2-C67A-1A62813C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8E61-22B0-0349-A4CF-22831C7016CD}" type="datetimeFigureOut">
              <a:rPr lang="es-ES_tradnl" smtClean="0"/>
              <a:t>30/11/23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BD4DFB-979A-65A1-0A40-D5C7264C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21BEC7-F47B-A543-438E-2963CB3E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BBF9-93CF-D843-A8FB-04BD2E94E8B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8797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1664E1-D39B-8F40-4356-EACF7FEAB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4F69BE-C86A-E5C1-4015-4158BC970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41B818-E36C-1B72-0A57-541AE86E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8E61-22B0-0349-A4CF-22831C7016CD}" type="datetimeFigureOut">
              <a:rPr lang="es-ES_tradnl" smtClean="0"/>
              <a:t>30/11/23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14B045-D7B4-E7F7-5FB5-B7CF76ED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A0E7D1-28DC-8FBB-D55A-A9C56008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BBF9-93CF-D843-A8FB-04BD2E94E8B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7035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9C448-F957-E51C-3216-2F17BA0C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B2C876-5A21-F828-6038-85AF1168D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EA771C-7666-B60F-B9F4-86F8DA3D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8E61-22B0-0349-A4CF-22831C7016CD}" type="datetimeFigureOut">
              <a:rPr lang="es-ES_tradnl" smtClean="0"/>
              <a:t>30/11/23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F0AF2C-4CD8-765D-1B4E-A4D60C83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38520D-03A5-24E2-CA20-F1682169D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BBF9-93CF-D843-A8FB-04BD2E94E8B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8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984F1-5D88-8FC3-7572-9DD5B5370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4F02F5-550D-F302-7D05-EDD668175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3E385B-DE57-CFA9-8DC1-F7892AE91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8E61-22B0-0349-A4CF-22831C7016CD}" type="datetimeFigureOut">
              <a:rPr lang="es-ES_tradnl" smtClean="0"/>
              <a:t>30/11/23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0E9E79-0C50-F6EF-793D-F428D4904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6B1EF2-E1AF-E9B3-8733-1F896538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BBF9-93CF-D843-A8FB-04BD2E94E8B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6198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71501-C127-7211-F934-0F60DE3F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23D5B3-1C6D-31D9-B3A5-8CDFB48AA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BB7F6B-474B-6CDE-DF84-83A47528D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1DF99F-96DF-C7BB-66A6-C8F055F09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8E61-22B0-0349-A4CF-22831C7016CD}" type="datetimeFigureOut">
              <a:rPr lang="es-ES_tradnl" smtClean="0"/>
              <a:t>30/11/23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A99EFB-73E7-7196-4771-ECB10C410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8D58D7-3928-8C2E-3FF9-F2D18C43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BBF9-93CF-D843-A8FB-04BD2E94E8B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608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552A3-CD59-B9A3-D68A-E57CD28B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27F1BC-F838-7833-6926-9528E7078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B95E0C-0042-BD2D-80CB-D8F718D53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1582268-7E98-1E42-1A99-4A460B2CE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BB8BB30-4D85-8BA7-B80E-617E7FE98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41491A0-20A5-87C4-D52C-1FB5C7B64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8E61-22B0-0349-A4CF-22831C7016CD}" type="datetimeFigureOut">
              <a:rPr lang="es-ES_tradnl" smtClean="0"/>
              <a:t>30/11/23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5B97640-0D76-78C1-FBAD-B8B094A6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A4D27C-9AD4-26AF-2CEE-3F98F56C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BBF9-93CF-D843-A8FB-04BD2E94E8B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6608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153BA-4EAF-2DAF-3A2C-BB190F07A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E67E04-FE31-2DEE-ED7D-8B0F230C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8E61-22B0-0349-A4CF-22831C7016CD}" type="datetimeFigureOut">
              <a:rPr lang="es-ES_tradnl" smtClean="0"/>
              <a:t>30/11/23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B0937B-2944-159A-17A0-303EAEC5B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5A42FB2-2622-81DC-074A-536E4F6A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BBF9-93CF-D843-A8FB-04BD2E94E8B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0288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6AEB516-285F-9408-E861-D6A83364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8E61-22B0-0349-A4CF-22831C7016CD}" type="datetimeFigureOut">
              <a:rPr lang="es-ES_tradnl" smtClean="0"/>
              <a:t>30/11/23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9F7B4B7-F456-1D1C-D0AA-80C6B934E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A4B449-8D6C-0773-3163-FDF28AB5E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BBF9-93CF-D843-A8FB-04BD2E94E8B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238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3C8B5-7145-7721-535C-C0680D75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1C0C8C-5FB5-4AAB-58C3-32755C16F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46EFF5-DF20-2EA0-5AFD-A143F5F50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325577-3040-46D8-DD7A-A2F0AD7D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8E61-22B0-0349-A4CF-22831C7016CD}" type="datetimeFigureOut">
              <a:rPr lang="es-ES_tradnl" smtClean="0"/>
              <a:t>30/11/23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D15AA7-9685-1DE6-569E-A8D646CBD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A0410E-E6A2-9884-8070-EC4746ED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BBF9-93CF-D843-A8FB-04BD2E94E8B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0990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93F40-447E-0AF7-C9AB-3D593C59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9FDBEF1-5385-666F-4A59-C7C747868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B7D5F2-00FA-10A3-E694-B8A077C9B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2D9E1D-380B-665F-501C-5CBE56FD2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8E61-22B0-0349-A4CF-22831C7016CD}" type="datetimeFigureOut">
              <a:rPr lang="es-ES_tradnl" smtClean="0"/>
              <a:t>30/11/23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FD70D3-67E4-4DF7-BEBA-0D917C65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38ED8F-2E99-58AD-01C9-72151337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BBF9-93CF-D843-A8FB-04BD2E94E8B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962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104432-155B-D63F-F0A4-D8427B2A0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F214B3-EC17-1B22-F2B4-C039899F7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EA0810-8373-E9A9-0C97-672A58A61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78E61-22B0-0349-A4CF-22831C7016CD}" type="datetimeFigureOut">
              <a:rPr lang="es-ES_tradnl" smtClean="0"/>
              <a:t>30/11/23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7C266E-29BE-9757-71E3-E6B1F3D7C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5B7AF9-B069-E55E-2834-2E7EEE43A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7BBF9-93CF-D843-A8FB-04BD2E94E8B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6632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vmm2005/TrafficLight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remium AI Image | Traffic Lights Blur Through Rainy Streets Desktop  Wallpaper Generative AI">
            <a:extLst>
              <a:ext uri="{FF2B5EF4-FFF2-40B4-BE49-F238E27FC236}">
                <a16:creationId xmlns:a16="http://schemas.microsoft.com/office/drawing/2014/main" id="{51B46B1D-14C3-4A11-8666-0ED71B7E10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3" b="364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96C4FA2-CCE3-9A4C-0113-AF3978728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" y="1122362"/>
            <a:ext cx="11915775" cy="2306638"/>
          </a:xfrm>
        </p:spPr>
        <p:txBody>
          <a:bodyPr>
            <a:normAutofit/>
          </a:bodyPr>
          <a:lstStyle/>
          <a:p>
            <a:r>
              <a:rPr lang="es-ES_tradnl" dirty="0">
                <a:solidFill>
                  <a:srgbClr val="FFFFFF"/>
                </a:solidFill>
                <a:latin typeface="Copperplate Gothic Bold" panose="020E0705020206020404" pitchFamily="34" charset="77"/>
                <a:cs typeface="Apple Chancery" panose="03020702040506060504" pitchFamily="66" charset="-79"/>
              </a:rPr>
              <a:t>TRAFFIC LIG</a:t>
            </a:r>
            <a:r>
              <a:rPr lang="es-ES_tradnl" dirty="0">
                <a:solidFill>
                  <a:srgbClr val="FFFFFF"/>
                </a:solidFill>
                <a:latin typeface="Copperplate Gothic Bold" panose="020E0705020206020404" pitchFamily="34" charset="77"/>
                <a:cs typeface="Apple Chancery" panose="03020702040506060504" pitchFamily="66" charset="-79"/>
              </a:rPr>
              <a:t>HTS SIMULATOR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653994-DB84-48EE-C0ED-0D4F13455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s-ES_tradnl" dirty="0">
                <a:solidFill>
                  <a:srgbClr val="FFFFFF"/>
                </a:solidFill>
              </a:rPr>
              <a:t>RAUL, SAMUEL, ANA, PEPE</a:t>
            </a:r>
          </a:p>
        </p:txBody>
      </p:sp>
    </p:spTree>
    <p:extLst>
      <p:ext uri="{BB962C8B-B14F-4D97-AF65-F5344CB8AC3E}">
        <p14:creationId xmlns:p14="http://schemas.microsoft.com/office/powerpoint/2010/main" val="305586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BE0B5F-93B8-888E-0F17-2894265DB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424" y="567331"/>
            <a:ext cx="5372101" cy="818011"/>
          </a:xfrm>
          <a:ln w="19050">
            <a:solidFill>
              <a:srgbClr val="FFFF00"/>
            </a:solidFill>
            <a:prstDash val="lgDashDot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u="sng" dirty="0">
                <a:latin typeface="Britannic Bold" panose="020B0903060703020204" pitchFamily="34" charset="77"/>
              </a:rPr>
              <a:t>FUNCIONAMIENTO</a:t>
            </a:r>
          </a:p>
        </p:txBody>
      </p:sp>
      <p:pic>
        <p:nvPicPr>
          <p:cNvPr id="2050" name="Picture 2" descr="Descubre todo sobre los semáforos inteligentes - Onroad">
            <a:extLst>
              <a:ext uri="{FF2B5EF4-FFF2-40B4-BE49-F238E27FC236}">
                <a16:creationId xmlns:a16="http://schemas.microsoft.com/office/drawing/2014/main" id="{2B671416-6B35-BFCC-C8C9-A1C91C046B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4447" y="2957665"/>
            <a:ext cx="4461835" cy="334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écnica del semáforo para que tus hijos mejoren su conducta - Etapa Infantil">
            <a:extLst>
              <a:ext uri="{FF2B5EF4-FFF2-40B4-BE49-F238E27FC236}">
                <a16:creationId xmlns:a16="http://schemas.microsoft.com/office/drawing/2014/main" id="{94E7F33F-ACDD-6227-BDD4-ED4F95ED3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2505" y="3144646"/>
            <a:ext cx="5828261" cy="297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37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5000">
        <p15:prstTrans prst="airplan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4C14F3-C34A-71FF-14FB-2D6D8474E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ACADEMY ENGRAVED LET PLAIN:1.0" panose="02000000000000000000" pitchFamily="2" charset="0"/>
              </a:rPr>
              <a:t>CASOS REALES DE NO PRESTAR ATEENCION AL SEMAFORO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DE15AF1-5AFF-13B4-D726-F567990D87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234" y="2695465"/>
            <a:ext cx="5828261" cy="327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Un turismo se estrella contra una farola en Palma">
            <a:extLst>
              <a:ext uri="{FF2B5EF4-FFF2-40B4-BE49-F238E27FC236}">
                <a16:creationId xmlns:a16="http://schemas.microsoft.com/office/drawing/2014/main" id="{7080CB96-8263-8430-F3C6-211684F3B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2505" y="2695465"/>
            <a:ext cx="5828261" cy="327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11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410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ómo autoformatear tu código Python con Black">
            <a:extLst>
              <a:ext uri="{FF2B5EF4-FFF2-40B4-BE49-F238E27FC236}">
                <a16:creationId xmlns:a16="http://schemas.microsoft.com/office/drawing/2014/main" id="{D93D0D47-C1DD-FCB9-C920-9CAF4EED24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6" b="11705"/>
          <a:stretch/>
        </p:blipFill>
        <p:spPr bwMode="auto">
          <a:xfrm>
            <a:off x="0" y="31342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19E0D79-DDDD-430C-29A9-384E121D4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0" y="288440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ES_tradnl" sz="9600" dirty="0">
                <a:solidFill>
                  <a:srgbClr val="FFFFFF"/>
                </a:solidFill>
                <a:latin typeface="Desdemona" pitchFamily="82" charset="77"/>
              </a:rPr>
              <a:t>COMIENZA LA SIMULACIÓN</a:t>
            </a:r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A3ACAFDC-6874-1ED2-F7C2-B7D4442AD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716" y="286034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837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7750">
        <p:dissolve/>
      </p:transition>
    </mc:Choice>
    <mc:Fallback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1" name="Rectangle 513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C518DD-1A7F-34CE-B694-1FF77033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pPr algn="ctr"/>
            <a:r>
              <a:rPr lang="es-ES_tradnl" dirty="0">
                <a:latin typeface="Britannic Bold" panose="020B0903060703020204" pitchFamily="34" charset="77"/>
              </a:rPr>
              <a:t>SIMULACIÓN</a:t>
            </a: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124" name="Picture 4" descr="Semaforos inteligente">
            <a:extLst>
              <a:ext uri="{FF2B5EF4-FFF2-40B4-BE49-F238E27FC236}">
                <a16:creationId xmlns:a16="http://schemas.microsoft.com/office/drawing/2014/main" id="{0755C1E5-A77A-87F3-5993-18FB4A0F4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768" y="1866336"/>
            <a:ext cx="6702552" cy="422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135" name="Rectangle 513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8" name="Content Placeholder 5127">
            <a:extLst>
              <a:ext uri="{FF2B5EF4-FFF2-40B4-BE49-F238E27FC236}">
                <a16:creationId xmlns:a16="http://schemas.microsoft.com/office/drawing/2014/main" id="{BC8EC1CF-0DFB-24CD-A0A5-674F712C8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US" sz="1800" dirty="0"/>
              <a:t>Durante 30 </a:t>
            </a:r>
            <a:r>
              <a:rPr lang="en-US" sz="1800" dirty="0" err="1"/>
              <a:t>segundos</a:t>
            </a:r>
            <a:r>
              <a:rPr lang="en-US" sz="1800" dirty="0"/>
              <a:t> </a:t>
            </a:r>
            <a:r>
              <a:rPr lang="en-US" sz="1800" dirty="0" err="1"/>
              <a:t>simulamos</a:t>
            </a:r>
            <a:r>
              <a:rPr lang="en-US" sz="1800" dirty="0"/>
              <a:t> un </a:t>
            </a:r>
            <a:r>
              <a:rPr lang="en-US" sz="1800" dirty="0" err="1"/>
              <a:t>semáforo</a:t>
            </a:r>
            <a:r>
              <a:rPr lang="en-US" sz="1800" dirty="0"/>
              <a:t> y un paso de </a:t>
            </a:r>
            <a:r>
              <a:rPr lang="en-US" sz="1800" dirty="0" err="1"/>
              <a:t>cebra</a:t>
            </a:r>
            <a:r>
              <a:rPr lang="en-US" sz="1800" dirty="0"/>
              <a:t> para </a:t>
            </a:r>
            <a:r>
              <a:rPr lang="en-US" sz="1800" dirty="0" err="1"/>
              <a:t>permitir</a:t>
            </a:r>
            <a:r>
              <a:rPr lang="en-US" sz="1800" dirty="0"/>
              <a:t> </a:t>
            </a:r>
            <a:r>
              <a:rPr lang="en-US" sz="1800" dirty="0" err="1"/>
              <a:t>el</a:t>
            </a:r>
            <a:r>
              <a:rPr lang="en-US" sz="1800" dirty="0"/>
              <a:t> paso a </a:t>
            </a:r>
            <a:r>
              <a:rPr lang="en-US" sz="1800" dirty="0" err="1"/>
              <a:t>los</a:t>
            </a:r>
            <a:r>
              <a:rPr lang="en-US" sz="1800" dirty="0"/>
              <a:t> transeuntes</a:t>
            </a:r>
          </a:p>
          <a:p>
            <a:r>
              <a:rPr lang="en-US" sz="1800" dirty="0" err="1"/>
              <a:t>Además</a:t>
            </a:r>
            <a:r>
              <a:rPr lang="en-US" sz="1800" dirty="0"/>
              <a:t> </a:t>
            </a:r>
            <a:r>
              <a:rPr lang="en-US" sz="1800" dirty="0" err="1"/>
              <a:t>cuenta</a:t>
            </a:r>
            <a:r>
              <a:rPr lang="en-US" sz="1800" dirty="0"/>
              <a:t>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coches</a:t>
            </a:r>
            <a:r>
              <a:rPr lang="en-US" sz="1800" dirty="0"/>
              <a:t> que van </a:t>
            </a:r>
            <a:r>
              <a:rPr lang="en-US" sz="1800" dirty="0" err="1"/>
              <a:t>pasando</a:t>
            </a:r>
            <a:r>
              <a:rPr lang="en-US" sz="1800" dirty="0"/>
              <a:t> </a:t>
            </a:r>
            <a:r>
              <a:rPr lang="en-US" sz="1800" dirty="0" err="1"/>
              <a:t>por</a:t>
            </a:r>
            <a:r>
              <a:rPr lang="en-US" sz="1800" dirty="0"/>
              <a:t>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semáforo</a:t>
            </a:r>
            <a:r>
              <a:rPr lang="en-US" sz="1800" dirty="0"/>
              <a:t> y </a:t>
            </a:r>
            <a:r>
              <a:rPr lang="en-US" sz="1800" dirty="0" err="1"/>
              <a:t>cuales</a:t>
            </a:r>
            <a:r>
              <a:rPr lang="en-US" sz="1800" dirty="0"/>
              <a:t> se lo </a:t>
            </a:r>
            <a:r>
              <a:rPr lang="en-US" sz="1800" dirty="0" err="1"/>
              <a:t>saltan</a:t>
            </a:r>
            <a:r>
              <a:rPr lang="en-US" sz="1800" dirty="0"/>
              <a:t> </a:t>
            </a:r>
            <a:r>
              <a:rPr lang="en-US" sz="1800" dirty="0" err="1"/>
              <a:t>aniquilando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acto</a:t>
            </a:r>
            <a:r>
              <a:rPr lang="en-US" sz="1800" dirty="0"/>
              <a:t> al </a:t>
            </a:r>
            <a:r>
              <a:rPr lang="en-US" sz="1800" dirty="0" err="1"/>
              <a:t>pobre</a:t>
            </a:r>
            <a:r>
              <a:rPr lang="en-US" sz="1800" dirty="0"/>
              <a:t> </a:t>
            </a:r>
            <a:r>
              <a:rPr lang="en-US" sz="1800" dirty="0" err="1"/>
              <a:t>niño</a:t>
            </a:r>
            <a:r>
              <a:rPr lang="en-US" sz="1800" dirty="0"/>
              <a:t> que </a:t>
            </a:r>
            <a:r>
              <a:rPr lang="en-US" sz="1800" dirty="0" err="1"/>
              <a:t>pasaba</a:t>
            </a:r>
            <a:r>
              <a:rPr lang="en-US" sz="1800" dirty="0"/>
              <a:t> y </a:t>
            </a:r>
            <a:r>
              <a:rPr lang="en-US" sz="1800" dirty="0" err="1"/>
              <a:t>muriendo</a:t>
            </a:r>
            <a:r>
              <a:rPr lang="en-US" sz="1800" dirty="0"/>
              <a:t> </a:t>
            </a:r>
            <a:r>
              <a:rPr lang="en-US" sz="1800" dirty="0" err="1"/>
              <a:t>instantes</a:t>
            </a:r>
            <a:r>
              <a:rPr lang="en-US" sz="1800" dirty="0"/>
              <a:t> </a:t>
            </a:r>
            <a:r>
              <a:rPr lang="en-US" sz="1800" dirty="0" err="1"/>
              <a:t>después</a:t>
            </a:r>
            <a:r>
              <a:rPr lang="en-US" sz="1800" dirty="0"/>
              <a:t> </a:t>
            </a:r>
            <a:r>
              <a:rPr lang="en-US" sz="1800" dirty="0" err="1"/>
              <a:t>como</a:t>
            </a:r>
            <a:r>
              <a:rPr lang="en-US" sz="1800" dirty="0"/>
              <a:t> </a:t>
            </a:r>
            <a:r>
              <a:rPr lang="en-US" sz="1800" dirty="0" err="1"/>
              <a:t>vimos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ejemplos</a:t>
            </a:r>
            <a:r>
              <a:rPr lang="en-US" sz="1800" dirty="0"/>
              <a:t> </a:t>
            </a:r>
            <a:r>
              <a:rPr lang="en-US" sz="1800" dirty="0" err="1"/>
              <a:t>anteriores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03355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0">
        <p14:flas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ara sonriente emoji fotografías e imágenes de alta resolución - Alamy">
            <a:extLst>
              <a:ext uri="{FF2B5EF4-FFF2-40B4-BE49-F238E27FC236}">
                <a16:creationId xmlns:a16="http://schemas.microsoft.com/office/drawing/2014/main" id="{45F99524-6959-575C-B32E-1ECC121502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1" name="Rectangle 615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3CCBAA-B610-98C8-4888-CC698DF9A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pperplate Gothic Bold" panose="020E0705020206020404" pitchFamily="34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VAMOS A VER COMO FUNCIONA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77"/>
            </a:endParaRPr>
          </a:p>
        </p:txBody>
      </p:sp>
      <p:cxnSp>
        <p:nvCxnSpPr>
          <p:cNvPr id="6153" name="Straight Connector 615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5" name="Straight Connector 615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186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5" name="Rectangle 9224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1814C89-1963-6E4F-1716-78597F0A47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1" r="29696" b="-1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7" name="Rectangle 9226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7CF6FA-0181-DB63-16E6-29A255E2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Autofit/>
          </a:bodyPr>
          <a:lstStyle/>
          <a:p>
            <a:r>
              <a:rPr lang="es-ES_tradnl" sz="9600" dirty="0">
                <a:solidFill>
                  <a:schemeClr val="bg1"/>
                </a:solidFill>
                <a:latin typeface="Phosphate Inline" panose="02000506050000020004" pitchFamily="2" charset="77"/>
                <a:cs typeface="Phosphate Inline" panose="02000506050000020004" pitchFamily="2" charset="77"/>
              </a:rPr>
              <a:t>FIN</a:t>
            </a:r>
          </a:p>
        </p:txBody>
      </p:sp>
      <p:sp>
        <p:nvSpPr>
          <p:cNvPr id="9229" name="Rectangle 922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31" name="Rectangle 923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22" name="Content Placeholder 9221">
            <a:extLst>
              <a:ext uri="{FF2B5EF4-FFF2-40B4-BE49-F238E27FC236}">
                <a16:creationId xmlns:a16="http://schemas.microsoft.com/office/drawing/2014/main" id="{2007088A-C51B-E9DD-9D2E-821529B96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233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500">
        <p14:window dir="ver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81</Words>
  <Application>Microsoft Macintosh PowerPoint</Application>
  <PresentationFormat>Panorámica</PresentationFormat>
  <Paragraphs>10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7" baseType="lpstr">
      <vt:lpstr>ACADEMY ENGRAVED LET PLAIN:1.0</vt:lpstr>
      <vt:lpstr>Arial</vt:lpstr>
      <vt:lpstr>Britannic Bold</vt:lpstr>
      <vt:lpstr>Calibri</vt:lpstr>
      <vt:lpstr>Calibri Light</vt:lpstr>
      <vt:lpstr>Copperplate Gothic Bold</vt:lpstr>
      <vt:lpstr>Desdemona</vt:lpstr>
      <vt:lpstr>PHOSPHATE INLINE</vt:lpstr>
      <vt:lpstr>PHOSPHATE INLINE</vt:lpstr>
      <vt:lpstr>Tema de Office</vt:lpstr>
      <vt:lpstr>TRAFFIC LIGHTS SIMULATOR</vt:lpstr>
      <vt:lpstr>FUNCIONAMIENTO</vt:lpstr>
      <vt:lpstr>CASOS REALES DE NO PRESTAR ATEENCION AL SEMAFORO</vt:lpstr>
      <vt:lpstr>COMIENZA LA SIMULACIÓN</vt:lpstr>
      <vt:lpstr>SIMULACIÓN</vt:lpstr>
      <vt:lpstr>VAMOS A VER COMO FUNCIONA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LIGHTS SIMULATOR</dc:title>
  <dc:creator>Raúl Gracia Pérez-Serrano</dc:creator>
  <cp:lastModifiedBy>Raúl Gracia Pérez-Serrano</cp:lastModifiedBy>
  <cp:revision>1</cp:revision>
  <dcterms:created xsi:type="dcterms:W3CDTF">2023-11-30T10:50:07Z</dcterms:created>
  <dcterms:modified xsi:type="dcterms:W3CDTF">2023-11-30T11:46:43Z</dcterms:modified>
</cp:coreProperties>
</file>