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AFD124-3F60-4D48-BDDA-7C470F264E96}" v="565" dt="2023-04-20T21:26:48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413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1EBA778F-2615-4EE1-8373-2554B0F2C7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99A96FD-C45E-47C8-A211-37A9473621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35127-1CF6-49A2-BA8A-695FDC5CA8C8}" type="datetimeFigureOut">
              <a:rPr lang="pt-PT" smtClean="0"/>
              <a:t>20/04/2023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5DC502B-4F9B-43A5-8F36-3A39443936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12220D-143F-48DA-8143-A13246C1D4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429BB-6C2C-4C14-834E-70244558D3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7019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31CC6-3C4D-47BA-B781-D11C2218D761}" type="datetimeFigureOut">
              <a:rPr lang="pt-PT" noProof="0" smtClean="0"/>
              <a:t>20/04/2023</a:t>
            </a:fld>
            <a:endParaRPr lang="pt-PT" noProof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noProof="0"/>
              <a:t>Clique para editar os Estilos de título do modelo global</a:t>
            </a:r>
          </a:p>
          <a:p>
            <a:pPr lvl="1"/>
            <a:r>
              <a:rPr lang="pt-PT" noProof="0"/>
              <a:t>Segundo nível</a:t>
            </a:r>
          </a:p>
          <a:p>
            <a:pPr lvl="2"/>
            <a:r>
              <a:rPr lang="pt-PT" noProof="0"/>
              <a:t>Terceiro nível</a:t>
            </a:r>
          </a:p>
          <a:p>
            <a:pPr lvl="3"/>
            <a:r>
              <a:rPr lang="pt-PT" noProof="0"/>
              <a:t>Quarto nível</a:t>
            </a:r>
          </a:p>
          <a:p>
            <a:pPr lvl="4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F9C2F-B67E-467F-A9C4-95AD045A2360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711682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F9C2F-B67E-467F-A9C4-95AD045A2360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526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Conexão Reta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tângulo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tângulo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Triângulo Isósceles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tângulo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tângulo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tângulo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Triângulo Isósceles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Triângulo Isósceles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rtlCol="0"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rtlCol="0"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de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7A7930-77F8-458F-AB14-6EFACC62E042}" type="datetime1">
              <a:rPr lang="pt-PT" noProof="0" smtClean="0"/>
              <a:t>20/04/2023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77335" y="609600"/>
            <a:ext cx="8596668" cy="3403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5E5521-273A-4021-915A-049E90DF9A57}" type="datetime1">
              <a:rPr lang="pt-PT" noProof="0" smtClean="0"/>
              <a:t>20/04/2023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23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82D07A-D539-40F6-A954-A8B7EFC75A45}" type="datetime1">
              <a:rPr lang="pt-PT" noProof="0" smtClean="0"/>
              <a:t>20/04/2023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20" name="Caixa de texto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pt-PT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Caixa de texto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pt-PT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pt-PT" noProof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77335" y="1931988"/>
            <a:ext cx="8596668" cy="2595460"/>
          </a:xfrm>
        </p:spPr>
        <p:txBody>
          <a:bodyPr rtlCol="0" anchor="b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9BF047-557B-4249-90D9-BC9BC4DF9AF7}" type="datetime1">
              <a:rPr lang="pt-PT" noProof="0" smtClean="0"/>
              <a:t>20/04/2023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23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3CE153-89A9-4E1F-9DC3-4343B1764ACF}" type="datetime1">
              <a:rPr lang="pt-PT" noProof="0" smtClean="0"/>
              <a:t>20/04/2023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24" name="Caixa de texto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pt-PT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Caixa de texto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pt-PT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799" y="609600"/>
            <a:ext cx="8588203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23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7F0340-F50E-4EC6-9464-29C9E5F6D61F}" type="datetime1">
              <a:rPr lang="pt-PT" noProof="0" smtClean="0"/>
              <a:t>20/04/2023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67DEE2-03BF-4175-A998-7032B08FDE7F}" type="datetime1">
              <a:rPr lang="pt-PT" noProof="0" smtClean="0"/>
              <a:t>20/04/2023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9333C77-0158-454C-844F-B7AB9BD7DAD4}" type="slidenum">
              <a:rPr lang="pt-PT" noProof="0" smtClean="0"/>
              <a:t>‹nº›</a:t>
            </a:fld>
            <a:endParaRPr lang="pt-PT" noProof="0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7967673" y="609599"/>
            <a:ext cx="1304743" cy="5251451"/>
          </a:xfrm>
        </p:spPr>
        <p:txBody>
          <a:bodyPr vert="eaVert" rtlCol="0" anchor="ctr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C4F679-3D21-4987-AC61-E6BC358C681C}" type="datetime1">
              <a:rPr lang="pt-PT" noProof="0" smtClean="0"/>
              <a:t>20/04/2023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6A7582-6DD1-45AB-8ED5-FD80DA928927}" type="datetime1">
              <a:rPr lang="pt-PT" noProof="0" smtClean="0"/>
              <a:t>20/04/2023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77335" y="2700867"/>
            <a:ext cx="8596668" cy="1826581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BF4578-250B-4232-B3E2-AF0D05B03508}" type="datetime1">
              <a:rPr lang="pt-PT" noProof="0" smtClean="0"/>
              <a:t>20/04/2023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57413E-9393-4E68-96B5-1E48F9858C3D}" type="datetime1">
              <a:rPr lang="pt-PT" noProof="0" smtClean="0"/>
              <a:t>20/04/2023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FF9F0C5-380F-41C2-899A-BAC0F0927E16}" type="slidenum">
              <a:rPr lang="pt-PT" noProof="0" smtClean="0"/>
              <a:t>‹nº›</a:t>
            </a:fld>
            <a:endParaRPr lang="pt-PT" noProof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F8CEC7-49DC-4634-ADB9-241B923A6AB6}" type="datetime1">
              <a:rPr lang="pt-PT" noProof="0" smtClean="0"/>
              <a:t>20/04/2023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77334" y="609600"/>
            <a:ext cx="8596668" cy="1320800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3D6640-1086-4086-A731-356AD6D90D10}" type="datetime1">
              <a:rPr lang="pt-PT" noProof="0" smtClean="0"/>
              <a:t>20/04/2023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C32A45-D473-4EA6-A83A-3101C7485DDD}" type="datetime1">
              <a:rPr lang="pt-PT" noProof="0" smtClean="0"/>
              <a:t>20/04/2023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77334" y="1498604"/>
            <a:ext cx="3854528" cy="1278466"/>
          </a:xfrm>
        </p:spPr>
        <p:txBody>
          <a:bodyPr rtlCol="0" anchor="b">
            <a:normAutofit/>
          </a:bodyPr>
          <a:lstStyle>
            <a:lvl1pPr>
              <a:defRPr sz="2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CD570E-FBC5-4B3E-8618-AB6E0E8B770C}" type="datetime1">
              <a:rPr lang="pt-PT" noProof="0" smtClean="0"/>
              <a:t>20/04/2023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19954A3-9DFD-4C44-94BA-B95130A3BA1C}" type="slidenum">
              <a:rPr lang="pt-PT" noProof="0" smtClean="0"/>
              <a:t>‹nº›</a:t>
            </a:fld>
            <a:endParaRPr lang="pt-PT" noProof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77334" y="4800600"/>
            <a:ext cx="859666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FF6895-4BCD-45C3-A499-D85235AC7935}" type="datetime1">
              <a:rPr lang="pt-PT" noProof="0" smtClean="0"/>
              <a:t>20/04/2023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Conexão Reta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tângulo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Triângulo Isósceles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tângulo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tângulo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tângulo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Triângulo Isósceles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Triângulo Isósceles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3D8D836-703B-4F66-B153-0066F0C0973E}" type="datetime1">
              <a:rPr lang="pt-PT" noProof="0" smtClean="0"/>
              <a:t>20/04/2023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ransition spd="slow">
    <p:push dir="u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6462" y="609600"/>
            <a:ext cx="5217540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/>
              <a:t>DESAFIO AERNNOVA</a:t>
            </a:r>
            <a:br>
              <a:rPr lang="en-US" sz="3600"/>
            </a:br>
            <a:r>
              <a:rPr lang="en-US" sz="3600" i="1"/>
              <a:t>PROJETO INTEGRADOR</a:t>
            </a:r>
          </a:p>
        </p:txBody>
      </p:sp>
      <p:pic>
        <p:nvPicPr>
          <p:cNvPr id="5" name="Imagem 5" descr="Uma imagem com texto, sinalizar&#10;&#10;Descrição gerada automaticamente">
            <a:extLst>
              <a:ext uri="{FF2B5EF4-FFF2-40B4-BE49-F238E27FC236}">
                <a16:creationId xmlns:a16="http://schemas.microsoft.com/office/drawing/2014/main" id="{98900A17-8CB9-FC3F-5593-A013254F5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154347"/>
            <a:ext cx="3150527" cy="1512252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56462" y="2160589"/>
            <a:ext cx="5217539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DESENVOLVIMENTO DE SOLUÇÕES PARA O IÇAMENTO DE REVESTIMENTOS</a:t>
            </a:r>
          </a:p>
          <a:p>
            <a:pPr algn="l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GRUPO: BRUNA ZAIRE, CÉSAR AUGUSTO, EVELLYN KAROLINE, KELVIN JOSÉ E RAUL SANTANA </a:t>
            </a:r>
          </a:p>
          <a:p>
            <a:pPr algn="l"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Imagem 6" descr="Uma imagem com logótipo&#10;&#10;Descrição gerada automaticamente">
            <a:extLst>
              <a:ext uri="{FF2B5EF4-FFF2-40B4-BE49-F238E27FC236}">
                <a16:creationId xmlns:a16="http://schemas.microsoft.com/office/drawing/2014/main" id="{6C5C8A42-97DA-648E-5282-BD384E5E5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10" y="3161707"/>
            <a:ext cx="4583501" cy="343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Transparent cube box">
            <a:extLst>
              <a:ext uri="{FF2B5EF4-FFF2-40B4-BE49-F238E27FC236}">
                <a16:creationId xmlns:a16="http://schemas.microsoft.com/office/drawing/2014/main" id="{60D772AB-3478-4876-3C00-2A07A71D5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7" r="21806" b="9096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6B23556-DDB7-067C-8278-059E5437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PRODUCT BACKLOG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8185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A502D-24A6-01B0-B889-3DE51298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PRODUCT BACKLOG 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73B6DBF-9FCC-F9C7-8E00-998810079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718101" cy="4455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solidFill>
                  <a:srgbClr val="7F7F7F"/>
                </a:solidFill>
              </a:rPr>
              <a:t>1ª SPRINT:</a:t>
            </a:r>
          </a:p>
          <a:p>
            <a:r>
              <a:rPr lang="pt-PT" dirty="0">
                <a:solidFill>
                  <a:srgbClr val="7F7F7F"/>
                </a:solidFill>
              </a:rPr>
              <a:t>ANALISE DO DESAFIO;</a:t>
            </a:r>
          </a:p>
          <a:p>
            <a:r>
              <a:rPr lang="pt-PT" dirty="0">
                <a:solidFill>
                  <a:srgbClr val="7F7F7F"/>
                </a:solidFill>
              </a:rPr>
              <a:t>CRIAÇÃO DE POSSÍVEIS SOLUÇÕES;</a:t>
            </a:r>
          </a:p>
          <a:p>
            <a:r>
              <a:rPr lang="pt-PT" dirty="0">
                <a:solidFill>
                  <a:srgbClr val="7F7F7F"/>
                </a:solidFill>
              </a:rPr>
              <a:t>DESENVOLVIMENTO DOS DESENHOS TÉCNICOS;</a:t>
            </a:r>
          </a:p>
          <a:p>
            <a:r>
              <a:rPr lang="pt-PT" sz="1800" dirty="0">
                <a:solidFill>
                  <a:srgbClr val="7F7F7F"/>
                </a:solidFill>
              </a:rPr>
              <a:t>DETERMINAÇÃO DE CATEGORIAS E CRITÉRIOS:</a:t>
            </a:r>
          </a:p>
          <a:p>
            <a:pPr lvl="1"/>
            <a:r>
              <a:rPr lang="pt-PT" dirty="0">
                <a:solidFill>
                  <a:srgbClr val="7F7F7F"/>
                </a:solidFill>
              </a:rPr>
              <a:t>SEGURANÇA;</a:t>
            </a:r>
            <a:endParaRPr lang="en-US">
              <a:solidFill>
                <a:srgbClr val="7F7F7F"/>
              </a:solidFill>
            </a:endParaRPr>
          </a:p>
          <a:p>
            <a:pPr lvl="1"/>
            <a:r>
              <a:rPr lang="pt-PT" dirty="0">
                <a:solidFill>
                  <a:srgbClr val="7F7F7F"/>
                </a:solidFill>
              </a:rPr>
              <a:t>EFICIÊNCIA;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pt-PT" dirty="0">
                <a:solidFill>
                  <a:srgbClr val="7F7F7F"/>
                </a:solidFill>
              </a:rPr>
              <a:t>MOBILIDADE;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pt-PT" dirty="0">
                <a:solidFill>
                  <a:srgbClr val="7F7F7F"/>
                </a:solidFill>
              </a:rPr>
              <a:t>CUSTOS.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pt-PT" dirty="0">
                <a:solidFill>
                  <a:srgbClr val="7F7F7F"/>
                </a:solidFill>
              </a:rPr>
              <a:t>FEEDBACK DO CLIENTE.</a:t>
            </a:r>
          </a:p>
          <a:p>
            <a:pPr lvl="1"/>
            <a:endParaRPr lang="pt-PT" dirty="0">
              <a:solidFill>
                <a:srgbClr val="7F7F7F"/>
              </a:solidFill>
            </a:endParaRPr>
          </a:p>
          <a:p>
            <a:endParaRPr lang="pt-PT" dirty="0">
              <a:solidFill>
                <a:srgbClr val="7F7F7F"/>
              </a:solidFill>
            </a:endParaRPr>
          </a:p>
          <a:p>
            <a:pPr lvl="1"/>
            <a:endParaRPr lang="pt-PT" dirty="0">
              <a:solidFill>
                <a:srgbClr val="7F7F7F"/>
              </a:solidFill>
            </a:endParaRPr>
          </a:p>
          <a:p>
            <a:endParaRPr lang="pt-PT" dirty="0">
              <a:solidFill>
                <a:srgbClr val="7F7F7F"/>
              </a:solidFill>
            </a:endParaRPr>
          </a:p>
          <a:p>
            <a:pPr lvl="1"/>
            <a:endParaRPr lang="pt-PT" dirty="0">
              <a:solidFill>
                <a:srgbClr val="7F7F7F"/>
              </a:solidFill>
            </a:endParaRPr>
          </a:p>
          <a:p>
            <a:pPr marL="457200" lvl="1" indent="0">
              <a:buNone/>
            </a:pPr>
            <a:endParaRPr lang="pt-PT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26848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F4A64-AE48-B729-693D-98A53907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DESENHOS TÉCNICOS</a:t>
            </a:r>
          </a:p>
        </p:txBody>
      </p:sp>
      <p:pic>
        <p:nvPicPr>
          <p:cNvPr id="4" name="Imagem 4" descr="Uma imagem com texto, carrinho de mão&#10;&#10;Descrição gerada automaticamente">
            <a:extLst>
              <a:ext uri="{FF2B5EF4-FFF2-40B4-BE49-F238E27FC236}">
                <a16:creationId xmlns:a16="http://schemas.microsoft.com/office/drawing/2014/main" id="{FAF0C05A-D740-B32B-ED42-5A09B1DF3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51" y="3093829"/>
            <a:ext cx="5802321" cy="3653313"/>
          </a:xfrm>
        </p:spPr>
      </p:pic>
      <p:pic>
        <p:nvPicPr>
          <p:cNvPr id="5" name="Imagem 5" descr="Uma imagem com transporte, grua&#10;&#10;Descrição gerada automaticamente">
            <a:extLst>
              <a:ext uri="{FF2B5EF4-FFF2-40B4-BE49-F238E27FC236}">
                <a16:creationId xmlns:a16="http://schemas.microsoft.com/office/drawing/2014/main" id="{57723897-B216-9E71-6A36-AEDE4C7DF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662" y="329610"/>
            <a:ext cx="5272109" cy="388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5115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F4A64-AE48-B729-693D-98A53907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DESENHOS TÉCNICOS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FAF0C05A-D740-B32B-ED42-5A09B1DF3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51" y="3169618"/>
            <a:ext cx="5802321" cy="3501734"/>
          </a:xfrm>
        </p:spPr>
      </p:pic>
      <p:pic>
        <p:nvPicPr>
          <p:cNvPr id="5" name="Imagem 5" descr="Uma imagem com grua, transporte&#10;&#10;Descrição gerada automaticamente">
            <a:extLst>
              <a:ext uri="{FF2B5EF4-FFF2-40B4-BE49-F238E27FC236}">
                <a16:creationId xmlns:a16="http://schemas.microsoft.com/office/drawing/2014/main" id="{57723897-B216-9E71-6A36-AEDE4C7DF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662" y="508548"/>
            <a:ext cx="5272109" cy="35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4701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44A94-238E-27A7-3DA0-408AF5C2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TABELA DE CATEGORIAS E CRITÉRIOS</a:t>
            </a:r>
          </a:p>
        </p:txBody>
      </p:sp>
      <p:pic>
        <p:nvPicPr>
          <p:cNvPr id="4" name="Imagem 4" descr="Uma imagem com mesa&#10;&#10;Descrição gerada automaticamente">
            <a:extLst>
              <a:ext uri="{FF2B5EF4-FFF2-40B4-BE49-F238E27FC236}">
                <a16:creationId xmlns:a16="http://schemas.microsoft.com/office/drawing/2014/main" id="{1C21F647-FFA8-BD7E-53AF-CD4BA5491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17606"/>
            <a:ext cx="9919384" cy="4220401"/>
          </a:xfrm>
        </p:spPr>
      </p:pic>
    </p:spTree>
    <p:extLst>
      <p:ext uri="{BB962C8B-B14F-4D97-AF65-F5344CB8AC3E}">
        <p14:creationId xmlns:p14="http://schemas.microsoft.com/office/powerpoint/2010/main" val="206887640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25A8C-0FAB-1449-E64E-69F8FC19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PRÓXIMOS PASSOS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A29718-6F58-F0CA-864C-71FB8080A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627"/>
            <a:ext cx="8596668" cy="44127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2ª SPRINT:</a:t>
            </a:r>
          </a:p>
          <a:p>
            <a:pPr lvl="1"/>
            <a:r>
              <a:rPr lang="pt-PT" dirty="0"/>
              <a:t>ANALISE DO FEEDBACK DO CLIENTE;</a:t>
            </a:r>
          </a:p>
          <a:p>
            <a:pPr lvl="2"/>
            <a:r>
              <a:rPr lang="pt-PT" dirty="0"/>
              <a:t>APRIMORIAMENTO/ MELHORIAS DAS SOLUÇÕES.</a:t>
            </a:r>
          </a:p>
          <a:p>
            <a:r>
              <a:rPr lang="pt-PT" dirty="0"/>
              <a:t>3ª SPRINT:</a:t>
            </a:r>
          </a:p>
          <a:p>
            <a:pPr lvl="1"/>
            <a:r>
              <a:rPr lang="pt-PT" dirty="0"/>
              <a:t>CONSIDERAÇÕES FINAIS.</a:t>
            </a:r>
          </a:p>
        </p:txBody>
      </p:sp>
    </p:spTree>
    <p:extLst>
      <p:ext uri="{BB962C8B-B14F-4D97-AF65-F5344CB8AC3E}">
        <p14:creationId xmlns:p14="http://schemas.microsoft.com/office/powerpoint/2010/main" val="357988086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</Words>
  <Application>Microsoft Office PowerPoint</Application>
  <PresentationFormat>Ecrã Panorâmico</PresentationFormat>
  <Paragraphs>1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8" baseType="lpstr">
      <vt:lpstr>Faceta</vt:lpstr>
      <vt:lpstr>DESAFIO AERNNOVA PROJETO INTEGRADOR</vt:lpstr>
      <vt:lpstr>PRODUCT BACKLOG</vt:lpstr>
      <vt:lpstr>PRODUCT BACKLOG </vt:lpstr>
      <vt:lpstr>DESENHOS TÉCNICOS</vt:lpstr>
      <vt:lpstr>DESENHOS TÉCNICOS</vt:lpstr>
      <vt:lpstr>TABELA DE CATEGORIAS E CRITÉRIOS</vt:lpstr>
      <vt:lpstr>PRÓXIMOS PASSOS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187</cp:revision>
  <dcterms:created xsi:type="dcterms:W3CDTF">2023-04-20T19:45:06Z</dcterms:created>
  <dcterms:modified xsi:type="dcterms:W3CDTF">2023-04-20T21:27:12Z</dcterms:modified>
</cp:coreProperties>
</file>