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9" r:id="rId1"/>
  </p:sldMasterIdLst>
  <p:sldIdLst>
    <p:sldId id="256" r:id="rId2"/>
    <p:sldId id="267" r:id="rId3"/>
    <p:sldId id="258" r:id="rId4"/>
    <p:sldId id="259" r:id="rId5"/>
    <p:sldId id="257" r:id="rId6"/>
    <p:sldId id="260" r:id="rId7"/>
    <p:sldId id="261" r:id="rId8"/>
    <p:sldId id="263" r:id="rId9"/>
    <p:sldId id="268" r:id="rId10"/>
    <p:sldId id="264" r:id="rId11"/>
    <p:sldId id="265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5822FB46-FB7B-4879-9B1A-EE9F4DE9AFD3}" type="slidenum">
              <a:rPr/>
              <a:pPr/>
              <a:t>‹#›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fld id="{073C04E2-EF73-F348-86D8-BE48CD33288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5E5A2AEC-BABD-1F45-BE7A-606FB26C95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972028"/>
            <a:ext cx="8204200" cy="1470025"/>
          </a:xfrm>
        </p:spPr>
        <p:txBody>
          <a:bodyPr/>
          <a:lstStyle/>
          <a:p>
            <a:pPr algn="l"/>
            <a:r>
              <a:rPr lang="en-US" sz="4400" dirty="0"/>
              <a:t>Simple Games: Man vs. </a:t>
            </a:r>
            <a:r>
              <a:rPr lang="en-US" sz="4400" dirty="0" smtClean="0"/>
              <a:t>Machine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73500"/>
            <a:ext cx="7799387" cy="466165"/>
          </a:xfrm>
        </p:spPr>
        <p:txBody>
          <a:bodyPr/>
          <a:lstStyle/>
          <a:p>
            <a:r>
              <a:rPr lang="en-US" dirty="0" smtClean="0"/>
              <a:t>By Ryan Tibbetts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Alpha-Beta Pruning</a:t>
            </a:r>
          </a:p>
          <a:p>
            <a:r>
              <a:rPr lang="en-US" dirty="0" smtClean="0"/>
              <a:t>Checks possible moves as well as depth != 0</a:t>
            </a:r>
          </a:p>
          <a:p>
            <a:r>
              <a:rPr lang="en-US" dirty="0" smtClean="0"/>
              <a:t>Returns the ratings of possible moves per depth*(player*2-1)</a:t>
            </a:r>
          </a:p>
          <a:p>
            <a:r>
              <a:rPr lang="en-US" dirty="0" smtClean="0"/>
              <a:t>Player is represented as a 0 or 1</a:t>
            </a:r>
          </a:p>
          <a:p>
            <a:r>
              <a:rPr lang="en-US" dirty="0" smtClean="0"/>
              <a:t>Picks a move that fits Alpha-Beta Pruning protocol.</a:t>
            </a:r>
          </a:p>
          <a:p>
            <a:r>
              <a:rPr lang="en-US" dirty="0" smtClean="0"/>
              <a:t>Generates new alpha beta values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FEN debugging process</a:t>
            </a:r>
          </a:p>
          <a:p>
            <a:r>
              <a:rPr lang="en-US" dirty="0" smtClean="0"/>
              <a:t>Syntax:rnbqkbnr/pppppppp/8/8/8/8/PPPPPPPP/RNBQKBNR </a:t>
            </a:r>
            <a:r>
              <a:rPr lang="en-US" dirty="0" err="1" smtClean="0"/>
              <a:t>w</a:t>
            </a:r>
            <a:r>
              <a:rPr lang="en-US" dirty="0" smtClean="0"/>
              <a:t> </a:t>
            </a:r>
            <a:r>
              <a:rPr lang="en-US" dirty="0" err="1" smtClean="0"/>
              <a:t>KQkq</a:t>
            </a:r>
            <a:r>
              <a:rPr lang="en-US" dirty="0" smtClean="0"/>
              <a:t> – 0 1</a:t>
            </a:r>
          </a:p>
          <a:p>
            <a:r>
              <a:rPr lang="en-US" dirty="0" smtClean="0"/>
              <a:t>Allows for move placement to test the depth searching for any desired movement method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the Algorithm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like games</a:t>
            </a:r>
          </a:p>
          <a:p>
            <a:r>
              <a:rPr lang="en-US" dirty="0" smtClean="0"/>
              <a:t>Make a game AI</a:t>
            </a:r>
          </a:p>
          <a:p>
            <a:r>
              <a:rPr lang="en-US" strike="sngStrike" dirty="0" smtClean="0"/>
              <a:t>Lets make a physics engine</a:t>
            </a:r>
          </a:p>
          <a:p>
            <a:r>
              <a:rPr lang="en-US" strike="sngStrike" dirty="0" smtClean="0"/>
              <a:t>Lets make a board game</a:t>
            </a:r>
          </a:p>
          <a:p>
            <a:r>
              <a:rPr lang="en-US" strike="sngStrike" dirty="0" smtClean="0"/>
              <a:t>Lets make a Multi-Application AI</a:t>
            </a:r>
            <a:endParaRPr lang="en-US" dirty="0" smtClean="0"/>
          </a:p>
          <a:p>
            <a:r>
              <a:rPr lang="en-US" dirty="0" smtClean="0"/>
              <a:t>Multi-board game AI </a:t>
            </a:r>
            <a:r>
              <a:rPr lang="en-US" strike="sngStrike" dirty="0" smtClean="0"/>
              <a:t>with physics engine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Charles Babbage</a:t>
            </a:r>
            <a:r>
              <a:rPr lang="en-US" dirty="0" smtClean="0"/>
              <a:t> – 1770</a:t>
            </a:r>
          </a:p>
          <a:p>
            <a:pPr lvl="1"/>
            <a:r>
              <a:rPr lang="en-US" dirty="0" smtClean="0"/>
              <a:t>Mechanical Chess Player</a:t>
            </a:r>
          </a:p>
          <a:p>
            <a:r>
              <a:rPr lang="en-US" dirty="0" smtClean="0"/>
              <a:t>Claude </a:t>
            </a:r>
            <a:r>
              <a:rPr lang="en-US" dirty="0"/>
              <a:t>Shannon and Alan </a:t>
            </a:r>
            <a:r>
              <a:rPr lang="en-US" dirty="0" smtClean="0"/>
              <a:t>Turing – 1950</a:t>
            </a:r>
          </a:p>
          <a:p>
            <a:pPr lvl="1"/>
            <a:r>
              <a:rPr lang="en-US" dirty="0" smtClean="0"/>
              <a:t>Chess Playing Algorithm</a:t>
            </a:r>
          </a:p>
          <a:p>
            <a:r>
              <a:rPr lang="en-US" dirty="0" smtClean="0"/>
              <a:t>Arthur Samuel – 1959</a:t>
            </a:r>
          </a:p>
          <a:p>
            <a:pPr lvl="1"/>
            <a:r>
              <a:rPr lang="en-US" dirty="0" smtClean="0"/>
              <a:t>Learning Checkers Program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Multi-Application AI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Bitmapping</a:t>
            </a:r>
          </a:p>
          <a:p>
            <a:r>
              <a:rPr lang="en-US" dirty="0" smtClean="0"/>
              <a:t>Moves</a:t>
            </a:r>
          </a:p>
          <a:p>
            <a:r>
              <a:rPr lang="en-US" dirty="0" smtClean="0"/>
              <a:t>Rating</a:t>
            </a:r>
          </a:p>
          <a:p>
            <a:r>
              <a:rPr lang="en-US" dirty="0" smtClean="0"/>
              <a:t>Search Method</a:t>
            </a:r>
          </a:p>
          <a:p>
            <a:r>
              <a:rPr lang="en-US" dirty="0" smtClean="0"/>
              <a:t>Debugging</a:t>
            </a:r>
          </a:p>
          <a:p>
            <a:r>
              <a:rPr lang="en-US" strike="sngStrike" dirty="0" smtClean="0"/>
              <a:t>Demo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Multi-application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AI that can play multiple games</a:t>
            </a:r>
          </a:p>
          <a:p>
            <a:r>
              <a:rPr lang="en-US" dirty="0" smtClean="0"/>
              <a:t>Do it in Java and sob profusely</a:t>
            </a:r>
          </a:p>
          <a:p>
            <a:r>
              <a:rPr lang="en-US" dirty="0" smtClean="0"/>
              <a:t>Why did I do this in Java?</a:t>
            </a:r>
          </a:p>
          <a:p>
            <a:r>
              <a:rPr lang="en-US" dirty="0" smtClean="0"/>
              <a:t>Should’ve done C++</a:t>
            </a:r>
          </a:p>
          <a:p>
            <a:r>
              <a:rPr lang="en-US" dirty="0" smtClean="0"/>
              <a:t>Self comforting</a:t>
            </a:r>
          </a:p>
          <a:p>
            <a:r>
              <a:rPr lang="en-US" dirty="0" smtClean="0"/>
              <a:t>The pain goes away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It </a:t>
            </a:r>
            <a:r>
              <a:rPr lang="en-US" dirty="0"/>
              <a:t>must be a game with two persons who take turns in making their moves.</a:t>
            </a:r>
            <a:endParaRPr lang="en-US" dirty="0" smtClean="0"/>
          </a:p>
          <a:p>
            <a:pPr lvl="0"/>
            <a:r>
              <a:rPr lang="en-US" dirty="0" smtClean="0"/>
              <a:t>It must be a game where both players know the current state of the game (Nothing is hidden between the players)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0-63</a:t>
            </a:r>
          </a:p>
          <a:p>
            <a:r>
              <a:rPr lang="en-US" dirty="0" smtClean="0"/>
              <a:t>0000000000000000000000000000000000000000000000000000000000000000</a:t>
            </a:r>
          </a:p>
          <a:p>
            <a:r>
              <a:rPr lang="en-US" dirty="0" smtClean="0"/>
              <a:t>12 bit boards vs. 1 array</a:t>
            </a:r>
          </a:p>
          <a:p>
            <a:r>
              <a:rPr lang="en-US" dirty="0" smtClean="0"/>
              <a:t>Easier Searching</a:t>
            </a:r>
          </a:p>
          <a:p>
            <a:r>
              <a:rPr lang="en-US" dirty="0" smtClean="0"/>
              <a:t>Easier Moves?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Shifting</a:t>
            </a:r>
          </a:p>
          <a:p>
            <a:r>
              <a:rPr lang="en-US" dirty="0" smtClean="0"/>
              <a:t>Every move case has a bit board and shifts through the bit board according to position.</a:t>
            </a:r>
          </a:p>
          <a:p>
            <a:r>
              <a:rPr lang="en-US" dirty="0" smtClean="0"/>
              <a:t>Is a piece there?</a:t>
            </a:r>
          </a:p>
          <a:p>
            <a:r>
              <a:rPr lang="en-US" dirty="0" smtClean="0"/>
              <a:t>Is a piece not there?</a:t>
            </a:r>
          </a:p>
          <a:p>
            <a:r>
              <a:rPr lang="en-US" dirty="0" smtClean="0"/>
              <a:t>More bit boards!!!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value of a spot on a board</a:t>
            </a:r>
          </a:p>
          <a:p>
            <a:r>
              <a:rPr lang="en-US" dirty="0" smtClean="0"/>
              <a:t>Defines the difference between a good move and a bad move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417</TotalTime>
  <Words>329</Words>
  <Application>Microsoft Macintosh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Codex</vt:lpstr>
      <vt:lpstr>Simple Games: Man vs. Machine</vt:lpstr>
      <vt:lpstr>About</vt:lpstr>
      <vt:lpstr>History</vt:lpstr>
      <vt:lpstr>Outline</vt:lpstr>
      <vt:lpstr>Multi-application AI</vt:lpstr>
      <vt:lpstr>Requirements</vt:lpstr>
      <vt:lpstr>Bitmapping</vt:lpstr>
      <vt:lpstr>Moves</vt:lpstr>
      <vt:lpstr>Rating</vt:lpstr>
      <vt:lpstr>Algorithm</vt:lpstr>
      <vt:lpstr>Debugging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Games: Man vs. Machine</dc:title>
  <dc:creator>Ryan Tibbetts</dc:creator>
  <cp:lastModifiedBy>Ryan Tibbetts</cp:lastModifiedBy>
  <cp:revision>1</cp:revision>
  <dcterms:created xsi:type="dcterms:W3CDTF">2014-04-24T11:25:55Z</dcterms:created>
  <dcterms:modified xsi:type="dcterms:W3CDTF">2014-04-24T18:23:46Z</dcterms:modified>
</cp:coreProperties>
</file>