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  <p1510:client id="{B01CC7F2-18C4-D765-FED5-17A65CD6F80B}" v="13" dt="2024-04-24T15:11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drigo.zacharias@aluno.cefet-rj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vitejs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hyperlink" Target="mailto:rodrigo.zacharias@aluno.cefet-rj.b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 fontScale="92500" lnSpcReduction="20000"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Alunos: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3"/>
              </a:rPr>
              <a:t>Raul.fernandes@aluno.cefet-rj.br</a:t>
            </a:r>
            <a:r>
              <a:rPr lang="pt-BR" dirty="0"/>
              <a:t>) </a:t>
            </a:r>
          </a:p>
          <a:p>
            <a:r>
              <a:rPr lang="pt-BR" dirty="0"/>
              <a:t>Rodrigo Jorge (</a:t>
            </a:r>
            <a:r>
              <a:rPr lang="pt-BR" dirty="0">
                <a:hlinkClick r:id="rId4"/>
              </a:rPr>
              <a:t>rodrigo.zacharias@aluno.cefet-rj.br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 rtlCol="0">
            <a:normAutofit/>
          </a:bodyPr>
          <a:lstStyle/>
          <a:p>
            <a:r>
              <a:rPr lang="pt-BR" sz="3600"/>
              <a:t>Caso de USO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6D0D002-948F-2D48-29D1-9420C14DE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55" y="990978"/>
            <a:ext cx="6143473" cy="41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3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BEA7921-9B83-2D83-981E-9AE9DCCE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58" y="1154657"/>
            <a:ext cx="493463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3D025-C95D-3EBD-9F78-0DCAF821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 err="1"/>
              <a:t>Modelagem</a:t>
            </a:r>
            <a:r>
              <a:rPr lang="en-US" sz="3400" dirty="0"/>
              <a:t> da Principal </a:t>
            </a:r>
            <a:r>
              <a:rPr lang="en-US" sz="3400" dirty="0" err="1"/>
              <a:t>Funcionalidade</a:t>
            </a:r>
            <a:br>
              <a:rPr lang="en-US" sz="3400"/>
            </a:br>
            <a:r>
              <a:rPr lang="en-US" sz="3400" dirty="0"/>
              <a:t>(</a:t>
            </a:r>
            <a:r>
              <a:rPr lang="en-US" sz="3400" dirty="0" err="1"/>
              <a:t>Cadastrar</a:t>
            </a:r>
            <a:r>
              <a:rPr lang="en-US" sz="3400" dirty="0"/>
              <a:t> </a:t>
            </a:r>
            <a:r>
              <a:rPr lang="en-US" sz="3400" dirty="0" err="1"/>
              <a:t>Empréstimo</a:t>
            </a:r>
            <a:r>
              <a:rPr lang="en-US" sz="3400" dirty="0"/>
              <a:t>)</a:t>
            </a:r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Tela de computador com jogo&#10;&#10;Descrição gerada automaticamente">
            <a:extLst>
              <a:ext uri="{FF2B5EF4-FFF2-40B4-BE49-F238E27FC236}">
                <a16:creationId xmlns:a16="http://schemas.microsoft.com/office/drawing/2014/main" id="{7FF9F1FA-00B0-59C2-80A4-3373E5E2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2601" y="371667"/>
            <a:ext cx="5630811" cy="5443928"/>
          </a:xfrm>
          <a:prstGeom prst="rect">
            <a:avLst/>
          </a:prstGeom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[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2"/>
              </a:rPr>
              <a:t>https://playwright.dev/</a:t>
            </a:r>
            <a:endParaRPr lang="pt-BR">
              <a:ea typeface="+mn-lt"/>
              <a:cs typeface="+mn-lt"/>
            </a:endParaRPr>
          </a:p>
          <a:p>
            <a:r>
              <a:rPr lang="pt-BR" dirty="0"/>
              <a:t>[</a:t>
            </a:r>
            <a:r>
              <a:rPr lang="pt-BR" err="1"/>
              <a:t>Vitest</a:t>
            </a:r>
            <a:r>
              <a:rPr lang="pt-BR" dirty="0"/>
              <a:t>] . </a:t>
            </a:r>
            <a:r>
              <a:rPr lang="pt-BR" err="1"/>
              <a:t>Vitest</a:t>
            </a:r>
            <a:r>
              <a:rPr lang="pt-BR" dirty="0"/>
              <a:t> </a:t>
            </a:r>
            <a:r>
              <a:rPr lang="pt-BR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</a:p>
          <a:p>
            <a:r>
              <a:rPr lang="pt-BR" dirty="0"/>
              <a:t>[Vite] . Vite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4"/>
              </a:rPr>
              <a:t>https://vitejs.dev/</a:t>
            </a:r>
          </a:p>
          <a:p>
            <a:r>
              <a:rPr lang="pt-BR" dirty="0"/>
              <a:t>[</a:t>
            </a:r>
            <a:r>
              <a:rPr lang="pt-BR" dirty="0" err="1"/>
              <a:t>Bootstrap</a:t>
            </a:r>
            <a:r>
              <a:rPr lang="pt-BR" dirty="0"/>
              <a:t>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RODRIGO.ZACHARIAS@ALUNO.CEFET-RJ.BR</a:t>
            </a:r>
            <a:r>
              <a:rPr lang="pt-BR" sz="1700" cap="all" dirty="0">
                <a:latin typeface="Segoe UI"/>
                <a:cs typeface="Segoe UI"/>
              </a:rPr>
              <a:t> E </a:t>
            </a:r>
            <a:r>
              <a:rPr lang="pt-BR" sz="1700" cap="all" dirty="0">
                <a:latin typeface="Segoe UI"/>
                <a:cs typeface="Segoe UI"/>
                <a:hlinkClick r:id="rId3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2</TotalTime>
  <Words>202</Words>
  <Application>Microsoft Office PowerPoint</Application>
  <PresentationFormat>Widescreen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Segoe UI</vt:lpstr>
      <vt:lpstr>Galeria</vt:lpstr>
      <vt:lpstr>Projeto integrador de Sistemas</vt:lpstr>
      <vt:lpstr>Caso de USO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Raul Fernandes</cp:lastModifiedBy>
  <cp:revision>217</cp:revision>
  <dcterms:created xsi:type="dcterms:W3CDTF">2024-04-24T00:01:56Z</dcterms:created>
  <dcterms:modified xsi:type="dcterms:W3CDTF">2024-04-24T15:45:41Z</dcterms:modified>
</cp:coreProperties>
</file>