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112CD6-5B9D-C409-AE09-BEF41EE9AC3F}" v="98" dt="2024-04-24T01:31:36.448"/>
    <p1510:client id="{951E94C4-7853-5508-1AB6-B81E93465317}" v="472" dt="2024-04-24T01:23:54.657"/>
    <p1510:client id="{B01CC7F2-18C4-D765-FED5-17A65CD6F80B}" v="13" dt="2024-04-24T15:11:03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8B665F3-CD3B-42BA-8176-A934B2438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CCD611-D87A-4CBA-85FA-53F68438A6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520D-BC9A-4B6C-9DDD-705A8C99DD3C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3C464-F3FA-41A8-A556-5EAB2CCD1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28DA14-991D-4D23-A3E7-E80096761B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2EEDE-5105-4A45-BA6C-4DB0C831D3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8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1BA1-2B4E-46BF-BD13-53D93C89A72F}" type="datetimeFigureOut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F55CE-C3A6-44B9-AA44-4F04670DDEDD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3020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75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624919-4C34-4119-A05F-8BFC584E5F5E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87A56-9751-4121-9D1C-726A6C282FF9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6" name="Conector Reto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042DDC-7971-43C4-BC81-E859C0125F14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EE2F5A-1745-4488-9F87-DF4EC4A83617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3" name="Conector Reto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1E744-D47E-40BB-AD73-C92F9FE48BFF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6F1EC-6FFB-4D5C-9C23-2E3413C6CBF2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5" name="Conector Reto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D20E23-6EE4-49F7-B32D-5B7B5E21B84F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9" name="Conector Reto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B8485-02B3-497A-A58B-E858C6BB4792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5" name="Conector Reto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6AA06B-93AD-480C-8A93-51E94ECE37ED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6CF29A-83A2-454C-8E99-488A078D65D5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7" name="Conector Reto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9C9F688-EBA5-4CC9-BCB9-A9F4408BC60E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1" name="Conector Re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A15393A-0B41-4699-82CD-A3438F3C08A4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‹#›</a:t>
            </a:fld>
            <a:endParaRPr lang="pt-BR" noProof="0"/>
          </a:p>
        </p:txBody>
      </p:sp>
      <p:cxnSp>
        <p:nvCxnSpPr>
          <p:cNvPr id="10" name="Conector Re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ul.fernandes@aluno.cefet-rj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hpstan.org/user-guide/getting-started" TargetMode="External"/><Relationship Id="rId3" Type="http://schemas.openxmlformats.org/officeDocument/2006/relationships/hyperlink" Target="https://vitest.dev/" TargetMode="External"/><Relationship Id="rId7" Type="http://schemas.openxmlformats.org/officeDocument/2006/relationships/hyperlink" Target="https://kahlan.github.io/docs/" TargetMode="External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composer.org/" TargetMode="Externa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playwright.dev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Raul.fernandes@aluno.cefet-rj.b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398" y="814393"/>
            <a:ext cx="11854405" cy="1283526"/>
          </a:xfrm>
        </p:spPr>
        <p:txBody>
          <a:bodyPr rtlCol="0">
            <a:normAutofit/>
          </a:bodyPr>
          <a:lstStyle/>
          <a:p>
            <a:r>
              <a:rPr lang="pt-BR" sz="5400" dirty="0"/>
              <a:t>Projeto integrador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18668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pt-BR" dirty="0"/>
              <a:t>Período: 2024.1</a:t>
            </a:r>
          </a:p>
          <a:p>
            <a:r>
              <a:rPr lang="pt-BR" dirty="0"/>
              <a:t>Aluno:</a:t>
            </a:r>
          </a:p>
          <a:p>
            <a:r>
              <a:rPr lang="pt-BR" dirty="0"/>
              <a:t>Raul Fernandes (</a:t>
            </a:r>
            <a:r>
              <a:rPr lang="pt-BR" dirty="0">
                <a:hlinkClick r:id="rId3"/>
              </a:rPr>
              <a:t>Raul.fernandes@aluno.cefet-rj.br</a:t>
            </a:r>
            <a:r>
              <a:rPr lang="pt-BR" dirty="0"/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7BF43-BCB2-A6B2-C7E6-FC38567A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modelagem essencial</a:t>
            </a:r>
          </a:p>
        </p:txBody>
      </p: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748EB3C-AA77-7D40-D081-037D6E67A1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41699" y="1193021"/>
            <a:ext cx="5276701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cos de madeira">
            <a:extLst>
              <a:ext uri="{FF2B5EF4-FFF2-40B4-BE49-F238E27FC236}">
                <a16:creationId xmlns:a16="http://schemas.microsoft.com/office/drawing/2014/main" id="{61CDC832-1222-CDD2-26F9-072039641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b="-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903CA5B-44CF-FDF6-5C89-8E37D20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Arquitetura - </a:t>
            </a:r>
            <a:r>
              <a:rPr lang="pt-BR">
                <a:ea typeface="+mj-lt"/>
                <a:cs typeface="+mj-lt"/>
              </a:rPr>
              <a:t>Modelo MVC (model,  </a:t>
            </a:r>
            <a:r>
              <a:rPr lang="pt-BR" err="1">
                <a:ea typeface="+mj-lt"/>
                <a:cs typeface="+mj-lt"/>
              </a:rPr>
              <a:t>view</a:t>
            </a:r>
            <a:r>
              <a:rPr lang="pt-BR">
                <a:ea typeface="+mj-lt"/>
                <a:cs typeface="+mj-lt"/>
              </a:rPr>
              <a:t> e </a:t>
            </a:r>
            <a:r>
              <a:rPr lang="pt-BR" err="1">
                <a:ea typeface="+mj-lt"/>
                <a:cs typeface="+mj-lt"/>
              </a:rPr>
              <a:t>controller</a:t>
            </a:r>
            <a:r>
              <a:rPr lang="pt-BR">
                <a:ea typeface="+mj-lt"/>
                <a:cs typeface="+mj-lt"/>
              </a:rPr>
              <a:t>)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624EA-C0C0-7948-FB92-5DCD7460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Model – Regras de Negocio</a:t>
            </a:r>
          </a:p>
          <a:p>
            <a:r>
              <a:rPr lang="pt-BR" err="1"/>
              <a:t>View</a:t>
            </a:r>
            <a:r>
              <a:rPr lang="pt-BR" dirty="0"/>
              <a:t> - exibição e recepção de dados</a:t>
            </a:r>
          </a:p>
          <a:p>
            <a:r>
              <a:rPr lang="pt-BR" dirty="0" err="1"/>
              <a:t>Contoller</a:t>
            </a:r>
            <a:r>
              <a:rPr lang="pt-BR" dirty="0"/>
              <a:t> - </a:t>
            </a:r>
            <a:r>
              <a:rPr lang="pt-BR" dirty="0">
                <a:ea typeface="+mn-lt"/>
                <a:cs typeface="+mn-lt"/>
              </a:rPr>
              <a:t>o intermediário entre o Modelo e a </a:t>
            </a:r>
            <a:r>
              <a:rPr lang="pt-BR" dirty="0" err="1">
                <a:ea typeface="+mn-lt"/>
                <a:cs typeface="+mn-lt"/>
              </a:rPr>
              <a:t>View</a:t>
            </a:r>
            <a:endParaRPr lang="pt-BR" dirty="0" err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2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1" name="Picture 7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2" name="Straight Connector 7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8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4" name="Rectangle 8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8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7BF43-BCB2-A6B2-C7E6-FC38567A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300"/>
              <a:t>Modelagem da Principal Funcionalidade</a:t>
            </a:r>
            <a:br>
              <a:rPr lang="en-US" sz="2300"/>
            </a:br>
            <a:r>
              <a:rPr lang="en-US" sz="2300"/>
              <a:t>(Cadastrar Empréstimo)</a:t>
            </a:r>
          </a:p>
        </p:txBody>
      </p:sp>
      <p:cxnSp>
        <p:nvCxnSpPr>
          <p:cNvPr id="106" name="Straight Connector 8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7" name="Group 8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9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9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9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1" name="Straight Connector 9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2D052C3-6899-1CC5-CAC3-565E2621EB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24375" y="1171854"/>
            <a:ext cx="6508741" cy="37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9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D6826-F3E1-3520-287A-0853104C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413" y="2148603"/>
            <a:ext cx="10291191" cy="1197401"/>
          </a:xfrm>
        </p:spPr>
        <p:txBody>
          <a:bodyPr>
            <a:normAutofit/>
          </a:bodyPr>
          <a:lstStyle/>
          <a:p>
            <a:r>
              <a:rPr lang="pt-BR" sz="3600" dirty="0"/>
              <a:t>Hora de ver o código Em execução</a:t>
            </a:r>
          </a:p>
        </p:txBody>
      </p:sp>
    </p:spTree>
    <p:extLst>
      <p:ext uri="{BB962C8B-B14F-4D97-AF65-F5344CB8AC3E}">
        <p14:creationId xmlns:p14="http://schemas.microsoft.com/office/powerpoint/2010/main" val="369156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1D956-E789-C63A-04EC-105256E7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746" y="2116852"/>
            <a:ext cx="10534608" cy="1049235"/>
          </a:xfrm>
        </p:spPr>
        <p:txBody>
          <a:bodyPr>
            <a:noAutofit/>
          </a:bodyPr>
          <a:lstStyle/>
          <a:p>
            <a:r>
              <a:rPr lang="pt-BR" sz="3600" dirty="0">
                <a:ea typeface="+mj-lt"/>
                <a:cs typeface="+mj-lt"/>
              </a:rPr>
              <a:t>HORA DE  VER os controles de qualidade</a:t>
            </a:r>
            <a:r>
              <a:rPr lang="pt-BR" sz="4000" dirty="0">
                <a:ea typeface="+mj-lt"/>
                <a:cs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2468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A88E5-BC2C-ECBF-7894-3560B6D1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3F031-F763-1E5A-684F-6915CC00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[Vite] . Vite Documentation . </a:t>
            </a:r>
            <a:r>
              <a:rPr lang="pt-BR" dirty="0">
                <a:ea typeface="+mn-lt"/>
                <a:cs typeface="+mn-lt"/>
                <a:hlinkClick r:id="rId2"/>
              </a:rPr>
              <a:t>https://vitejs.dev/</a:t>
            </a:r>
            <a:endParaRPr lang="pt-BR" dirty="0">
              <a:ea typeface="+mn-lt"/>
              <a:cs typeface="+mn-lt"/>
            </a:endParaRPr>
          </a:p>
          <a:p>
            <a:r>
              <a:rPr lang="pt-BR" dirty="0"/>
              <a:t>[Vitest] . Vitest Documentation . </a:t>
            </a:r>
            <a:r>
              <a:rPr lang="pt-BR" dirty="0">
                <a:ea typeface="+mn-lt"/>
                <a:cs typeface="+mn-lt"/>
                <a:hlinkClick r:id="rId3"/>
              </a:rPr>
              <a:t>https://vitest.dev/</a:t>
            </a:r>
            <a:r>
              <a:rPr lang="pt-BR" dirty="0">
                <a:ea typeface="+mn-lt"/>
                <a:cs typeface="+mn-lt"/>
              </a:rPr>
              <a:t> </a:t>
            </a:r>
            <a:endParaRPr lang="pt-BR" dirty="0">
              <a:ea typeface="+mn-lt"/>
              <a:cs typeface="+mn-lt"/>
              <a:hlinkClick r:id="rId2"/>
            </a:endParaRPr>
          </a:p>
          <a:p>
            <a:r>
              <a:rPr lang="pt-BR" dirty="0">
                <a:ea typeface="+mn-lt"/>
                <a:cs typeface="+mn-lt"/>
              </a:rPr>
              <a:t>[Playwright] . </a:t>
            </a:r>
            <a:r>
              <a:rPr lang="pt-BR" dirty="0" err="1">
                <a:ea typeface="+mn-lt"/>
                <a:cs typeface="+mn-lt"/>
              </a:rPr>
              <a:t>Playwright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. </a:t>
            </a:r>
            <a:r>
              <a:rPr lang="pt-BR" dirty="0">
                <a:ea typeface="+mn-lt"/>
                <a:cs typeface="+mn-lt"/>
                <a:hlinkClick r:id="rId4"/>
              </a:rPr>
              <a:t>https://playwright.dev/</a:t>
            </a:r>
            <a:r>
              <a:rPr lang="pt-BR" dirty="0">
                <a:ea typeface="+mn-lt"/>
                <a:cs typeface="+mn-lt"/>
              </a:rPr>
              <a:t> </a:t>
            </a:r>
          </a:p>
          <a:p>
            <a:r>
              <a:rPr lang="pt-BR" dirty="0"/>
              <a:t>[Bootstrap] . </a:t>
            </a:r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5"/>
              </a:rPr>
              <a:t>https://getbootstrap.com/</a:t>
            </a:r>
            <a:endParaRPr lang="pt-BR" dirty="0"/>
          </a:p>
          <a:p>
            <a:r>
              <a:rPr lang="pt-BR" dirty="0"/>
              <a:t>[Composer] . Composer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6"/>
              </a:rPr>
              <a:t>https://getcomposer.org/</a:t>
            </a:r>
          </a:p>
          <a:p>
            <a:r>
              <a:rPr lang="pt-BR" dirty="0"/>
              <a:t>[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] . 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 . </a:t>
            </a:r>
            <a:r>
              <a:rPr lang="pt-BR" dirty="0">
                <a:ea typeface="+mn-lt"/>
                <a:cs typeface="+mn-lt"/>
                <a:hlinkClick r:id="rId7"/>
              </a:rPr>
              <a:t>https://kahlan.github.io/docs/</a:t>
            </a:r>
            <a:endParaRPr lang="pt-BR" dirty="0">
              <a:ea typeface="+mn-lt"/>
              <a:cs typeface="+mn-lt"/>
              <a:hlinkClick r:id="rId6"/>
            </a:endParaRPr>
          </a:p>
          <a:p>
            <a:r>
              <a:rPr lang="pt-BR" dirty="0"/>
              <a:t>[</a:t>
            </a:r>
            <a:r>
              <a:rPr lang="pt-BR" dirty="0">
                <a:ea typeface="+mn-lt"/>
                <a:cs typeface="+mn-lt"/>
              </a:rPr>
              <a:t>PHPStan] . PHPStan Documentation . </a:t>
            </a:r>
            <a:r>
              <a:rPr lang="en-US" dirty="0">
                <a:hlinkClick r:id="rId8"/>
              </a:rPr>
              <a:t>Getting Started | </a:t>
            </a:r>
            <a:r>
              <a:rPr lang="en-US" dirty="0" err="1">
                <a:hlinkClick r:id="rId8"/>
              </a:rPr>
              <a:t>PHPStan</a:t>
            </a:r>
            <a:endParaRPr lang="pt-BR" dirty="0">
              <a:ea typeface="+mn-lt"/>
              <a:cs typeface="+mn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26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C72B7-DD5D-7647-B189-526F5A4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F5A27-CDA0-AE00-88A1-DD0E13DD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700" cap="all" dirty="0">
                <a:latin typeface="Segoe UI"/>
                <a:cs typeface="Segoe UI"/>
                <a:hlinkClick r:id="rId2"/>
              </a:rPr>
              <a:t>RAUL.FERNANDES@ALUNO.CEFET-RJ.BR</a:t>
            </a:r>
            <a:r>
              <a:rPr lang="pt-BR" sz="1700" cap="all" dirty="0">
                <a:latin typeface="Segoe UI"/>
                <a:cs typeface="Segoe UI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16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D6250-F32D-8646-B8F9-75CED9B7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329" y="2582520"/>
            <a:ext cx="1337692" cy="1049235"/>
          </a:xfrm>
        </p:spPr>
        <p:txBody>
          <a:bodyPr>
            <a:normAutofit/>
          </a:bodyPr>
          <a:lstStyle/>
          <a:p>
            <a:r>
              <a:rPr lang="pt-BR" sz="6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71467767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38</TotalTime>
  <Words>186</Words>
  <Application>Microsoft Office PowerPoint</Application>
  <PresentationFormat>Widescreen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Segoe UI</vt:lpstr>
      <vt:lpstr>Galeria</vt:lpstr>
      <vt:lpstr>Projeto integrador de Sistemas</vt:lpstr>
      <vt:lpstr>modelagem essencial</vt:lpstr>
      <vt:lpstr>Arquitetura - Modelo MVC (model,  view e controller)</vt:lpstr>
      <vt:lpstr>Modelagem da Principal Funcionalidade (Cadastrar Empréstimo)</vt:lpstr>
      <vt:lpstr>Hora de ver o código Em execução</vt:lpstr>
      <vt:lpstr>HORA DE  VER os controles de qualidade </vt:lpstr>
      <vt:lpstr>Referencias</vt:lpstr>
      <vt:lpstr>Perguntas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Raul Fernandes</cp:lastModifiedBy>
  <cp:revision>225</cp:revision>
  <dcterms:created xsi:type="dcterms:W3CDTF">2024-04-24T00:01:56Z</dcterms:created>
  <dcterms:modified xsi:type="dcterms:W3CDTF">2024-08-21T21:01:27Z</dcterms:modified>
</cp:coreProperties>
</file>