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drigo.zacharias@aluno.cefet-rj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vitejs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4"/>
              </a:rPr>
              <a:t>rodrigo.zacharias@aluno.cefet-rj.br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49" y="1193021"/>
            <a:ext cx="5343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9001F6E2-93E7-9CBD-2D2F-467A8FD0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67" y="1116345"/>
            <a:ext cx="5835732" cy="3866172"/>
          </a:xfrm>
          <a:prstGeom prst="rect">
            <a:avLst/>
          </a:prstGeom>
        </p:spPr>
      </p:pic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[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2"/>
              </a:rPr>
              <a:t>https://playwright.dev/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[</a:t>
            </a:r>
            <a:r>
              <a:rPr lang="pt-BR" err="1"/>
              <a:t>Vitest</a:t>
            </a:r>
            <a:r>
              <a:rPr lang="pt-BR" dirty="0"/>
              <a:t>] . </a:t>
            </a:r>
            <a:r>
              <a:rPr lang="pt-BR" err="1"/>
              <a:t>Vitest</a:t>
            </a:r>
            <a:r>
              <a:rPr lang="pt-BR" dirty="0"/>
              <a:t> </a:t>
            </a:r>
            <a:r>
              <a:rPr lang="pt-BR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</a:p>
          <a:p>
            <a:r>
              <a:rPr lang="pt-BR" dirty="0"/>
              <a:t>[Vite] . Vite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4"/>
              </a:rPr>
              <a:t>https://vitejs.dev/</a:t>
            </a:r>
          </a:p>
          <a:p>
            <a:r>
              <a:rPr lang="pt-BR" dirty="0"/>
              <a:t>[</a:t>
            </a:r>
            <a:r>
              <a:rPr lang="pt-BR" dirty="0" err="1"/>
              <a:t>Bootstrap</a:t>
            </a:r>
            <a:r>
              <a:rPr lang="pt-BR" dirty="0"/>
              <a:t>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13</TotalTime>
  <Words>198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219</cp:revision>
  <dcterms:created xsi:type="dcterms:W3CDTF">2024-04-24T00:01:56Z</dcterms:created>
  <dcterms:modified xsi:type="dcterms:W3CDTF">2024-04-24T16:04:05Z</dcterms:modified>
</cp:coreProperties>
</file>