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5" r:id="rId5"/>
    <p:sldId id="260" r:id="rId6"/>
    <p:sldId id="261" r:id="rId7"/>
    <p:sldId id="262" r:id="rId8"/>
    <p:sldId id="258" r:id="rId9"/>
    <p:sldId id="263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5871" autoAdjust="0"/>
  </p:normalViewPr>
  <p:slideViewPr>
    <p:cSldViewPr snapToGrid="0">
      <p:cViewPr varScale="1">
        <p:scale>
          <a:sx n="108" d="100"/>
          <a:sy n="108" d="100"/>
        </p:scale>
        <p:origin x="7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97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8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44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037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227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229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634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693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277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89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C8DDA-0D6F-4D3E-BFE3-CC095C30C17E}" type="datetimeFigureOut">
              <a:rPr lang="de-CH" smtClean="0"/>
              <a:t>12.03.2017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91779-E336-4744-9852-AB3EA057CF0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180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sv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sv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2913" y="2271237"/>
            <a:ext cx="5382883" cy="2602949"/>
          </a:xfrm>
        </p:spPr>
        <p:txBody>
          <a:bodyPr anchor="t">
            <a:normAutofit fontScale="90000"/>
          </a:bodyPr>
          <a:lstStyle/>
          <a:p>
            <a:r>
              <a:rPr lang="de-CH" sz="7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New Type </a:t>
            </a:r>
            <a:r>
              <a:rPr lang="de-CH" sz="7000" dirty="0" err="1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of</a:t>
            </a:r>
            <a:r>
              <a:rPr lang="de-CH" sz="7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  <a:r>
              <a:rPr lang="de-CH" sz="7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Crowdf</a:t>
            </a:r>
            <a:r>
              <a:rPr lang="de-CH" sz="7000" dirty="0" smtClean="0">
                <a:solidFill>
                  <a:schemeClr val="bg1"/>
                </a:solidFill>
                <a:latin typeface="Franklin Gothic Medium" panose="020B0603020102020204" pitchFamily="34" charset="0"/>
              </a:rPr>
              <a:t>unding</a:t>
            </a:r>
            <a:endParaRPr lang="de-CH" sz="7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92" y="974312"/>
            <a:ext cx="4105588" cy="21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6687127" y="0"/>
            <a:ext cx="9476509" cy="6931891"/>
          </a:xfrm>
          <a:prstGeom prst="trapezoi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>
            <a:off x="7947891" y="0"/>
            <a:ext cx="9476509" cy="6931891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9024684" y="3776067"/>
            <a:ext cx="3745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0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Code</a:t>
            </a:r>
            <a:endParaRPr lang="de-CH" sz="7000" dirty="0">
              <a:solidFill>
                <a:srgbClr val="C0000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327547" y="1820678"/>
            <a:ext cx="5087165" cy="312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6600" dirty="0" smtClean="0"/>
              <a:t>github.com</a:t>
            </a:r>
          </a:p>
          <a:p>
            <a:r>
              <a:rPr lang="de-CH" sz="6600" dirty="0" smtClean="0"/>
              <a:t>/s-</a:t>
            </a:r>
            <a:r>
              <a:rPr lang="de-CH" sz="6600" dirty="0" err="1" smtClean="0"/>
              <a:t>tikhomirov</a:t>
            </a:r>
            <a:endParaRPr lang="de-CH" sz="6600" dirty="0" smtClean="0"/>
          </a:p>
          <a:p>
            <a:r>
              <a:rPr lang="de-CH" sz="6600" dirty="0" smtClean="0"/>
              <a:t>/</a:t>
            </a:r>
            <a:r>
              <a:rPr lang="de-CH" sz="6600" dirty="0" err="1" smtClean="0"/>
              <a:t>pethreon</a:t>
            </a:r>
            <a:endParaRPr lang="de-CH" sz="6600" dirty="0"/>
          </a:p>
        </p:txBody>
      </p:sp>
      <p:sp>
        <p:nvSpPr>
          <p:cNvPr id="2" name="Textfeld 1"/>
          <p:cNvSpPr txBox="1"/>
          <p:nvPr/>
        </p:nvSpPr>
        <p:spPr>
          <a:xfrm>
            <a:off x="585498" y="744468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4800" dirty="0">
              <a:solidFill>
                <a:srgbClr val="C0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" y="5257800"/>
            <a:ext cx="123898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5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6687127" y="0"/>
            <a:ext cx="9476509" cy="6931891"/>
          </a:xfrm>
          <a:prstGeom prst="trapezoi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>
            <a:off x="7947891" y="0"/>
            <a:ext cx="9476509" cy="6931891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/>
          <p:cNvSpPr txBox="1"/>
          <p:nvPr/>
        </p:nvSpPr>
        <p:spPr>
          <a:xfrm>
            <a:off x="8522854" y="4246130"/>
            <a:ext cx="3669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</a:t>
            </a:r>
            <a:r>
              <a:rPr lang="de-CH" sz="7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Situation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6" y="2435614"/>
            <a:ext cx="4476750" cy="101917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7" y="1014996"/>
            <a:ext cx="3954838" cy="93105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3" y="3749060"/>
            <a:ext cx="1711214" cy="1711214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2158859" y="4752388"/>
            <a:ext cx="477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>
                <a:latin typeface="Franklin Gothic Medium" panose="020B0603020102020204" pitchFamily="34" charset="0"/>
              </a:rPr>
              <a:t>(</a:t>
            </a:r>
            <a:r>
              <a:rPr lang="de-CH" sz="4000" dirty="0" err="1">
                <a:latin typeface="Franklin Gothic Medium" panose="020B0603020102020204" pitchFamily="34" charset="0"/>
              </a:rPr>
              <a:t>recurring</a:t>
            </a:r>
            <a:r>
              <a:rPr lang="de-CH" sz="4000" dirty="0">
                <a:latin typeface="Franklin Gothic Medium" panose="020B0603020102020204" pitchFamily="34" charset="0"/>
              </a:rPr>
              <a:t> </a:t>
            </a:r>
            <a:r>
              <a:rPr lang="de-CH" sz="4000" dirty="0" err="1">
                <a:latin typeface="Franklin Gothic Medium" panose="020B0603020102020204" pitchFamily="34" charset="0"/>
              </a:rPr>
              <a:t>payments</a:t>
            </a:r>
            <a:r>
              <a:rPr lang="de-CH" sz="4000" dirty="0">
                <a:latin typeface="Franklin Gothic Medium" panose="020B0603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383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6687127" y="0"/>
            <a:ext cx="9476509" cy="6931891"/>
          </a:xfrm>
          <a:prstGeom prst="trapezoi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>
            <a:off x="7947891" y="0"/>
            <a:ext cx="9476509" cy="6931891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8522854" y="4246130"/>
            <a:ext cx="3669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</a:t>
            </a:r>
            <a:r>
              <a:rPr lang="de-CH" sz="7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Problem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4800" y="1583862"/>
            <a:ext cx="6724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CH" sz="4000" dirty="0" err="1">
                <a:latin typeface="Franklin Gothic Medium" panose="020B0603020102020204" pitchFamily="34" charset="0"/>
              </a:rPr>
              <a:t>Revealing</a:t>
            </a:r>
            <a:r>
              <a:rPr lang="de-CH" sz="4000" dirty="0">
                <a:latin typeface="Franklin Gothic Medium" panose="020B0603020102020204" pitchFamily="34" charset="0"/>
              </a:rPr>
              <a:t> personal </a:t>
            </a:r>
            <a:r>
              <a:rPr lang="de-CH" sz="4000" dirty="0" err="1">
                <a:latin typeface="Franklin Gothic Medium" panose="020B0603020102020204" pitchFamily="34" charset="0"/>
              </a:rPr>
              <a:t>data</a:t>
            </a:r>
            <a:endParaRPr lang="de-CH" sz="4000" dirty="0">
              <a:latin typeface="Franklin Gothic Medium" panose="020B0603020102020204" pitchFamily="34" charset="0"/>
            </a:endParaRPr>
          </a:p>
          <a:p>
            <a:endParaRPr lang="de-CH" sz="4000" dirty="0">
              <a:latin typeface="Franklin Gothic Medium" panose="020B0603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CH" sz="4000" dirty="0">
                <a:latin typeface="Franklin Gothic Medium" panose="020B0603020102020204" pitchFamily="34" charset="0"/>
              </a:rPr>
              <a:t>High </a:t>
            </a:r>
            <a:r>
              <a:rPr lang="de-CH" sz="4000" dirty="0" err="1">
                <a:latin typeface="Franklin Gothic Medium" panose="020B0603020102020204" pitchFamily="34" charset="0"/>
              </a:rPr>
              <a:t>fees</a:t>
            </a:r>
            <a:r>
              <a:rPr lang="de-CH" sz="4000" dirty="0">
                <a:latin typeface="Franklin Gothic Medium" panose="020B0603020102020204" pitchFamily="34" charset="0"/>
              </a:rPr>
              <a:t> </a:t>
            </a:r>
            <a:r>
              <a:rPr lang="de-CH" sz="4000" dirty="0" err="1">
                <a:latin typeface="Franklin Gothic Medium" panose="020B0603020102020204" pitchFamily="34" charset="0"/>
              </a:rPr>
              <a:t>for</a:t>
            </a:r>
            <a:r>
              <a:rPr lang="de-CH" sz="4000" dirty="0">
                <a:latin typeface="Franklin Gothic Medium" panose="020B0603020102020204" pitchFamily="34" charset="0"/>
              </a:rPr>
              <a:t> </a:t>
            </a:r>
            <a:r>
              <a:rPr lang="de-CH" sz="4000" dirty="0" err="1">
                <a:latin typeface="Franklin Gothic Medium" panose="020B0603020102020204" pitchFamily="34" charset="0"/>
              </a:rPr>
              <a:t>transactions</a:t>
            </a:r>
            <a:endParaRPr lang="de-CH" sz="4000" dirty="0">
              <a:latin typeface="Franklin Gothic Medium" panose="020B0603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>
              <a:latin typeface="Franklin Gothic Medium" panose="020B0603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CH" sz="4000" dirty="0">
                <a:latin typeface="Franklin Gothic Medium" panose="020B0603020102020204" pitchFamily="34" charset="0"/>
              </a:rPr>
              <a:t>Lack </a:t>
            </a:r>
            <a:r>
              <a:rPr lang="de-CH" sz="4000" dirty="0" err="1">
                <a:latin typeface="Franklin Gothic Medium" panose="020B0603020102020204" pitchFamily="34" charset="0"/>
              </a:rPr>
              <a:t>of</a:t>
            </a:r>
            <a:r>
              <a:rPr lang="de-CH" sz="4000" dirty="0">
                <a:latin typeface="Franklin Gothic Medium" panose="020B0603020102020204" pitchFamily="34" charset="0"/>
              </a:rPr>
              <a:t> </a:t>
            </a:r>
            <a:r>
              <a:rPr lang="de-CH" sz="4000" dirty="0" err="1">
                <a:latin typeface="Franklin Gothic Medium" panose="020B0603020102020204" pitchFamily="34" charset="0"/>
              </a:rPr>
              <a:t>trust</a:t>
            </a:r>
            <a:endParaRPr lang="de-CH" sz="4000" dirty="0">
              <a:latin typeface="Franklin Gothic Medium" panose="020B0603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" y="5257800"/>
            <a:ext cx="123898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6687127" y="0"/>
            <a:ext cx="9476509" cy="6931891"/>
          </a:xfrm>
          <a:prstGeom prst="trapezoi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>
            <a:off x="7947891" y="0"/>
            <a:ext cx="9476509" cy="6931891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8522854" y="4246130"/>
            <a:ext cx="36691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</a:t>
            </a:r>
            <a:r>
              <a:rPr lang="de-CH" sz="7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Solution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28650" y="390525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4800" dirty="0">
              <a:solidFill>
                <a:srgbClr val="C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120456" y="2661080"/>
            <a:ext cx="13049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20000" dirty="0">
              <a:solidFill>
                <a:srgbClr val="C00000"/>
              </a:solidFill>
              <a:latin typeface="Bodoni MT Poster Compressed" panose="02070706080601050204" pitchFamily="18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4" y="1582455"/>
            <a:ext cx="6697088" cy="35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4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6687127" y="0"/>
            <a:ext cx="9476509" cy="6931891"/>
          </a:xfrm>
          <a:prstGeom prst="trapezoi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>
            <a:off x="7947891" y="0"/>
            <a:ext cx="9476509" cy="6931891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427470" y="1221522"/>
            <a:ext cx="6506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CH" sz="4000" dirty="0" smtClean="0">
                <a:latin typeface="Franklin Gothic Medium" panose="020B0603020102020204" pitchFamily="34" charset="0"/>
              </a:rPr>
              <a:t>Privacy </a:t>
            </a:r>
            <a:r>
              <a:rPr lang="de-CH" sz="4000" dirty="0" err="1" smtClean="0">
                <a:latin typeface="Franklin Gothic Medium" panose="020B0603020102020204" pitchFamily="34" charset="0"/>
              </a:rPr>
              <a:t>preserved</a:t>
            </a:r>
            <a:endParaRPr lang="de-CH" sz="4000" dirty="0">
              <a:latin typeface="Franklin Gothic Medium" panose="020B0603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</p:txBody>
      </p:sp>
      <p:sp>
        <p:nvSpPr>
          <p:cNvPr id="2" name="Textfeld 1"/>
          <p:cNvSpPr txBox="1"/>
          <p:nvPr/>
        </p:nvSpPr>
        <p:spPr>
          <a:xfrm>
            <a:off x="628650" y="390525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4800" dirty="0">
              <a:solidFill>
                <a:srgbClr val="C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120456" y="2661080"/>
            <a:ext cx="13049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0" dirty="0">
                <a:solidFill>
                  <a:srgbClr val="C00000"/>
                </a:solidFill>
                <a:latin typeface="Bodoni MT Poster Compressed" panose="02070706080601050204" pitchFamily="18" charset="0"/>
              </a:rPr>
              <a:t>1.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93" y="2704504"/>
            <a:ext cx="2143125" cy="214312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" y="5257800"/>
            <a:ext cx="123898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8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6687127" y="0"/>
            <a:ext cx="9476509" cy="6931891"/>
          </a:xfrm>
          <a:prstGeom prst="trapezoi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>
            <a:off x="7947891" y="0"/>
            <a:ext cx="9476509" cy="6931891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427470" y="1221522"/>
            <a:ext cx="6506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CH" sz="4000" dirty="0">
                <a:latin typeface="Franklin Gothic Medium" panose="020B0603020102020204" pitchFamily="34" charset="0"/>
              </a:rPr>
              <a:t>Low </a:t>
            </a:r>
            <a:r>
              <a:rPr lang="de-CH" sz="4000" dirty="0" err="1">
                <a:latin typeface="Franklin Gothic Medium" panose="020B0603020102020204" pitchFamily="34" charset="0"/>
              </a:rPr>
              <a:t>f</a:t>
            </a:r>
            <a:r>
              <a:rPr lang="de-CH" sz="4000" dirty="0" err="1" smtClean="0">
                <a:latin typeface="Franklin Gothic Medium" panose="020B0603020102020204" pitchFamily="34" charset="0"/>
              </a:rPr>
              <a:t>ees</a:t>
            </a:r>
            <a:endParaRPr lang="de-CH" sz="4000" dirty="0">
              <a:latin typeface="Franklin Gothic Medium" panose="020B0603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</p:txBody>
      </p:sp>
      <p:sp>
        <p:nvSpPr>
          <p:cNvPr id="2" name="Textfeld 1"/>
          <p:cNvSpPr txBox="1"/>
          <p:nvPr/>
        </p:nvSpPr>
        <p:spPr>
          <a:xfrm>
            <a:off x="628650" y="390525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4800" dirty="0">
              <a:solidFill>
                <a:srgbClr val="C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039350" y="2592272"/>
            <a:ext cx="13049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0" dirty="0">
                <a:solidFill>
                  <a:srgbClr val="C00000"/>
                </a:solidFill>
                <a:latin typeface="Bodoni MT Poster Compressed" panose="02070706080601050204" pitchFamily="18" charset="0"/>
              </a:rPr>
              <a:t>2.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" y="5257800"/>
            <a:ext cx="1238983" cy="1524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81" y="2374680"/>
            <a:ext cx="3906423" cy="25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5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6687127" y="0"/>
            <a:ext cx="9476509" cy="6931891"/>
          </a:xfrm>
          <a:prstGeom prst="trapezoi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>
            <a:off x="7947891" y="0"/>
            <a:ext cx="9476509" cy="6931891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484620" y="1221522"/>
            <a:ext cx="6506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CH" sz="4000" dirty="0" err="1" smtClean="0">
                <a:latin typeface="Franklin Gothic Medium" panose="020B0603020102020204" pitchFamily="34" charset="0"/>
              </a:rPr>
              <a:t>Trustless</a:t>
            </a:r>
            <a:r>
              <a:rPr lang="de-CH" sz="4000" dirty="0" smtClean="0">
                <a:latin typeface="Franklin Gothic Medium" panose="020B0603020102020204" pitchFamily="34" charset="0"/>
              </a:rPr>
              <a:t> </a:t>
            </a:r>
            <a:r>
              <a:rPr lang="de-CH" sz="4000" dirty="0" err="1" smtClean="0">
                <a:latin typeface="Franklin Gothic Medium" panose="020B0603020102020204" pitchFamily="34" charset="0"/>
              </a:rPr>
              <a:t>execution</a:t>
            </a:r>
            <a:endParaRPr lang="de-CH" sz="4000" dirty="0">
              <a:latin typeface="Franklin Gothic Medium" panose="020B0603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</p:txBody>
      </p:sp>
      <p:sp>
        <p:nvSpPr>
          <p:cNvPr id="2" name="Textfeld 1"/>
          <p:cNvSpPr txBox="1"/>
          <p:nvPr/>
        </p:nvSpPr>
        <p:spPr>
          <a:xfrm>
            <a:off x="628650" y="390525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4800" dirty="0">
              <a:solidFill>
                <a:srgbClr val="C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120456" y="2661080"/>
            <a:ext cx="13049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0" dirty="0">
                <a:solidFill>
                  <a:srgbClr val="C00000"/>
                </a:solidFill>
                <a:latin typeface="Bodoni MT Poster Compressed" panose="02070706080601050204" pitchFamily="18" charset="0"/>
              </a:rPr>
              <a:t>3.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" y="5257800"/>
            <a:ext cx="1238983" cy="1524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16" y="3004542"/>
            <a:ext cx="3236861" cy="208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2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3666036" y="2219644"/>
            <a:ext cx="2229667" cy="2256562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999" y="3626978"/>
            <a:ext cx="619492" cy="762000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956" y="4095822"/>
            <a:ext cx="1654721" cy="1637211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757" y="4518064"/>
            <a:ext cx="2424576" cy="1322987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3813" y="1471202"/>
            <a:ext cx="1521572" cy="1617168"/>
          </a:xfrm>
          <a:prstGeom prst="rect">
            <a:avLst/>
          </a:prstGeom>
        </p:spPr>
      </p:pic>
      <p:pic>
        <p:nvPicPr>
          <p:cNvPr id="81" name="Grafik 8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7" y="2701596"/>
            <a:ext cx="293526" cy="206386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58" y="2701596"/>
            <a:ext cx="293526" cy="206386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59" y="2701596"/>
            <a:ext cx="293526" cy="206386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78" y="2701596"/>
            <a:ext cx="293526" cy="206386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50" y="2710872"/>
            <a:ext cx="276619" cy="194498"/>
          </a:xfrm>
          <a:prstGeom prst="rect">
            <a:avLst/>
          </a:prstGeom>
        </p:spPr>
      </p:pic>
      <p:pic>
        <p:nvPicPr>
          <p:cNvPr id="87" name="Grafik 86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1" y="2710872"/>
            <a:ext cx="276619" cy="194498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70" y="2710872"/>
            <a:ext cx="276619" cy="194498"/>
          </a:xfrm>
          <a:prstGeom prst="rect">
            <a:avLst/>
          </a:prstGeom>
        </p:spPr>
      </p:pic>
      <p:pic>
        <p:nvPicPr>
          <p:cNvPr id="89" name="Grafik 8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28" y="2701596"/>
            <a:ext cx="293526" cy="206386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29" y="2701596"/>
            <a:ext cx="293526" cy="206386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48" y="2711756"/>
            <a:ext cx="293526" cy="206386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20" y="2721146"/>
            <a:ext cx="276619" cy="194498"/>
          </a:xfrm>
          <a:prstGeom prst="rect">
            <a:avLst/>
          </a:prstGeom>
        </p:spPr>
      </p:pic>
      <p:pic>
        <p:nvPicPr>
          <p:cNvPr id="95" name="Grafik 94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21" y="2710872"/>
            <a:ext cx="276619" cy="194498"/>
          </a:xfrm>
          <a:prstGeom prst="rect">
            <a:avLst/>
          </a:prstGeom>
        </p:spPr>
      </p:pic>
      <p:pic>
        <p:nvPicPr>
          <p:cNvPr id="96" name="Grafik 9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19" y="3144310"/>
            <a:ext cx="293526" cy="206386"/>
          </a:xfrm>
          <a:prstGeom prst="rect">
            <a:avLst/>
          </a:prstGeom>
        </p:spPr>
      </p:pic>
      <p:pic>
        <p:nvPicPr>
          <p:cNvPr id="97" name="Grafik 9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20" y="3144310"/>
            <a:ext cx="293526" cy="206386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21" y="3144310"/>
            <a:ext cx="293526" cy="206386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40" y="3144310"/>
            <a:ext cx="293526" cy="206386"/>
          </a:xfrm>
          <a:prstGeom prst="rect">
            <a:avLst/>
          </a:prstGeom>
        </p:spPr>
      </p:pic>
      <p:pic>
        <p:nvPicPr>
          <p:cNvPr id="100" name="Grafik 99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12" y="3153586"/>
            <a:ext cx="276619" cy="194498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13" y="3153586"/>
            <a:ext cx="276619" cy="194498"/>
          </a:xfrm>
          <a:prstGeom prst="rect">
            <a:avLst/>
          </a:prstGeom>
        </p:spPr>
      </p:pic>
      <p:pic>
        <p:nvPicPr>
          <p:cNvPr id="102" name="Grafik 10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432" y="3153586"/>
            <a:ext cx="276619" cy="194498"/>
          </a:xfrm>
          <a:prstGeom prst="rect">
            <a:avLst/>
          </a:prstGeom>
        </p:spPr>
      </p:pic>
      <p:pic>
        <p:nvPicPr>
          <p:cNvPr id="103" name="Grafik 10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90" y="3144310"/>
            <a:ext cx="293526" cy="206386"/>
          </a:xfrm>
          <a:prstGeom prst="rect">
            <a:avLst/>
          </a:prstGeom>
        </p:spPr>
      </p:pic>
      <p:pic>
        <p:nvPicPr>
          <p:cNvPr id="104" name="Grafik 10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191" y="3144310"/>
            <a:ext cx="293526" cy="206386"/>
          </a:xfrm>
          <a:prstGeom prst="rect">
            <a:avLst/>
          </a:prstGeom>
        </p:spPr>
      </p:pic>
      <p:pic>
        <p:nvPicPr>
          <p:cNvPr id="105" name="Grafik 104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10" y="3154470"/>
            <a:ext cx="293526" cy="206386"/>
          </a:xfrm>
          <a:prstGeom prst="rect">
            <a:avLst/>
          </a:prstGeom>
        </p:spPr>
      </p:pic>
      <p:pic>
        <p:nvPicPr>
          <p:cNvPr id="106" name="Grafik 10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82" y="3163860"/>
            <a:ext cx="276619" cy="194498"/>
          </a:xfrm>
          <a:prstGeom prst="rect">
            <a:avLst/>
          </a:prstGeom>
        </p:spPr>
      </p:pic>
      <p:pic>
        <p:nvPicPr>
          <p:cNvPr id="107" name="Grafik 106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83" y="3153586"/>
            <a:ext cx="276619" cy="194498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9868205" y="1016813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Rechteck 32"/>
          <p:cNvSpPr/>
          <p:nvPr/>
        </p:nvSpPr>
        <p:spPr>
          <a:xfrm>
            <a:off x="9868205" y="2500437"/>
            <a:ext cx="1367942" cy="11265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6" name="Rechteck 35"/>
          <p:cNvSpPr/>
          <p:nvPr/>
        </p:nvSpPr>
        <p:spPr>
          <a:xfrm>
            <a:off x="9866986" y="2254149"/>
            <a:ext cx="1369161" cy="1452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Rechteck 36"/>
          <p:cNvSpPr/>
          <p:nvPr/>
        </p:nvSpPr>
        <p:spPr>
          <a:xfrm>
            <a:off x="9868205" y="1016813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8" name="Rechteck 37"/>
          <p:cNvSpPr/>
          <p:nvPr/>
        </p:nvSpPr>
        <p:spPr>
          <a:xfrm>
            <a:off x="9868205" y="1016812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9" name="Rechteck 38"/>
          <p:cNvSpPr/>
          <p:nvPr/>
        </p:nvSpPr>
        <p:spPr>
          <a:xfrm>
            <a:off x="9868205" y="1026555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0" name="Rechteck 39"/>
          <p:cNvSpPr/>
          <p:nvPr/>
        </p:nvSpPr>
        <p:spPr>
          <a:xfrm>
            <a:off x="9866986" y="1026436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1" name="Rechteck 40"/>
          <p:cNvSpPr/>
          <p:nvPr/>
        </p:nvSpPr>
        <p:spPr>
          <a:xfrm>
            <a:off x="9866986" y="1016693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2" name="Rechteck 41"/>
          <p:cNvSpPr/>
          <p:nvPr/>
        </p:nvSpPr>
        <p:spPr>
          <a:xfrm>
            <a:off x="9866986" y="1026434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6" name="Rechteck 45"/>
          <p:cNvSpPr/>
          <p:nvPr/>
        </p:nvSpPr>
        <p:spPr>
          <a:xfrm>
            <a:off x="9866986" y="1026314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47" name="Rechteck 46"/>
          <p:cNvSpPr/>
          <p:nvPr/>
        </p:nvSpPr>
        <p:spPr>
          <a:xfrm>
            <a:off x="9866986" y="1026194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8" name="Rechteck 47"/>
          <p:cNvSpPr/>
          <p:nvPr/>
        </p:nvSpPr>
        <p:spPr>
          <a:xfrm>
            <a:off x="9866986" y="1026074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49" name="Rechteck 48"/>
          <p:cNvSpPr/>
          <p:nvPr/>
        </p:nvSpPr>
        <p:spPr>
          <a:xfrm>
            <a:off x="9865767" y="1025954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50" name="Rechteck 49"/>
          <p:cNvSpPr/>
          <p:nvPr/>
        </p:nvSpPr>
        <p:spPr>
          <a:xfrm>
            <a:off x="9865767" y="1025353"/>
            <a:ext cx="1367942" cy="1126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7000" dirty="0">
                <a:solidFill>
                  <a:srgbClr val="C00000"/>
                </a:solidFill>
              </a:rPr>
              <a:t>12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6019" y="3394988"/>
            <a:ext cx="774336" cy="189861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59911" y="5338739"/>
            <a:ext cx="17546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H" dirty="0">
                <a:latin typeface="Franklin Gothic Book" panose="020B0503020102020204" pitchFamily="34" charset="0"/>
              </a:rPr>
              <a:t>Alice</a:t>
            </a:r>
            <a:endParaRPr lang="de-CH" dirty="0">
              <a:latin typeface="Franklin Gothic Book" panose="020B05030201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079037" y="3163259"/>
            <a:ext cx="17546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H" dirty="0">
                <a:latin typeface="Franklin Gothic Book" panose="020B0503020102020204" pitchFamily="34" charset="0"/>
              </a:rPr>
              <a:t>Bob</a:t>
            </a:r>
            <a:endParaRPr lang="de-CH" dirty="0">
              <a:latin typeface="Franklin Gothic Book" panose="020B05030201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7090553" y="5896092"/>
            <a:ext cx="175461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CH" dirty="0">
                <a:latin typeface="Franklin Gothic Book" panose="020B0503020102020204" pitchFamily="34" charset="0"/>
              </a:rPr>
              <a:t>Charlie</a:t>
            </a:r>
            <a:endParaRPr lang="de-CH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600"/>
                            </p:stCondLst>
                            <p:childTnLst>
                              <p:par>
                                <p:cTn id="10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0.00046 0.0043 0.00069 0.00638 0.00116 C 0.00729 0.00139 0.00808 0.00254 0.00899 0.00254 C 0.01459 0.00254 0.02019 0.00162 0.02578 0.00116 C 0.02969 0.00023 0.03815 -0.00185 0.04063 -0.00209 C 0.05235 -0.00347 0.06394 -0.00371 0.07565 -0.0044 L 0.13828 -0.00324 C 0.14584 -0.00324 0.15339 -0.00278 0.16094 -0.00209 C 0.1642 -0.00185 0.16745 -0.00116 0.17071 -0.00116 L 0.27344 0.00116 " pathEditMode="relative" ptsTypes="AAAAAAAAAAA">
                                      <p:cBhvr>
                                        <p:cTn id="10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0.00046 0.0043 0.00069 0.00638 0.00116 C 0.00729 0.00139 0.00808 0.00254 0.00899 0.00254 C 0.01459 0.00254 0.02019 0.00162 0.02578 0.00116 C 0.02969 0.00023 0.03815 -0.00185 0.04063 -0.00209 C 0.05235 -0.00347 0.06394 -0.00371 0.07565 -0.0044 L 0.13828 -0.00324 C 0.14584 -0.00324 0.15339 -0.00278 0.16094 -0.00209 C 0.1642 -0.00185 0.16745 -0.00116 0.17071 -0.00116 L 0.27344 0.00116 " pathEditMode="relative" ptsTypes="AAAAAAAAAAA">
                                      <p:cBhvr>
                                        <p:cTn id="10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0.00046 0.0043 0.00069 0.00638 0.00116 C 0.00729 0.00139 0.00808 0.00254 0.00899 0.00254 C 0.01459 0.00254 0.02019 0.00162 0.02578 0.00116 C 0.02969 0.00023 0.03815 -0.00185 0.04063 -0.00209 C 0.05235 -0.00347 0.06394 -0.00371 0.07565 -0.0044 L 0.13828 -0.00324 C 0.14584 -0.00324 0.15339 -0.00278 0.16094 -0.00209 C 0.1642 -0.00185 0.16745 -0.00116 0.17071 -0.00116 L 0.27344 0.00116 " pathEditMode="relative" ptsTypes="AAAAAAAAAAA">
                                      <p:cBhvr>
                                        <p:cTn id="11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0.00046 0.0043 0.00069 0.00638 0.00116 C 0.00729 0.00139 0.00808 0.00254 0.00899 0.00254 C 0.01459 0.00254 0.02019 0.00162 0.02578 0.00116 C 0.02969 0.00023 0.03815 -0.00185 0.04063 -0.00209 C 0.05235 -0.00347 0.06394 -0.00371 0.07565 -0.0044 L 0.13828 -0.00324 C 0.14584 -0.00324 0.15339 -0.00278 0.16094 -0.00209 C 0.1642 -0.00185 0.16745 -0.00116 0.17071 -0.00116 L 0.27344 0.00116 " pathEditMode="relative" ptsTypes="AAAAAAAAAAA">
                                      <p:cBhvr>
                                        <p:cTn id="11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0.00046 0.0043 0.00069 0.00638 0.00116 C 0.00729 0.00139 0.00808 0.00254 0.00899 0.00254 C 0.01459 0.00254 0.02019 0.00162 0.02578 0.00116 C 0.02969 0.00023 0.03815 -0.00185 0.04063 -0.00209 C 0.05235 -0.00347 0.06394 -0.00371 0.07565 -0.0044 L 0.13828 -0.00324 C 0.14584 -0.00324 0.15339 -0.00278 0.16094 -0.00209 C 0.1642 -0.00185 0.16745 -0.00116 0.17071 -0.00116 L 0.27344 0.00116 " pathEditMode="relative" ptsTypes="AAAAAAAAAAA">
                                      <p:cBhvr>
                                        <p:cTn id="11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0.00046 0.0043 0.00069 0.00638 0.00116 C 0.00729 0.00139 0.00808 0.00254 0.00899 0.00254 C 0.01459 0.00254 0.02019 0.00162 0.02578 0.00116 C 0.02969 0.00023 0.03815 -0.00185 0.04063 -0.00209 C 0.05235 -0.00347 0.06394 -0.00371 0.07565 -0.0044 L 0.13828 -0.00324 C 0.14584 -0.00324 0.15339 -0.00278 0.16094 -0.00209 C 0.1642 -0.00185 0.16745 -0.00116 0.17071 -0.00116 L 0.27344 0.00116 " pathEditMode="relative" ptsTypes="AAAAAAAAAAA">
                                      <p:cBhvr>
                                        <p:cTn id="11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0.00046 0.0043 0.00069 0.00638 0.00116 C 0.00729 0.00139 0.00808 0.00254 0.00899 0.00254 C 0.01459 0.00254 0.02019 0.00162 0.02578 0.00116 C 0.02969 0.00023 0.03815 -0.00185 0.04063 -0.00209 C 0.05235 -0.00347 0.06394 -0.00371 0.07565 -0.0044 L 0.13828 -0.00324 C 0.14584 -0.00324 0.15339 -0.00278 0.16094 -0.00209 C 0.1642 -0.00185 0.16745 -0.00116 0.17071 -0.00116 L 0.27344 0.00116 " pathEditMode="relative" ptsTypes="AAAAAAAAAAA">
                                      <p:cBhvr>
                                        <p:cTn id="1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0.00046 0.0043 0.00069 0.00638 0.00116 C 0.00729 0.00139 0.00808 0.00254 0.00899 0.00254 C 0.01459 0.00254 0.02019 0.00162 0.02578 0.00116 C 0.02969 0.00023 0.03815 -0.00185 0.04063 -0.00209 C 0.05235 -0.00347 0.06394 -0.00371 0.07565 -0.0044 L 0.13828 -0.00324 C 0.14584 -0.00324 0.15339 -0.00278 0.16094 -0.00209 C 0.1642 -0.00185 0.16745 -0.00116 0.17071 -0.00116 L 0.27344 0.00116 " pathEditMode="relative" ptsTypes="AAAAAAAAAAA">
                                      <p:cBhvr>
                                        <p:cTn id="12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00023 C 0.00209 0.00046 0.0043 0.00069 0.00639 0.00116 C 0.0073 0.00139 0.00808 0.00254 0.00899 0.00254 C 0.01459 0.00254 0.02019 0.00162 0.02579 0.00116 C 0.02969 0.00023 0.03816 -0.00185 0.04063 -0.00209 C 0.05235 -0.00347 0.06394 -0.00371 0.07566 -0.0044 L 0.13829 -0.00324 C 0.14584 -0.00324 0.15339 -0.00278 0.16094 -0.00209 C 0.1642 -0.00185 0.16745 -0.00116 0.17071 -0.00116 L 0.27344 0.00116 " pathEditMode="relative" rAng="0" ptsTypes="AAAAAAAAAAA">
                                      <p:cBhvr>
                                        <p:cTn id="12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2" y="-93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0.00046 0.0043 0.00069 0.00638 0.00116 C 0.00729 0.00139 0.00808 0.00254 0.00899 0.00254 C 0.01459 0.00254 0.02019 0.00162 0.02578 0.00116 C 0.02969 0.00023 0.03815 -0.00185 0.04063 -0.00209 C 0.05235 -0.00347 0.06394 -0.00371 0.07565 -0.0044 L 0.13828 -0.00324 C 0.14584 -0.00324 0.15339 -0.00278 0.16094 -0.00209 C 0.1642 -0.00185 0.16745 -0.00116 0.17071 -0.00116 L 0.27344 0.00116 " pathEditMode="relative" ptsTypes="AAAAAAAAAAA">
                                      <p:cBhvr>
                                        <p:cTn id="12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0.00046 0.0043 0.00069 0.00638 0.00116 C 0.00729 0.00139 0.00808 0.00254 0.00899 0.00254 C 0.01459 0.00254 0.02019 0.00162 0.02578 0.00116 C 0.02969 0.00023 0.03815 -0.00185 0.04063 -0.00209 C 0.05235 -0.00347 0.06394 -0.00371 0.07565 -0.0044 L 0.13828 -0.00324 C 0.14584 -0.00324 0.15339 -0.00278 0.16094 -0.00209 C 0.1642 -0.00185 0.16745 -0.00116 0.17071 -0.00116 L 0.27344 0.00116 " pathEditMode="relative" ptsTypes="AAAAAAAAAAA">
                                      <p:cBhvr>
                                        <p:cTn id="12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9 0.00046 0.0043 0.00069 0.00638 0.00116 C 0.00729 0.00139 0.00808 0.00254 0.00899 0.00254 C 0.01459 0.00254 0.02019 0.00162 0.02578 0.00116 C 0.02969 0.00023 0.03815 -0.00185 0.04063 -0.00209 C 0.05235 -0.00347 0.06394 -0.00371 0.07565 -0.0044 L 0.13828 -0.00324 C 0.14584 -0.00324 0.15339 -0.00278 0.16094 -0.00209 C 0.1642 -0.00185 0.16745 -0.00116 0.17071 -0.00116 L 0.27344 0.00116 " pathEditMode="relative" ptsTypes="AAAAAAAAAAA">
                                      <p:cBhvr>
                                        <p:cTn id="12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0.00023 0.01328 0.00046 0.01993 0.00115 C 0.02084 0.00115 0.02175 0.00208 0.02253 0.00231 L 0.08789 0.00347 L 0.22761 0 C 0.23894 -0.00255 0.2267 -0.00024 0.24636 -0.00232 C 0.24844 -0.00278 0.25065 -0.00324 0.25274 -0.00348 C 0.25664 -0.00278 0.26055 -0.00232 0.26446 -0.00139 C 0.26511 -0.00116 0.26576 -0.00047 0.26641 0 C 0.2694 0.00138 0.26823 -0.00024 0.26966 0.00231 " pathEditMode="relative" ptsTypes="AAAAAAAAAAA">
                                      <p:cBhvr>
                                        <p:cTn id="1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0.00023 0.01328 0.00046 0.01993 0.00115 C 0.02084 0.00115 0.02175 0.00208 0.02253 0.00231 L 0.08789 0.00347 L 0.22761 0 C 0.23894 -0.00255 0.2267 -0.00024 0.24636 -0.00232 C 0.24844 -0.00278 0.25065 -0.00324 0.25274 -0.00348 C 0.25664 -0.00278 0.26055 -0.00232 0.26446 -0.00139 C 0.26511 -0.00116 0.26576 -0.00047 0.26641 0 C 0.2694 0.00138 0.26823 -0.00024 0.26966 0.00231 " pathEditMode="relative" ptsTypes="AAAAAAAAAAA">
                                      <p:cBhvr>
                                        <p:cTn id="13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0.00023 0.01328 0.00046 0.01993 0.00115 C 0.02084 0.00115 0.02175 0.00208 0.02253 0.00231 L 0.08789 0.00347 L 0.22761 0 C 0.23894 -0.00255 0.2267 -0.00024 0.24636 -0.00232 C 0.24844 -0.00278 0.25065 -0.00324 0.25274 -0.00348 C 0.25664 -0.00278 0.26055 -0.00232 0.26446 -0.00139 C 0.26511 -0.00116 0.26576 -0.00047 0.26641 0 C 0.2694 0.00138 0.26823 -0.00024 0.26966 0.00231 " pathEditMode="relative" ptsTypes="AAAAAAAAAAA">
                                      <p:cBhvr>
                                        <p:cTn id="1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0.00023 0.01328 0.00046 0.01993 0.00115 C 0.02084 0.00115 0.02175 0.00208 0.02253 0.00231 L 0.08789 0.00347 L 0.22761 0 C 0.23894 -0.00255 0.2267 -0.00024 0.24636 -0.00232 C 0.24844 -0.00278 0.25065 -0.00324 0.25274 -0.00348 C 0.25664 -0.00278 0.26055 -0.00232 0.26446 -0.00139 C 0.26511 -0.00116 0.26576 -0.00047 0.26641 0 C 0.2694 0.00138 0.26823 -0.00024 0.26966 0.00231 " pathEditMode="relative" ptsTypes="AAAAAAAAAAA">
                                      <p:cBhvr>
                                        <p:cTn id="13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0.00023 0.01328 0.00046 0.01993 0.00115 C 0.02084 0.00115 0.02175 0.00208 0.02253 0.00231 L 0.08789 0.00347 L 0.22761 0 C 0.23894 -0.00255 0.2267 -0.00024 0.24636 -0.00232 C 0.24844 -0.00278 0.25065 -0.00324 0.25274 -0.00348 C 0.25664 -0.00278 0.26055 -0.00232 0.26446 -0.00139 C 0.26511 -0.00116 0.26576 -0.00047 0.26641 0 C 0.2694 0.00138 0.26823 -0.00024 0.26966 0.00231 " pathEditMode="relative" ptsTypes="AAAAAAAAAAA">
                                      <p:cBhvr>
                                        <p:cTn id="13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0.00023 0.01328 0.00046 0.01993 0.00115 C 0.02084 0.00115 0.02175 0.00208 0.02253 0.00231 L 0.08789 0.00347 L 0.22761 0 C 0.23894 -0.00255 0.2267 -0.00024 0.24636 -0.00232 C 0.24844 -0.00278 0.25065 -0.00324 0.25274 -0.00348 C 0.25664 -0.00278 0.26055 -0.00232 0.26446 -0.00139 C 0.26511 -0.00116 0.26576 -0.00047 0.26641 0 C 0.2694 0.00138 0.26823 -0.00024 0.26966 0.00231 " pathEditMode="relative" ptsTypes="AAAAAAAAAAA">
                                      <p:cBhvr>
                                        <p:cTn id="1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0.00023 0.01328 0.00046 0.01993 0.00115 C 0.02084 0.00115 0.02175 0.00208 0.02253 0.00231 L 0.08789 0.00347 L 0.22761 0 C 0.23894 -0.00255 0.2267 -0.00024 0.24636 -0.00232 C 0.24844 -0.00278 0.25065 -0.00324 0.25274 -0.00348 C 0.25664 -0.00278 0.26055 -0.00232 0.26446 -0.00139 C 0.26511 -0.00116 0.26576 -0.00047 0.26641 0 C 0.2694 0.00138 0.26823 -0.00024 0.26966 0.00231 " pathEditMode="relative" ptsTypes="AAAAAAAAAAA">
                                      <p:cBhvr>
                                        <p:cTn id="1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0.00023 0.01328 0.00046 0.01993 0.00115 C 0.02084 0.00115 0.02175 0.00208 0.02253 0.00231 L 0.08789 0.00347 L 0.22761 0 C 0.23894 -0.00255 0.2267 -0.00024 0.24636 -0.00232 C 0.24844 -0.00278 0.25065 -0.00324 0.25274 -0.00348 C 0.25664 -0.00278 0.26055 -0.00232 0.26446 -0.00139 C 0.26511 -0.00116 0.26576 -0.00047 0.26641 0 C 0.2694 0.00138 0.26823 -0.00024 0.26966 0.00231 " pathEditMode="relative" ptsTypes="AAAAAAAAAAA">
                                      <p:cBhvr>
                                        <p:cTn id="14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0.00023 0.01328 0.00046 0.01993 0.00115 C 0.02084 0.00115 0.02175 0.00208 0.02253 0.00231 L 0.08789 0.00347 L 0.22761 0 C 0.23894 -0.00255 0.2267 -0.00024 0.24636 -0.00232 C 0.24844 -0.00278 0.25065 -0.00324 0.25274 -0.00348 C 0.25664 -0.00278 0.26055 -0.00232 0.26446 -0.00139 C 0.26511 -0.00116 0.26576 -0.00047 0.26641 0 C 0.2694 0.00138 0.26823 -0.00024 0.26966 0.00231 " pathEditMode="relative" ptsTypes="AAAAAAAAAAA">
                                      <p:cBhvr>
                                        <p:cTn id="14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0.00023 0.01328 0.00046 0.01993 0.00115 C 0.02084 0.00115 0.02175 0.00208 0.02253 0.00231 L 0.08789 0.00347 L 0.22761 0 C 0.23894 -0.00255 0.2267 -0.00024 0.24636 -0.00232 C 0.24844 -0.00278 0.25065 -0.00324 0.25274 -0.00348 C 0.25664 -0.00278 0.26055 -0.00232 0.26446 -0.00139 C 0.26511 -0.00116 0.26576 -0.00047 0.26641 0 C 0.2694 0.00138 0.26823 -0.00024 0.26966 0.00231 " pathEditMode="relative" ptsTypes="AAAAAAAAAAA">
                                      <p:cBhvr>
                                        <p:cTn id="14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664 0.00023 0.01328 0.00046 0.01993 0.00115 C 0.02084 0.00115 0.02175 0.00208 0.02253 0.00231 L 0.08789 0.00347 L 0.22761 0 C 0.23894 -0.00255 0.2267 -0.00024 0.24636 -0.00232 C 0.24844 -0.00278 0.25065 -0.00324 0.25274 -0.00348 C 0.25664 -0.00278 0.26055 -0.00232 0.26446 -0.00139 C 0.26511 -0.00116 0.26576 -0.00047 0.26641 0 C 0.2694 0.00138 0.26823 -0.00024 0.26966 0.00231 " pathEditMode="relative" ptsTypes="AAAAAAAAAAA">
                                      <p:cBhvr>
                                        <p:cTn id="15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07407E-6 L 2.29167E-6 0.00024 C 0.00664 0.00024 0.01328 0.00047 0.01992 0.00116 C 0.02083 0.00116 0.02174 0.00209 0.02252 0.00232 L 0.08789 0.00348 L 0.2276 -4.07407E-6 C 0.23893 -0.00254 0.22669 -0.00023 0.24635 -0.00231 C 0.24844 -0.00277 0.25065 -0.00324 0.25273 -0.00347 C 0.25664 -0.00277 0.26054 -0.00231 0.26445 -0.00138 C 0.2651 -0.00115 0.26575 -0.00046 0.2664 -4.07407E-6 C 0.2694 0.00139 0.26823 -0.00023 0.26966 0.00232 " pathEditMode="relative" rAng="0" ptsTypes="AAAAAAAAAAA">
                                      <p:cBhvr>
                                        <p:cTn id="1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600"/>
                            </p:stCondLst>
                            <p:childTnLst>
                              <p:par>
                                <p:cTn id="1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4 0.0007 L 0.51745 -0.05787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94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62 0.00186 L 0.51888 0.28218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600"/>
                            </p:stCondLst>
                            <p:childTnLst>
                              <p:par>
                                <p:cTn id="1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6 -0.00069 L 0.53398 -0.05741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3" y="-2847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12 0.00185 L 0.53412 0.28056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600"/>
                            </p:stCondLst>
                            <p:childTnLst>
                              <p:par>
                                <p:cTn id="17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5 -0.00023 L 0.55208 -0.05834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0" y="-2917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49 0.00139 L 0.55208 0.28194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73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600"/>
                            </p:stCondLst>
                            <p:childTnLst>
                              <p:par>
                                <p:cTn id="18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44 0.00116 L 0.57058 -0.05741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57" y="-294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66 0.00232 L 0.57149 0.28357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91" y="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1600"/>
                            </p:stCondLst>
                            <p:childTnLst>
                              <p:par>
                                <p:cTn id="19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44 0.00116 L 0.58659 -0.05625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51" y="-287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85 0.00278 L 0.58346 0.28495 " pathEditMode="relative" rAng="0" ptsTypes="AA">
                                      <p:cBhvr>
                                        <p:cTn id="19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24" y="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2600"/>
                            </p:stCondLst>
                            <p:childTnLst>
                              <p:par>
                                <p:cTn id="20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44 0.00116 L 0.60105 -0.05694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-2917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3 0.00232 L 0.60078 0.28588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3600"/>
                            </p:stCondLst>
                            <p:childTnLst>
                              <p:par>
                                <p:cTn id="2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1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44 0.00116 L 0.6151 -0.05671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894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7100"/>
                            </p:stCondLst>
                            <p:childTnLst>
                              <p:par>
                                <p:cTn id="2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23 0.00232 L -3.125E-6 2.96296E-6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-69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66 0.00232 L 4.58333E-6 -1.11111E-6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90" y="-116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38 0.00232 L 1.66667E-6 -1.11111E-6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69" y="-116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31 0.00232 L -4.79167E-6 -1.11111E-6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5" y="-11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55 0.00186 L -1.66667E-6 -4.07407E-6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28" y="-93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92 0.00186 L -4.79167E-6 -4.07407E-6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9100"/>
                            </p:stCondLst>
                            <p:childTnLst>
                              <p:par>
                                <p:cTn id="2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89 0.0007 L 0.62708 -0.05255 " pathEditMode="relative" rAng="0" ptsTypes="AA">
                                      <p:cBhvr>
                                        <p:cTn id="2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03" y="-2662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9600"/>
                            </p:stCondLst>
                            <p:childTnLst>
                              <p:par>
                                <p:cTn id="2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687 0.00116 L 0.64114 -0.05347 " pathEditMode="relative" rAng="0" ptsTypes="AA">
                                      <p:cBhvr>
                                        <p:cTn id="2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14" y="-2731"/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0100"/>
                            </p:stCondLst>
                            <p:childTnLst>
                              <p:par>
                                <p:cTn id="2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03 0.00116 L 0.65742 -0.0507 " pathEditMode="relative" rAng="0" ptsTypes="AA">
                                      <p:cBhvr>
                                        <p:cTn id="2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13" y="-2593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0600"/>
                            </p:stCondLst>
                            <p:childTnLst>
                              <p:par>
                                <p:cTn id="2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3 0.00116 L 0.67122 -0.0507 " pathEditMode="relative" rAng="0" ptsTypes="AA">
                                      <p:cBhvr>
                                        <p:cTn id="253" dur="4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99" y="-2593"/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1100"/>
                            </p:stCondLst>
                            <p:childTnLst>
                              <p:par>
                                <p:cTn id="2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43 0.00116 L 0.68841 -0.05394 " pathEditMode="relative" rAng="0" ptsTypes="AA">
                                      <p:cBhvr>
                                        <p:cTn id="2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42" y="-2755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 animBg="1"/>
      <p:bldP spid="51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>
            <a:off x="6687127" y="0"/>
            <a:ext cx="9476509" cy="6931891"/>
          </a:xfrm>
          <a:prstGeom prst="trapezoi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rapezoid 4"/>
          <p:cNvSpPr/>
          <p:nvPr/>
        </p:nvSpPr>
        <p:spPr>
          <a:xfrm>
            <a:off x="7947891" y="0"/>
            <a:ext cx="9476509" cy="6931891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9024684" y="3776067"/>
            <a:ext cx="3745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Demo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27470" y="1221522"/>
            <a:ext cx="6506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CH" sz="4000" dirty="0"/>
          </a:p>
        </p:txBody>
      </p:sp>
      <p:sp>
        <p:nvSpPr>
          <p:cNvPr id="2" name="Textfeld 1"/>
          <p:cNvSpPr txBox="1"/>
          <p:nvPr/>
        </p:nvSpPr>
        <p:spPr>
          <a:xfrm>
            <a:off x="628650" y="390525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4800" dirty="0">
              <a:solidFill>
                <a:srgbClr val="C0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" y="5257800"/>
            <a:ext cx="123898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1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Bodoni MT Poster Compressed</vt:lpstr>
      <vt:lpstr>Calibri</vt:lpstr>
      <vt:lpstr>Calibri Light</vt:lpstr>
      <vt:lpstr>Franklin Gothic Book</vt:lpstr>
      <vt:lpstr>Franklin Gothic Medium</vt:lpstr>
      <vt:lpstr>Office</vt:lpstr>
      <vt:lpstr>New Type of Crowdfunding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Stefano Ferrazzini</dc:creator>
  <cp:lastModifiedBy>Sergei TIKHOMIROV</cp:lastModifiedBy>
  <cp:revision>48</cp:revision>
  <dcterms:created xsi:type="dcterms:W3CDTF">2017-03-11T12:13:41Z</dcterms:created>
  <dcterms:modified xsi:type="dcterms:W3CDTF">2017-03-12T14:55:00Z</dcterms:modified>
</cp:coreProperties>
</file>