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11090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72"/>
      </p:cViewPr>
      <p:guideLst>
        <p:guide orient="horz" pos="349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445178"/>
            <a:ext cx="5829300" cy="23772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84490"/>
            <a:ext cx="4800600" cy="28341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4" y="444131"/>
            <a:ext cx="1543051" cy="94626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5" y="444131"/>
            <a:ext cx="4514851" cy="94626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126529"/>
            <a:ext cx="5829300" cy="22026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700537"/>
            <a:ext cx="5829300" cy="2425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4" y="2587735"/>
            <a:ext cx="3028951" cy="73190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5" y="2587735"/>
            <a:ext cx="3028951" cy="73190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82477"/>
            <a:ext cx="3030141" cy="1034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517056"/>
            <a:ext cx="3030141" cy="6389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2482477"/>
            <a:ext cx="3031331" cy="1034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3517056"/>
            <a:ext cx="3031331" cy="6389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441559"/>
            <a:ext cx="2256235" cy="1879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441562"/>
            <a:ext cx="3833813" cy="9465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2320748"/>
            <a:ext cx="2256235" cy="75860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7763197"/>
            <a:ext cx="4114800" cy="9164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990937"/>
            <a:ext cx="4114800" cy="6654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8679685"/>
            <a:ext cx="4114800" cy="1301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44127"/>
            <a:ext cx="6172200" cy="184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587735"/>
            <a:ext cx="6172200" cy="7319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0279047"/>
            <a:ext cx="1600200" cy="59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10279047"/>
            <a:ext cx="2171700" cy="59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0279047"/>
            <a:ext cx="1600200" cy="59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725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Partners Add/Update Form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787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Partner Name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0" y="1478704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524000" y="2029607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8600" y="257257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Specialization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2572568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76600" y="202166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Years of Experience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6800" y="2021666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562349" y="257257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Price </a:t>
            </a:r>
            <a:r>
              <a:rPr lang="en-IN" sz="1400" dirty="0" smtClean="0"/>
              <a:t>Range</a:t>
            </a:r>
            <a:endParaRPr lang="en-IN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857751" y="2572568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chemeClr val="bg1">
                    <a:lumMod val="50000"/>
                  </a:schemeClr>
                </a:solidFill>
              </a:rPr>
              <a:t>Enter Min &amp; Max Range or Request quote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147870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Business Category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76800" y="1478704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45150" y="2029612"/>
            <a:ext cx="1355051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Partner </a:t>
            </a:r>
            <a:r>
              <a:rPr lang="en-IN" sz="1400" dirty="0" smtClean="0"/>
              <a:t>Address</a:t>
            </a:r>
          </a:p>
          <a:p>
            <a:pPr algn="ctr"/>
            <a:r>
              <a:rPr lang="en-IN" sz="1000" dirty="0" smtClean="0">
                <a:solidFill>
                  <a:schemeClr val="tx2"/>
                </a:solidFill>
              </a:rPr>
              <a:t>+Add more stores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7" y="3034152"/>
            <a:ext cx="1169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Delivery Type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13305" y="3034152"/>
            <a:ext cx="739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Regular</a:t>
            </a:r>
            <a:endParaRPr lang="en-IN" sz="1400" dirty="0"/>
          </a:p>
        </p:txBody>
      </p:sp>
      <p:sp>
        <p:nvSpPr>
          <p:cNvPr id="22" name="Rectangle 21"/>
          <p:cNvSpPr/>
          <p:nvPr/>
        </p:nvSpPr>
        <p:spPr>
          <a:xfrm>
            <a:off x="2438406" y="3034152"/>
            <a:ext cx="7369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Express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352786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Open to go for </a:t>
            </a:r>
            <a:r>
              <a:rPr lang="en-IN" sz="1400" dirty="0" smtClean="0"/>
              <a:t>customer visits?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777489" y="3779654"/>
            <a:ext cx="420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Yes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1602579" y="3779654"/>
            <a:ext cx="394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No</a:t>
            </a:r>
            <a:endParaRPr lang="en-IN" sz="1400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2970454" y="2701448"/>
            <a:ext cx="168755" cy="1155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6324605" y="1607584"/>
            <a:ext cx="168755" cy="1155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505200" y="303054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Working Hours</a:t>
            </a:r>
            <a:endParaRPr lang="en-IN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4857751" y="3030537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2351" y="352606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Payment Terms</a:t>
            </a:r>
            <a:endParaRPr lang="en-IN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4857751" y="3516312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30 Days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6" y="5237360"/>
            <a:ext cx="1710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/>
              <a:t>Products to be listed</a:t>
            </a:r>
            <a:endParaRPr lang="en-IN" sz="1400" b="1" u="sng" dirty="0"/>
          </a:p>
        </p:txBody>
      </p:sp>
      <p:sp>
        <p:nvSpPr>
          <p:cNvPr id="37" name="Rectangle 36"/>
          <p:cNvSpPr/>
          <p:nvPr/>
        </p:nvSpPr>
        <p:spPr>
          <a:xfrm>
            <a:off x="533401" y="5587616"/>
            <a:ext cx="1266508" cy="462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+ Add </a:t>
            </a:r>
            <a:r>
              <a:rPr lang="en-IN" sz="1300" dirty="0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endParaRPr lang="en-IN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7729" y="6234549"/>
            <a:ext cx="4517275" cy="2402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1295402" y="6326972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Name</a:t>
            </a:r>
            <a:endParaRPr lang="en-IN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7" y="6326972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Description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5402" y="8175350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Images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6316359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Price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48943" y="8175350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Offers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01543" y="8175350"/>
            <a:ext cx="93726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Quantity</a:t>
            </a:r>
            <a:endParaRPr lang="en-IN" sz="1200" dirty="0"/>
          </a:p>
        </p:txBody>
      </p:sp>
      <p:sp>
        <p:nvSpPr>
          <p:cNvPr id="45" name="Rectangle 44"/>
          <p:cNvSpPr/>
          <p:nvPr/>
        </p:nvSpPr>
        <p:spPr>
          <a:xfrm>
            <a:off x="1647827" y="6798309"/>
            <a:ext cx="3609975" cy="11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Panel to update all the 7 details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1981518" y="5587616"/>
            <a:ext cx="1266508" cy="462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+ Add </a:t>
            </a:r>
            <a:r>
              <a:rPr lang="en-IN" sz="1300" dirty="0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endParaRPr lang="en-IN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526" y="5587616"/>
            <a:ext cx="1266508" cy="462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+ Add </a:t>
            </a:r>
            <a:r>
              <a:rPr lang="en-IN" sz="1300" dirty="0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endParaRPr lang="en-IN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05693" y="5587616"/>
            <a:ext cx="1266508" cy="462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</a:rPr>
              <a:t>+ Add </a:t>
            </a:r>
            <a:r>
              <a:rPr lang="en-IN" sz="1300" dirty="0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endParaRPr lang="en-IN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600" y="1046361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/>
              <a:t>Partner Details</a:t>
            </a:r>
            <a:endParaRPr lang="en-IN" sz="1400" b="1" u="sng" dirty="0"/>
          </a:p>
        </p:txBody>
      </p:sp>
      <p:sp>
        <p:nvSpPr>
          <p:cNvPr id="53" name="Rectangle 52"/>
          <p:cNvSpPr/>
          <p:nvPr/>
        </p:nvSpPr>
        <p:spPr>
          <a:xfrm>
            <a:off x="228602" y="8790186"/>
            <a:ext cx="1310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/>
              <a:t>Contact Details</a:t>
            </a:r>
            <a:endParaRPr lang="en-IN" sz="1400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1" y="9202738"/>
            <a:ext cx="126650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Name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47877" y="9202738"/>
            <a:ext cx="107632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Email address</a:t>
            </a:r>
            <a:endParaRPr lang="en-IN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00455" y="9202738"/>
            <a:ext cx="127174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Alternate Mobile</a:t>
            </a:r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9583739"/>
            <a:ext cx="53340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+ Add </a:t>
            </a:r>
            <a:endParaRPr lang="en-IN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429000" y="9202738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Mobile</a:t>
            </a:r>
            <a:endParaRPr lang="en-IN" sz="1200" dirty="0"/>
          </a:p>
        </p:txBody>
      </p:sp>
      <p:sp>
        <p:nvSpPr>
          <p:cNvPr id="59" name="Rectangle 58"/>
          <p:cNvSpPr/>
          <p:nvPr/>
        </p:nvSpPr>
        <p:spPr>
          <a:xfrm>
            <a:off x="228600" y="9763164"/>
            <a:ext cx="1109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/>
              <a:t>Bank Details</a:t>
            </a:r>
            <a:endParaRPr lang="en-IN" sz="1400" b="1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533401" y="10175716"/>
            <a:ext cx="109775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Account No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7861" y="10175716"/>
            <a:ext cx="11201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Account Name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900455" y="10175716"/>
            <a:ext cx="127174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IFSC Code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638800" y="10556717"/>
            <a:ext cx="53340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+ Add </a:t>
            </a:r>
            <a:endParaRPr lang="en-IN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52800" y="10175716"/>
            <a:ext cx="12192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Branch, City</a:t>
            </a:r>
            <a:endParaRPr lang="en-IN" sz="1200" dirty="0"/>
          </a:p>
        </p:txBody>
      </p:sp>
      <p:sp>
        <p:nvSpPr>
          <p:cNvPr id="65" name="Rectangle 64"/>
          <p:cNvSpPr/>
          <p:nvPr/>
        </p:nvSpPr>
        <p:spPr>
          <a:xfrm>
            <a:off x="1533525" y="3151040"/>
            <a:ext cx="105888" cy="9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362200" y="3151040"/>
            <a:ext cx="105888" cy="9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685800" y="3886754"/>
            <a:ext cx="105888" cy="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514475" y="3886754"/>
            <a:ext cx="105888" cy="901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533400" y="4068764"/>
            <a:ext cx="8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PAN NO</a:t>
            </a:r>
            <a:endParaRPr lang="en-IN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1524000" y="4049712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/>
          <p:cNvSpPr txBox="1"/>
          <p:nvPr/>
        </p:nvSpPr>
        <p:spPr>
          <a:xfrm>
            <a:off x="3371851" y="4021139"/>
            <a:ext cx="15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Service / Registration No</a:t>
            </a:r>
            <a:endParaRPr lang="en-IN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4876800" y="4021137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5410201" y="5146516"/>
            <a:ext cx="113347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+ Add more fields </a:t>
            </a:r>
            <a:endParaRPr lang="en-IN" sz="1000" dirty="0"/>
          </a:p>
        </p:txBody>
      </p:sp>
      <p:sp>
        <p:nvSpPr>
          <p:cNvPr id="74" name="Rectangle 73"/>
          <p:cNvSpPr/>
          <p:nvPr/>
        </p:nvSpPr>
        <p:spPr>
          <a:xfrm>
            <a:off x="1799909" y="10802938"/>
            <a:ext cx="1019491" cy="2285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3171509" y="10802937"/>
            <a:ext cx="1019491" cy="2285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4377694" y="6316662"/>
            <a:ext cx="122300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Review &amp; Rating</a:t>
            </a:r>
            <a:endParaRPr lang="en-I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3316595"/>
            <a:ext cx="771918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Mention days</a:t>
            </a:r>
            <a:endParaRPr lang="en-IN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390775" y="3322489"/>
            <a:ext cx="771918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Mention days</a:t>
            </a:r>
            <a:endParaRPr lang="en-IN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47248" y="4456492"/>
            <a:ext cx="1186452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+ Upload document</a:t>
            </a:r>
            <a:endParaRPr lang="en-IN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5181600" y="4433811"/>
            <a:ext cx="1186452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+ Upload document</a:t>
            </a:r>
            <a:endParaRPr lang="en-IN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04800" y="4751465"/>
            <a:ext cx="120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Description</a:t>
            </a:r>
            <a:endParaRPr lang="en-IN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1524000" y="4732412"/>
            <a:ext cx="3048000" cy="537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1197"/>
              </p:ext>
            </p:extLst>
          </p:nvPr>
        </p:nvGraphicFramePr>
        <p:xfrm>
          <a:off x="7" y="2344737"/>
          <a:ext cx="6857996" cy="2941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54"/>
                <a:gridCol w="361950"/>
                <a:gridCol w="289560"/>
                <a:gridCol w="430534"/>
                <a:gridCol w="438146"/>
                <a:gridCol w="247654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266699"/>
                <a:gridCol w="289560"/>
                <a:gridCol w="361950"/>
                <a:gridCol w="453389"/>
                <a:gridCol w="342900"/>
                <a:gridCol w="342900"/>
              </a:tblGrid>
              <a:tr h="9805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>
                          <a:effectLst/>
                        </a:rPr>
                        <a:t>Partner Name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Business Category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Partner Address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Specialization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Years of Experience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PAN No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Service / Reg No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Price Range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Delivery Type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Open to go for customer visits?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Working Hours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Payment Terms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Bank Details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Contact Person Name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Mobile No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Email address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>
                          <a:effectLst/>
                        </a:rPr>
                        <a:t>Products Listed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Orders Completed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>
                          <a:effectLst/>
                        </a:rPr>
                        <a:t>Orders Ongoing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IN" sz="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Sales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0518"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0518"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935" marR="2935" marT="2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13720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PARTNERS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88753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Download as Excel</a:t>
            </a:r>
            <a:endParaRPr lang="en-IN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88753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Delete Partners</a:t>
            </a:r>
            <a:endParaRPr lang="en-IN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88753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Update partners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74644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427360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Executive Name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0" y="1405480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524000" y="1956383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28600" y="249934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Email address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499344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52800" y="196373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Residence </a:t>
            </a:r>
            <a:r>
              <a:rPr lang="en-IN" sz="1400" dirty="0" err="1" smtClean="0"/>
              <a:t>Pincode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948442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05200" y="242093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Business app Password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0151" y="2499344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1405482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Executive Designation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1405480"/>
            <a:ext cx="1676400" cy="355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45150" y="195638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Mobile No</a:t>
            </a: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477005" y="1534360"/>
            <a:ext cx="168755" cy="1155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28600" y="973137"/>
            <a:ext cx="1445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/>
              <a:t>Executive Details</a:t>
            </a:r>
            <a:endParaRPr lang="en-IN" sz="1400" b="1" u="sng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9706"/>
              </p:ext>
            </p:extLst>
          </p:nvPr>
        </p:nvGraphicFramePr>
        <p:xfrm>
          <a:off x="342900" y="5394345"/>
          <a:ext cx="6172200" cy="836592"/>
        </p:xfrm>
        <a:graphic>
          <a:graphicData uri="http://schemas.openxmlformats.org/drawingml/2006/table">
            <a:tbl>
              <a:tblPr/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2788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Executive Name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Executive Designation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 No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 address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App password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Orders Ongoing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Orders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Visits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8864"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64"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402274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EXECUTIVES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9200" y="477307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Download as Excel</a:t>
            </a:r>
            <a:endParaRPr lang="en-IN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477307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Delete </a:t>
            </a:r>
            <a:r>
              <a:rPr lang="en-IN" sz="1050" dirty="0"/>
              <a:t>executives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" y="4773077"/>
            <a:ext cx="13716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Update executives</a:t>
            </a:r>
            <a:endParaRPr lang="en-IN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3030537"/>
            <a:ext cx="113347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+ Add more fields </a:t>
            </a:r>
            <a:endParaRPr lang="en-IN" sz="1000" dirty="0"/>
          </a:p>
        </p:txBody>
      </p:sp>
      <p:sp>
        <p:nvSpPr>
          <p:cNvPr id="24" name="Rectangle 23"/>
          <p:cNvSpPr/>
          <p:nvPr/>
        </p:nvSpPr>
        <p:spPr>
          <a:xfrm>
            <a:off x="1799909" y="3487738"/>
            <a:ext cx="1019491" cy="2285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171509" y="3487737"/>
            <a:ext cx="1019491" cy="2285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230</Words>
  <Application>Microsoft Office PowerPoint</Application>
  <PresentationFormat>Custom</PresentationFormat>
  <Paragraphs>100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Arunvijay M</dc:creator>
  <cp:lastModifiedBy>Arunvijay M</cp:lastModifiedBy>
  <cp:revision>26</cp:revision>
  <dcterms:created xsi:type="dcterms:W3CDTF">2006-08-16T00:00:00Z</dcterms:created>
  <dcterms:modified xsi:type="dcterms:W3CDTF">2016-04-21T10:32:34Z</dcterms:modified>
</cp:coreProperties>
</file>