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48" r:id="rId5"/>
  </p:sldMasterIdLst>
  <p:notesMasterIdLst>
    <p:notesMasterId r:id="rId24"/>
  </p:notesMasterIdLst>
  <p:sldIdLst>
    <p:sldId id="256" r:id="rId6"/>
    <p:sldId id="257" r:id="rId7"/>
    <p:sldId id="258" r:id="rId8"/>
    <p:sldId id="260" r:id="rId9"/>
    <p:sldId id="261" r:id="rId10"/>
    <p:sldId id="272" r:id="rId11"/>
    <p:sldId id="273" r:id="rId12"/>
    <p:sldId id="274" r:id="rId13"/>
    <p:sldId id="262" r:id="rId14"/>
    <p:sldId id="268" r:id="rId15"/>
    <p:sldId id="263" r:id="rId16"/>
    <p:sldId id="266" r:id="rId17"/>
    <p:sldId id="264" r:id="rId18"/>
    <p:sldId id="265" r:id="rId19"/>
    <p:sldId id="267" r:id="rId20"/>
    <p:sldId id="269" r:id="rId21"/>
    <p:sldId id="270"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9" d="100"/>
          <a:sy n="49" d="100"/>
        </p:scale>
        <p:origin x="1336" y="3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9/9/2022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9/9/2022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9/9/2022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9/9/2022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9/9/2022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9/9/2022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1362-11C9-4D12-A2A2-82E9E692BE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DD4AF4-D352-47A8-98E5-2C39D16C0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A8B628-B16A-4AFE-92AC-01909E31D047}"/>
              </a:ext>
            </a:extLst>
          </p:cNvPr>
          <p:cNvSpPr>
            <a:spLocks noGrp="1"/>
          </p:cNvSpPr>
          <p:nvPr>
            <p:ph type="dt" sz="half" idx="10"/>
          </p:nvPr>
        </p:nvSpPr>
        <p:spPr/>
        <p:txBody>
          <a:bodyPr/>
          <a:lstStyle/>
          <a:p>
            <a:fld id="{534D9A54-0456-43CE-9CA6-239A193C1251}" type="datetimeFigureOut">
              <a:rPr lang="en-US" smtClean="0"/>
              <a:t>9/9/2022</a:t>
            </a:fld>
            <a:endParaRPr lang="en-US"/>
          </a:p>
        </p:txBody>
      </p:sp>
      <p:sp>
        <p:nvSpPr>
          <p:cNvPr id="5" name="Footer Placeholder 4">
            <a:extLst>
              <a:ext uri="{FF2B5EF4-FFF2-40B4-BE49-F238E27FC236}">
                <a16:creationId xmlns:a16="http://schemas.microsoft.com/office/drawing/2014/main" id="{ED4940E0-DCBD-4D3D-9C30-0D5DEE98C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D7C22-0B36-49CB-A6C6-309FE900B64C}"/>
              </a:ext>
            </a:extLst>
          </p:cNvPr>
          <p:cNvSpPr>
            <a:spLocks noGrp="1"/>
          </p:cNvSpPr>
          <p:nvPr>
            <p:ph type="sldNum" sz="quarter" idx="12"/>
          </p:nvPr>
        </p:nvSpPr>
        <p:spPr/>
        <p:txBody>
          <a:bodyPr/>
          <a:lstStyle/>
          <a:p>
            <a:fld id="{04587FB3-6045-4EB1-93A7-2FC0EEE13BB4}" type="slidenum">
              <a:rPr lang="en-US" smtClean="0"/>
              <a:t>‹#›</a:t>
            </a:fld>
            <a:endParaRPr lang="en-US"/>
          </a:p>
        </p:txBody>
      </p:sp>
    </p:spTree>
    <p:extLst>
      <p:ext uri="{BB962C8B-B14F-4D97-AF65-F5344CB8AC3E}">
        <p14:creationId xmlns:p14="http://schemas.microsoft.com/office/powerpoint/2010/main" val="246026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9/9/2022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9/9/2022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9/9/2022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7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054CC-5341-4433-9DAD-37CC6042DD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7D060-1E53-46D2-A673-D9A024C7D0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DACB5-C43E-4E48-A588-1841E39722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D9A54-0456-43CE-9CA6-239A193C1251}" type="datetimeFigureOut">
              <a:rPr lang="en-US" smtClean="0"/>
              <a:t>9/9/2022</a:t>
            </a:fld>
            <a:endParaRPr lang="en-US"/>
          </a:p>
        </p:txBody>
      </p:sp>
      <p:sp>
        <p:nvSpPr>
          <p:cNvPr id="5" name="Footer Placeholder 4">
            <a:extLst>
              <a:ext uri="{FF2B5EF4-FFF2-40B4-BE49-F238E27FC236}">
                <a16:creationId xmlns:a16="http://schemas.microsoft.com/office/drawing/2014/main" id="{975546C0-D5CA-4B7F-86FA-4DF6D2C40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2A6A05-DB0E-475E-9A97-D4D0A171B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87FB3-6045-4EB1-93A7-2FC0EEE13BB4}" type="slidenum">
              <a:rPr lang="en-US" smtClean="0"/>
              <a:t>‹#›</a:t>
            </a:fld>
            <a:endParaRPr lang="en-US"/>
          </a:p>
        </p:txBody>
      </p:sp>
    </p:spTree>
    <p:extLst>
      <p:ext uri="{BB962C8B-B14F-4D97-AF65-F5344CB8AC3E}">
        <p14:creationId xmlns:p14="http://schemas.microsoft.com/office/powerpoint/2010/main" val="278093483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7317044" cy="5222117"/>
          </a:xfrm>
        </p:spPr>
        <p:txBody>
          <a:bodyPr anchor="ctr">
            <a:normAutofit/>
          </a:bodyPr>
          <a:lstStyle/>
          <a:p>
            <a:r>
              <a:rPr lang="en-US" sz="3600" dirty="0"/>
              <a:t>Multiplex BOOKING SYSTEM </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b="1" dirty="0"/>
              <a:t>Team –B:</a:t>
            </a:r>
          </a:p>
          <a:p>
            <a:r>
              <a:rPr lang="en-US" dirty="0"/>
              <a:t>Hanush </a:t>
            </a:r>
            <a:r>
              <a:rPr lang="en-US" dirty="0" err="1"/>
              <a:t>kumar</a:t>
            </a:r>
            <a:endParaRPr lang="en-US" dirty="0"/>
          </a:p>
          <a:p>
            <a:r>
              <a:rPr lang="en-US" dirty="0" err="1"/>
              <a:t>Raunak</a:t>
            </a:r>
            <a:r>
              <a:rPr lang="en-US" dirty="0"/>
              <a:t> Das</a:t>
            </a:r>
          </a:p>
          <a:p>
            <a:r>
              <a:rPr lang="en-US" dirty="0"/>
              <a:t>Rahul </a:t>
            </a:r>
            <a:r>
              <a:rPr lang="en-US" dirty="0" err="1"/>
              <a:t>Tej</a:t>
            </a:r>
            <a:endParaRPr lang="en-US" dirty="0"/>
          </a:p>
          <a:p>
            <a:r>
              <a:rPr lang="en-US" dirty="0"/>
              <a:t>Sandhya Kumari</a:t>
            </a:r>
          </a:p>
          <a:p>
            <a:r>
              <a:rPr lang="en-US" dirty="0" err="1"/>
              <a:t>Bhaviteja</a:t>
            </a:r>
            <a:endParaRPr lang="en-US" dirty="0"/>
          </a:p>
          <a:p>
            <a:r>
              <a:rPr lang="en-US" dirty="0"/>
              <a:t>Revathi</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with medium confidence">
            <a:extLst>
              <a:ext uri="{FF2B5EF4-FFF2-40B4-BE49-F238E27FC236}">
                <a16:creationId xmlns:a16="http://schemas.microsoft.com/office/drawing/2014/main" id="{373908D0-D09D-4700-9D28-56BC1D09C392}"/>
              </a:ext>
            </a:extLst>
          </p:cNvPr>
          <p:cNvPicPr>
            <a:picLocks noChangeAspect="1"/>
          </p:cNvPicPr>
          <p:nvPr/>
        </p:nvPicPr>
        <p:blipFill rotWithShape="1">
          <a:blip r:embed="rId2"/>
          <a:srcRect t="4191" b="5524"/>
          <a:stretch/>
        </p:blipFill>
        <p:spPr>
          <a:xfrm>
            <a:off x="0" y="287382"/>
            <a:ext cx="12192000" cy="6191795"/>
          </a:xfrm>
          <a:prstGeom prst="rect">
            <a:avLst/>
          </a:prstGeom>
        </p:spPr>
      </p:pic>
    </p:spTree>
    <p:extLst>
      <p:ext uri="{BB962C8B-B14F-4D97-AF65-F5344CB8AC3E}">
        <p14:creationId xmlns:p14="http://schemas.microsoft.com/office/powerpoint/2010/main" val="7249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61C6-6F2A-4242-939B-4B1FB9E9A368}"/>
              </a:ext>
            </a:extLst>
          </p:cNvPr>
          <p:cNvSpPr>
            <a:spLocks noGrp="1"/>
          </p:cNvSpPr>
          <p:nvPr>
            <p:ph type="ctrTitle"/>
          </p:nvPr>
        </p:nvSpPr>
        <p:spPr>
          <a:xfrm>
            <a:off x="1524000" y="1122363"/>
            <a:ext cx="9144000" cy="687964"/>
          </a:xfrm>
        </p:spPr>
        <p:txBody>
          <a:bodyPr>
            <a:normAutofit fontScale="90000"/>
          </a:bodyPr>
          <a:lstStyle/>
          <a:p>
            <a:r>
              <a:rPr lang="en-US" dirty="0"/>
              <a:t>Cancel Seats</a:t>
            </a:r>
            <a:br>
              <a:rPr lang="en-US" dirty="0"/>
            </a:br>
            <a:r>
              <a:rPr lang="en-US" dirty="0"/>
              <a:t>		</a:t>
            </a:r>
            <a:r>
              <a:rPr lang="en-US" sz="2700" b="1" dirty="0"/>
              <a:t>Sandhya </a:t>
            </a:r>
            <a:r>
              <a:rPr lang="en-US" sz="2700" b="1" dirty="0" err="1"/>
              <a:t>kumari</a:t>
            </a:r>
            <a:endParaRPr lang="en-US" sz="2700" b="1" dirty="0"/>
          </a:p>
        </p:txBody>
      </p:sp>
      <p:sp>
        <p:nvSpPr>
          <p:cNvPr id="3" name="Subtitle 2">
            <a:extLst>
              <a:ext uri="{FF2B5EF4-FFF2-40B4-BE49-F238E27FC236}">
                <a16:creationId xmlns:a16="http://schemas.microsoft.com/office/drawing/2014/main" id="{4724F641-03ED-4DA4-956E-CDC5C6E1DF49}"/>
              </a:ext>
            </a:extLst>
          </p:cNvPr>
          <p:cNvSpPr>
            <a:spLocks noGrp="1"/>
          </p:cNvSpPr>
          <p:nvPr>
            <p:ph type="subTitle" idx="1"/>
          </p:nvPr>
        </p:nvSpPr>
        <p:spPr>
          <a:xfrm>
            <a:off x="1524000" y="2198255"/>
            <a:ext cx="9144000" cy="3059545"/>
          </a:xfrm>
        </p:spPr>
        <p:txBody>
          <a:bodyPr>
            <a:normAutofit lnSpcReduction="10000"/>
          </a:bodyPr>
          <a:lstStyle/>
          <a:p>
            <a:pPr marL="342900" indent="-342900" algn="l">
              <a:buFont typeface="Arial" panose="020B0604020202020204" pitchFamily="34" charset="0"/>
              <a:buChar char="•"/>
            </a:pPr>
            <a:r>
              <a:rPr lang="en-US" dirty="0"/>
              <a:t>After clicking cancel button it redirects to a page which has the previous booking details.</a:t>
            </a:r>
          </a:p>
          <a:p>
            <a:pPr marL="342900" indent="-342900" algn="l">
              <a:buFont typeface="Arial" panose="020B0604020202020204" pitchFamily="34" charset="0"/>
              <a:buChar char="•"/>
            </a:pPr>
            <a:r>
              <a:rPr lang="en-US" dirty="0"/>
              <a:t>There we have to enter booking id of tickets which we want to cancel.</a:t>
            </a:r>
          </a:p>
          <a:p>
            <a:pPr marL="342900" indent="-342900" algn="l">
              <a:buFont typeface="Arial" panose="020B0604020202020204" pitchFamily="34" charset="0"/>
              <a:buChar char="•"/>
            </a:pPr>
            <a:r>
              <a:rPr lang="en-US" dirty="0"/>
              <a:t>It shows the booking data and on the right side there will be a cancel </a:t>
            </a:r>
            <a:r>
              <a:rPr lang="en-US" dirty="0" err="1"/>
              <a:t>button.And</a:t>
            </a:r>
            <a:r>
              <a:rPr lang="en-US" dirty="0"/>
              <a:t> after clicking the cancel button a pop will be displayed showing ticket cancelled successfully. </a:t>
            </a:r>
          </a:p>
          <a:p>
            <a:pPr marL="342900" indent="-342900" algn="l">
              <a:buFont typeface="Arial" panose="020B0604020202020204" pitchFamily="34" charset="0"/>
              <a:buChar char="•"/>
            </a:pPr>
            <a:r>
              <a:rPr lang="en-US" dirty="0"/>
              <a:t>Data will be updated from the database. If the booking id is not present in database it shows invalid booking id.</a:t>
            </a:r>
          </a:p>
        </p:txBody>
      </p:sp>
    </p:spTree>
    <p:extLst>
      <p:ext uri="{BB962C8B-B14F-4D97-AF65-F5344CB8AC3E}">
        <p14:creationId xmlns:p14="http://schemas.microsoft.com/office/powerpoint/2010/main" val="289056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Graphical user interface, text, application&#10;&#10;Description automatically generated">
            <a:extLst>
              <a:ext uri="{FF2B5EF4-FFF2-40B4-BE49-F238E27FC236}">
                <a16:creationId xmlns:a16="http://schemas.microsoft.com/office/drawing/2014/main" id="{F15C2DC3-0E42-43ED-84DC-1C29281F127F}"/>
              </a:ext>
            </a:extLst>
          </p:cNvPr>
          <p:cNvPicPr>
            <a:picLocks noChangeAspect="1"/>
          </p:cNvPicPr>
          <p:nvPr/>
        </p:nvPicPr>
        <p:blipFill rotWithShape="1">
          <a:blip r:embed="rId2"/>
          <a:srcRect r="57123" b="43448"/>
          <a:stretch/>
        </p:blipFill>
        <p:spPr>
          <a:xfrm>
            <a:off x="0" y="-69668"/>
            <a:ext cx="4895273" cy="3136142"/>
          </a:xfrm>
          <a:prstGeom prst="rect">
            <a:avLst/>
          </a:prstGeom>
        </p:spPr>
      </p:pic>
      <p:pic>
        <p:nvPicPr>
          <p:cNvPr id="21" name="Picture 20" descr="Graphical user interface, text, application, Word&#10;&#10;Description automatically generated">
            <a:extLst>
              <a:ext uri="{FF2B5EF4-FFF2-40B4-BE49-F238E27FC236}">
                <a16:creationId xmlns:a16="http://schemas.microsoft.com/office/drawing/2014/main" id="{A9CF8E65-C7C0-4147-9423-EF5C05D55B24}"/>
              </a:ext>
            </a:extLst>
          </p:cNvPr>
          <p:cNvPicPr>
            <a:picLocks noChangeAspect="1"/>
          </p:cNvPicPr>
          <p:nvPr/>
        </p:nvPicPr>
        <p:blipFill rotWithShape="1">
          <a:blip r:embed="rId3"/>
          <a:srcRect r="53685" b="48571"/>
          <a:stretch/>
        </p:blipFill>
        <p:spPr>
          <a:xfrm>
            <a:off x="2050868" y="3609703"/>
            <a:ext cx="8090263" cy="2834639"/>
          </a:xfrm>
          <a:prstGeom prst="rect">
            <a:avLst/>
          </a:prstGeom>
        </p:spPr>
      </p:pic>
      <p:pic>
        <p:nvPicPr>
          <p:cNvPr id="23" name="Picture 22" descr="Graphical user interface, application, Word&#10;&#10;Description automatically generated">
            <a:extLst>
              <a:ext uri="{FF2B5EF4-FFF2-40B4-BE49-F238E27FC236}">
                <a16:creationId xmlns:a16="http://schemas.microsoft.com/office/drawing/2014/main" id="{D1C41DCC-8FCF-4928-8875-74D166C4136B}"/>
              </a:ext>
            </a:extLst>
          </p:cNvPr>
          <p:cNvPicPr>
            <a:picLocks noChangeAspect="1"/>
          </p:cNvPicPr>
          <p:nvPr/>
        </p:nvPicPr>
        <p:blipFill rotWithShape="1">
          <a:blip r:embed="rId4"/>
          <a:srcRect r="23962" b="50000"/>
          <a:stretch/>
        </p:blipFill>
        <p:spPr>
          <a:xfrm>
            <a:off x="5381897" y="-69668"/>
            <a:ext cx="6810103" cy="3317965"/>
          </a:xfrm>
          <a:prstGeom prst="rect">
            <a:avLst/>
          </a:prstGeom>
        </p:spPr>
      </p:pic>
    </p:spTree>
    <p:extLst>
      <p:ext uri="{BB962C8B-B14F-4D97-AF65-F5344CB8AC3E}">
        <p14:creationId xmlns:p14="http://schemas.microsoft.com/office/powerpoint/2010/main" val="402086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5C9E8214-5E85-4219-B080-914CE3DC65BF}"/>
              </a:ext>
            </a:extLst>
          </p:cNvPr>
          <p:cNvPicPr>
            <a:picLocks noChangeAspect="1"/>
          </p:cNvPicPr>
          <p:nvPr/>
        </p:nvPicPr>
        <p:blipFill rotWithShape="1">
          <a:blip r:embed="rId2"/>
          <a:srcRect r="48005" b="46460"/>
          <a:stretch/>
        </p:blipFill>
        <p:spPr>
          <a:xfrm>
            <a:off x="5911272" y="1"/>
            <a:ext cx="6280727" cy="31496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18FC5A15-83E7-4D9C-9DE9-E548C3D74F19}"/>
              </a:ext>
            </a:extLst>
          </p:cNvPr>
          <p:cNvPicPr>
            <a:picLocks noChangeAspect="1"/>
          </p:cNvPicPr>
          <p:nvPr/>
        </p:nvPicPr>
        <p:blipFill rotWithShape="1">
          <a:blip r:embed="rId3"/>
          <a:srcRect r="57043" b="48158"/>
          <a:stretch/>
        </p:blipFill>
        <p:spPr>
          <a:xfrm>
            <a:off x="0" y="0"/>
            <a:ext cx="5233851" cy="2939473"/>
          </a:xfrm>
          <a:prstGeom prst="rect">
            <a:avLst/>
          </a:prstGeom>
        </p:spPr>
      </p:pic>
      <p:pic>
        <p:nvPicPr>
          <p:cNvPr id="11" name="Picture 10" descr="Graphical user interface, text, application, Word&#10;&#10;Description automatically generated">
            <a:extLst>
              <a:ext uri="{FF2B5EF4-FFF2-40B4-BE49-F238E27FC236}">
                <a16:creationId xmlns:a16="http://schemas.microsoft.com/office/drawing/2014/main" id="{8ED7DFDA-C74C-4ACB-BCAF-7DAA6525010C}"/>
              </a:ext>
            </a:extLst>
          </p:cNvPr>
          <p:cNvPicPr>
            <a:picLocks noChangeAspect="1"/>
          </p:cNvPicPr>
          <p:nvPr/>
        </p:nvPicPr>
        <p:blipFill rotWithShape="1">
          <a:blip r:embed="rId4"/>
          <a:srcRect r="59756" b="53737"/>
          <a:stretch/>
        </p:blipFill>
        <p:spPr>
          <a:xfrm>
            <a:off x="1419498" y="3429000"/>
            <a:ext cx="8247017" cy="2858590"/>
          </a:xfrm>
          <a:prstGeom prst="rect">
            <a:avLst/>
          </a:prstGeom>
        </p:spPr>
      </p:pic>
    </p:spTree>
    <p:extLst>
      <p:ext uri="{BB962C8B-B14F-4D97-AF65-F5344CB8AC3E}">
        <p14:creationId xmlns:p14="http://schemas.microsoft.com/office/powerpoint/2010/main" val="278543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57FA-64A4-4A89-BB17-F038B3BB02AC}"/>
              </a:ext>
            </a:extLst>
          </p:cNvPr>
          <p:cNvSpPr>
            <a:spLocks noGrp="1"/>
          </p:cNvSpPr>
          <p:nvPr>
            <p:ph type="ctrTitle"/>
          </p:nvPr>
        </p:nvSpPr>
        <p:spPr>
          <a:xfrm>
            <a:off x="1524000" y="249382"/>
            <a:ext cx="9144000" cy="1052945"/>
          </a:xfrm>
        </p:spPr>
        <p:txBody>
          <a:bodyPr>
            <a:normAutofit fontScale="90000"/>
          </a:bodyPr>
          <a:lstStyle/>
          <a:p>
            <a:r>
              <a:rPr lang="en-US" dirty="0"/>
              <a:t>Publish show Details</a:t>
            </a:r>
            <a:br>
              <a:rPr lang="en-US" dirty="0"/>
            </a:br>
            <a:r>
              <a:rPr lang="en-US" sz="2700" b="1" dirty="0"/>
              <a:t>Bhavi Teja</a:t>
            </a:r>
          </a:p>
        </p:txBody>
      </p:sp>
      <p:sp>
        <p:nvSpPr>
          <p:cNvPr id="3" name="Subtitle 2">
            <a:extLst>
              <a:ext uri="{FF2B5EF4-FFF2-40B4-BE49-F238E27FC236}">
                <a16:creationId xmlns:a16="http://schemas.microsoft.com/office/drawing/2014/main" id="{F8A08ADE-C011-400D-B419-412B25875FD6}"/>
              </a:ext>
            </a:extLst>
          </p:cNvPr>
          <p:cNvSpPr>
            <a:spLocks noGrp="1"/>
          </p:cNvSpPr>
          <p:nvPr>
            <p:ph type="subTitle" idx="1"/>
          </p:nvPr>
        </p:nvSpPr>
        <p:spPr>
          <a:xfrm>
            <a:off x="1256144" y="2013384"/>
            <a:ext cx="10113819" cy="4313526"/>
          </a:xfrm>
        </p:spPr>
        <p:txBody>
          <a:bodyPr/>
          <a:lstStyle/>
          <a:p>
            <a:pPr marL="342900" indent="-342900" algn="l">
              <a:buFont typeface="Arial" panose="020B0604020202020204" pitchFamily="34" charset="0"/>
              <a:buChar char="•"/>
            </a:pPr>
            <a:r>
              <a:rPr lang="en-US" dirty="0"/>
              <a:t>Publish a list of movies to be shown in various time slots in different screens along with the total number of seats available in each hall.</a:t>
            </a:r>
          </a:p>
          <a:p>
            <a:pPr marL="342900" indent="-342900" algn="l">
              <a:buFont typeface="Arial" panose="020B0604020202020204" pitchFamily="34" charset="0"/>
              <a:buChar char="•"/>
            </a:pPr>
            <a:r>
              <a:rPr lang="en-US" dirty="0"/>
              <a:t>User (admin) choose the hall and timeslot for the selected movies. Publish the shows list show id, movie name, time slot, hall name, from and to dates) once the user confirms it. </a:t>
            </a:r>
          </a:p>
          <a:p>
            <a:pPr marL="342900" indent="-342900" algn="l">
              <a:buFont typeface="Arial" panose="020B0604020202020204" pitchFamily="34" charset="0"/>
              <a:buChar char="•"/>
            </a:pPr>
            <a:r>
              <a:rPr lang="en-US" dirty="0"/>
              <a:t>Clicking on the movie name, should show its details like name, type, key actors, etc.</a:t>
            </a:r>
          </a:p>
          <a:p>
            <a:pPr algn="l"/>
            <a:endParaRPr lang="en-US" dirty="0"/>
          </a:p>
        </p:txBody>
      </p:sp>
    </p:spTree>
    <p:extLst>
      <p:ext uri="{BB962C8B-B14F-4D97-AF65-F5344CB8AC3E}">
        <p14:creationId xmlns:p14="http://schemas.microsoft.com/office/powerpoint/2010/main" val="143748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Word&#10;&#10;Description automatically generated">
            <a:extLst>
              <a:ext uri="{FF2B5EF4-FFF2-40B4-BE49-F238E27FC236}">
                <a16:creationId xmlns:a16="http://schemas.microsoft.com/office/drawing/2014/main" id="{D6D1B06B-67F1-49FC-8E0D-DA8798B3B906}"/>
              </a:ext>
            </a:extLst>
          </p:cNvPr>
          <p:cNvPicPr>
            <a:picLocks noChangeAspect="1"/>
          </p:cNvPicPr>
          <p:nvPr/>
        </p:nvPicPr>
        <p:blipFill rotWithShape="1">
          <a:blip r:embed="rId2"/>
          <a:srcRect t="-459" b="5504"/>
          <a:stretch/>
        </p:blipFill>
        <p:spPr>
          <a:xfrm>
            <a:off x="384958" y="724988"/>
            <a:ext cx="11422083" cy="5408024"/>
          </a:xfrm>
          <a:prstGeom prst="rect">
            <a:avLst/>
          </a:prstGeom>
        </p:spPr>
      </p:pic>
    </p:spTree>
    <p:extLst>
      <p:ext uri="{BB962C8B-B14F-4D97-AF65-F5344CB8AC3E}">
        <p14:creationId xmlns:p14="http://schemas.microsoft.com/office/powerpoint/2010/main" val="886654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C5D4-0BA0-4887-B832-BA9AEDFCBE47}"/>
              </a:ext>
            </a:extLst>
          </p:cNvPr>
          <p:cNvSpPr>
            <a:spLocks noGrp="1"/>
          </p:cNvSpPr>
          <p:nvPr>
            <p:ph type="ctrTitle"/>
          </p:nvPr>
        </p:nvSpPr>
        <p:spPr>
          <a:xfrm>
            <a:off x="1524000" y="1122363"/>
            <a:ext cx="9144000" cy="826510"/>
          </a:xfrm>
        </p:spPr>
        <p:txBody>
          <a:bodyPr>
            <a:normAutofit fontScale="90000"/>
          </a:bodyPr>
          <a:lstStyle/>
          <a:p>
            <a:r>
              <a:rPr lang="en-US" dirty="0"/>
              <a:t>Generate Earning Report</a:t>
            </a:r>
            <a:br>
              <a:rPr lang="en-US" dirty="0"/>
            </a:br>
            <a:r>
              <a:rPr lang="en-US" dirty="0"/>
              <a:t>					</a:t>
            </a:r>
            <a:r>
              <a:rPr lang="en-US" sz="3100" b="1" dirty="0"/>
              <a:t>Revathi</a:t>
            </a:r>
          </a:p>
        </p:txBody>
      </p:sp>
      <p:sp>
        <p:nvSpPr>
          <p:cNvPr id="3" name="Subtitle 2">
            <a:extLst>
              <a:ext uri="{FF2B5EF4-FFF2-40B4-BE49-F238E27FC236}">
                <a16:creationId xmlns:a16="http://schemas.microsoft.com/office/drawing/2014/main" id="{7EB19EA6-E6EB-45B6-8FCD-54EA8947066D}"/>
              </a:ext>
            </a:extLst>
          </p:cNvPr>
          <p:cNvSpPr>
            <a:spLocks noGrp="1"/>
          </p:cNvSpPr>
          <p:nvPr>
            <p:ph type="subTitle" idx="1"/>
          </p:nvPr>
        </p:nvSpPr>
        <p:spPr>
          <a:xfrm>
            <a:off x="1348509" y="2761673"/>
            <a:ext cx="9144000" cy="2893291"/>
          </a:xfrm>
        </p:spPr>
        <p:txBody>
          <a:bodyPr/>
          <a:lstStyle/>
          <a:p>
            <a:pPr marL="342900" indent="-342900" algn="l">
              <a:buFont typeface="Arial" panose="020B0604020202020204" pitchFamily="34" charset="0"/>
              <a:buChar char="•"/>
            </a:pPr>
            <a:r>
              <a:rPr lang="en-US" dirty="0"/>
              <a:t>A report for the management to know the total earnings for a given date range.</a:t>
            </a:r>
          </a:p>
          <a:p>
            <a:pPr marL="342900" indent="-342900" algn="l">
              <a:buFont typeface="Arial" panose="020B0604020202020204" pitchFamily="34" charset="0"/>
              <a:buChar char="•"/>
            </a:pPr>
            <a:r>
              <a:rPr lang="en-US" dirty="0"/>
              <a:t>For the given date range, print the total sum up the total fares for all confirmed seats.</a:t>
            </a:r>
          </a:p>
        </p:txBody>
      </p:sp>
    </p:spTree>
    <p:extLst>
      <p:ext uri="{BB962C8B-B14F-4D97-AF65-F5344CB8AC3E}">
        <p14:creationId xmlns:p14="http://schemas.microsoft.com/office/powerpoint/2010/main" val="22027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42C2B0-826A-484F-83E7-B91AFE6CC8F4}"/>
              </a:ext>
            </a:extLst>
          </p:cNvPr>
          <p:cNvPicPr>
            <a:picLocks noChangeAspect="1"/>
          </p:cNvPicPr>
          <p:nvPr/>
        </p:nvPicPr>
        <p:blipFill rotWithShape="1">
          <a:blip r:embed="rId2"/>
          <a:srcRect t="9333" b="5905"/>
          <a:stretch/>
        </p:blipFill>
        <p:spPr>
          <a:xfrm>
            <a:off x="0" y="640080"/>
            <a:ext cx="12192000" cy="5812971"/>
          </a:xfrm>
          <a:prstGeom prst="rect">
            <a:avLst/>
          </a:prstGeom>
        </p:spPr>
      </p:pic>
    </p:spTree>
    <p:extLst>
      <p:ext uri="{BB962C8B-B14F-4D97-AF65-F5344CB8AC3E}">
        <p14:creationId xmlns:p14="http://schemas.microsoft.com/office/powerpoint/2010/main" val="367745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1256-99D5-4A4D-BF62-D1D161CF7CB2}"/>
              </a:ext>
            </a:extLst>
          </p:cNvPr>
          <p:cNvSpPr>
            <a:spLocks noGrp="1"/>
          </p:cNvSpPr>
          <p:nvPr>
            <p:ph type="ctrTitle"/>
          </p:nvPr>
        </p:nvSpPr>
        <p:spPr>
          <a:xfrm>
            <a:off x="1524000" y="1225104"/>
            <a:ext cx="9144000" cy="2387600"/>
          </a:xfrm>
        </p:spPr>
        <p:txBody>
          <a:bodyPr/>
          <a:lstStyle/>
          <a:p>
            <a:r>
              <a:rPr lang="en-US" b="1" i="1" dirty="0"/>
              <a:t>Thank you</a:t>
            </a:r>
          </a:p>
        </p:txBody>
      </p:sp>
    </p:spTree>
    <p:extLst>
      <p:ext uri="{BB962C8B-B14F-4D97-AF65-F5344CB8AC3E}">
        <p14:creationId xmlns:p14="http://schemas.microsoft.com/office/powerpoint/2010/main" val="425416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dirty="0"/>
              <a:t>USER REGISTRATION</a:t>
            </a:r>
            <a:br>
              <a:rPr lang="en-US" dirty="0"/>
            </a:br>
            <a:r>
              <a:rPr lang="en-US" dirty="0"/>
              <a:t>			</a:t>
            </a:r>
            <a:r>
              <a:rPr lang="en-US" sz="2000" dirty="0"/>
              <a:t>Hanush Kumar</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000" dirty="0"/>
              <a:t>    Multiplex Booking System is an Application, which is used to book Movie Tickets.</a:t>
            </a:r>
          </a:p>
          <a:p>
            <a:pPr>
              <a:lnSpc>
                <a:spcPct val="100000"/>
              </a:lnSpc>
            </a:pPr>
            <a:r>
              <a:rPr lang="en-US" sz="2000" dirty="0"/>
              <a:t> User needs to register his profile in order to login and book movie tickets.</a:t>
            </a:r>
          </a:p>
          <a:p>
            <a:pPr>
              <a:lnSpc>
                <a:spcPct val="100000"/>
              </a:lnSpc>
            </a:pPr>
            <a:r>
              <a:rPr lang="en-US" sz="2000" dirty="0"/>
              <a:t>Upon Registering himself using his details like name, email id, phone number, password, the page redirects to another page which displays as registration successful</a:t>
            </a:r>
          </a:p>
          <a:p>
            <a:pPr>
              <a:lnSpc>
                <a:spcPct val="100000"/>
              </a:lnSpc>
            </a:pPr>
            <a:r>
              <a:rPr lang="en-US" sz="2000" dirty="0"/>
              <a:t>If the user is an existing user then he needs to login using the valid credentials. If the user enters invalid credentials, it will show the error message to enter valid credentials</a:t>
            </a:r>
          </a:p>
          <a:p>
            <a:pPr>
              <a:lnSpc>
                <a:spcPct val="100000"/>
              </a:lnSpc>
            </a:pPr>
            <a:endParaRPr lang="en-US" sz="20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18" name="Picture 17" descr="Graphical user interface, text, application, Word&#10;&#10;Description automatically generated">
            <a:extLst>
              <a:ext uri="{FF2B5EF4-FFF2-40B4-BE49-F238E27FC236}">
                <a16:creationId xmlns:a16="http://schemas.microsoft.com/office/drawing/2014/main" id="{507036D1-F62B-41C9-8887-B167B95D43E6}"/>
              </a:ext>
            </a:extLst>
          </p:cNvPr>
          <p:cNvPicPr>
            <a:picLocks noChangeAspect="1"/>
          </p:cNvPicPr>
          <p:nvPr/>
        </p:nvPicPr>
        <p:blipFill rotWithShape="1">
          <a:blip r:embed="rId3"/>
          <a:srcRect t="13364" r="55860" b="74289"/>
          <a:stretch/>
        </p:blipFill>
        <p:spPr>
          <a:xfrm>
            <a:off x="5514108" y="345342"/>
            <a:ext cx="5417527" cy="863782"/>
          </a:xfrm>
          <a:prstGeom prst="rect">
            <a:avLst/>
          </a:prstGeom>
        </p:spPr>
      </p:pic>
      <p:pic>
        <p:nvPicPr>
          <p:cNvPr id="22" name="Picture 21" descr="Graphical user interface&#10;&#10;Description automatically generated">
            <a:extLst>
              <a:ext uri="{FF2B5EF4-FFF2-40B4-BE49-F238E27FC236}">
                <a16:creationId xmlns:a16="http://schemas.microsoft.com/office/drawing/2014/main" id="{28030DAC-89AC-4330-85DD-E3E653D5291F}"/>
              </a:ext>
            </a:extLst>
          </p:cNvPr>
          <p:cNvPicPr>
            <a:picLocks noChangeAspect="1"/>
          </p:cNvPicPr>
          <p:nvPr/>
        </p:nvPicPr>
        <p:blipFill>
          <a:blip r:embed="rId4"/>
          <a:stretch>
            <a:fillRect/>
          </a:stretch>
        </p:blipFill>
        <p:spPr>
          <a:xfrm>
            <a:off x="5514108" y="2051673"/>
            <a:ext cx="6105234" cy="4678218"/>
          </a:xfrm>
          <a:prstGeom prst="rect">
            <a:avLst/>
          </a:prstGeom>
        </p:spPr>
      </p:pic>
      <p:pic>
        <p:nvPicPr>
          <p:cNvPr id="24" name="Picture 23" descr="Graphical user interface&#10;&#10;Description automatically generated">
            <a:extLst>
              <a:ext uri="{FF2B5EF4-FFF2-40B4-BE49-F238E27FC236}">
                <a16:creationId xmlns:a16="http://schemas.microsoft.com/office/drawing/2014/main" id="{B64DC64B-E54E-434C-B3F8-AB945B63A592}"/>
              </a:ext>
            </a:extLst>
          </p:cNvPr>
          <p:cNvPicPr>
            <a:picLocks noChangeAspect="1"/>
          </p:cNvPicPr>
          <p:nvPr/>
        </p:nvPicPr>
        <p:blipFill rotWithShape="1">
          <a:blip r:embed="rId5"/>
          <a:srcRect l="1960" t="13937" r="-1960" b="5253"/>
          <a:stretch/>
        </p:blipFill>
        <p:spPr>
          <a:xfrm>
            <a:off x="96578" y="345343"/>
            <a:ext cx="5417530" cy="5541998"/>
          </a:xfrm>
          <a:prstGeom prst="rect">
            <a:avLst/>
          </a:prstGeom>
        </p:spPr>
      </p:pic>
    </p:spTree>
    <p:extLst>
      <p:ext uri="{BB962C8B-B14F-4D97-AF65-F5344CB8AC3E}">
        <p14:creationId xmlns:p14="http://schemas.microsoft.com/office/powerpoint/2010/main" val="391013999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2353A3E2-94C6-429E-A871-1EE610691D81}"/>
              </a:ext>
            </a:extLst>
          </p:cNvPr>
          <p:cNvPicPr>
            <a:picLocks noChangeAspect="1"/>
          </p:cNvPicPr>
          <p:nvPr/>
        </p:nvPicPr>
        <p:blipFill rotWithShape="1">
          <a:blip r:embed="rId2"/>
          <a:srcRect/>
          <a:stretch/>
        </p:blipFill>
        <p:spPr>
          <a:xfrm>
            <a:off x="745526" y="359228"/>
            <a:ext cx="10700947" cy="6139543"/>
          </a:xfrm>
          <a:prstGeom prst="rect">
            <a:avLst/>
          </a:prstGeom>
        </p:spPr>
      </p:pic>
    </p:spTree>
    <p:extLst>
      <p:ext uri="{BB962C8B-B14F-4D97-AF65-F5344CB8AC3E}">
        <p14:creationId xmlns:p14="http://schemas.microsoft.com/office/powerpoint/2010/main" val="340737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0DF620-CE00-4D27-86B6-FCA6326E2A3F}"/>
              </a:ext>
            </a:extLst>
          </p:cNvPr>
          <p:cNvSpPr txBox="1"/>
          <p:nvPr/>
        </p:nvSpPr>
        <p:spPr>
          <a:xfrm flipH="1">
            <a:off x="1320801" y="969941"/>
            <a:ext cx="7213600" cy="984885"/>
          </a:xfrm>
          <a:prstGeom prst="rect">
            <a:avLst/>
          </a:prstGeom>
          <a:noFill/>
        </p:spPr>
        <p:txBody>
          <a:bodyPr wrap="square" rtlCol="0">
            <a:spAutoFit/>
          </a:bodyPr>
          <a:lstStyle/>
          <a:p>
            <a:pPr algn="ctr"/>
            <a:r>
              <a:rPr lang="en-US" sz="3400" dirty="0"/>
              <a:t>Query Details of the show</a:t>
            </a:r>
          </a:p>
          <a:p>
            <a:pPr algn="ctr"/>
            <a:r>
              <a:rPr lang="en-US" sz="2400" dirty="0"/>
              <a:t>							</a:t>
            </a:r>
            <a:r>
              <a:rPr lang="en-US" sz="2400" dirty="0" err="1"/>
              <a:t>Raunak</a:t>
            </a:r>
            <a:r>
              <a:rPr lang="en-US" sz="2400" dirty="0"/>
              <a:t> Das</a:t>
            </a:r>
          </a:p>
        </p:txBody>
      </p:sp>
      <p:sp>
        <p:nvSpPr>
          <p:cNvPr id="9" name="TextBox 8">
            <a:extLst>
              <a:ext uri="{FF2B5EF4-FFF2-40B4-BE49-F238E27FC236}">
                <a16:creationId xmlns:a16="http://schemas.microsoft.com/office/drawing/2014/main" id="{02666190-A01D-4980-A1D6-ADC8388809DA}"/>
              </a:ext>
            </a:extLst>
          </p:cNvPr>
          <p:cNvSpPr txBox="1"/>
          <p:nvPr/>
        </p:nvSpPr>
        <p:spPr>
          <a:xfrm>
            <a:off x="1459345" y="2341417"/>
            <a:ext cx="9246327" cy="3108543"/>
          </a:xfrm>
          <a:prstGeom prst="rect">
            <a:avLst/>
          </a:prstGeom>
          <a:noFill/>
        </p:spPr>
        <p:txBody>
          <a:bodyPr wrap="square" rtlCol="0">
            <a:spAutoFit/>
          </a:bodyPr>
          <a:lstStyle/>
          <a:p>
            <a:pPr marL="285750" indent="-285750">
              <a:buFont typeface="Arial" panose="020B0604020202020204" pitchFamily="34" charset="0"/>
              <a:buChar char="•"/>
            </a:pPr>
            <a:r>
              <a:rPr lang="en-US" sz="2200" kern="1200" dirty="0">
                <a:solidFill>
                  <a:schemeClr val="tx1"/>
                </a:solidFill>
                <a:latin typeface="+mn-lt"/>
                <a:ea typeface="+mn-ea"/>
                <a:cs typeface="+mn-cs"/>
              </a:rPr>
              <a:t>Any user can query for the details of movie, hail and seat availability for a show.</a:t>
            </a:r>
          </a:p>
          <a:p>
            <a:pPr marL="285750" indent="-285750">
              <a:buFont typeface="Arial" panose="020B0604020202020204" pitchFamily="34" charset="0"/>
              <a:buChar char="•"/>
            </a:pPr>
            <a:r>
              <a:rPr lang="en-US" sz="2200" kern="1200" dirty="0">
                <a:solidFill>
                  <a:schemeClr val="tx1"/>
                </a:solidFill>
                <a:latin typeface="+mn-lt"/>
                <a:ea typeface="+mn-ea"/>
                <a:cs typeface="+mn-cs"/>
              </a:rPr>
              <a:t>From the list of shows displayed, if the user clicks on a show id, details of the selected show  show id, its timings, movie name and the hall name should be displayed. Upon clicking on a show, it should show details of the show along with the movie link and available seats. </a:t>
            </a:r>
          </a:p>
          <a:p>
            <a:pPr marL="285750" indent="-285750">
              <a:buFont typeface="Arial" panose="020B0604020202020204" pitchFamily="34" charset="0"/>
              <a:buChar char="•"/>
            </a:pPr>
            <a:r>
              <a:rPr lang="en-US" sz="2200" kern="1200" dirty="0">
                <a:solidFill>
                  <a:schemeClr val="tx1"/>
                </a:solidFill>
                <a:latin typeface="+mn-lt"/>
                <a:ea typeface="+mn-ea"/>
                <a:cs typeface="+mn-cs"/>
              </a:rPr>
              <a:t>Clicking on link should show the details of the movie (name, type, key actors, brief description about the movie)</a:t>
            </a:r>
          </a:p>
          <a:p>
            <a:pPr marL="285750" indent="-285750">
              <a:buFont typeface="Arial" panose="020B0604020202020204" pitchFamily="34" charset="0"/>
              <a:buChar char="•"/>
            </a:pP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291096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002E-1C83-4483-B7A2-C91686C8737C}"/>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0E2846D-5A1B-49B5-B315-B90B016928DF}"/>
              </a:ext>
            </a:extLst>
          </p:cNvPr>
          <p:cNvSpPr>
            <a:spLocks noGrp="1"/>
          </p:cNvSpPr>
          <p:nvPr>
            <p:ph type="subTitle" idx="1"/>
          </p:nvPr>
        </p:nvSpPr>
        <p:spPr/>
        <p:txBody>
          <a:bodyPr/>
          <a:lstStyle/>
          <a:p>
            <a:endParaRPr lang="en-US"/>
          </a:p>
        </p:txBody>
      </p:sp>
      <p:pic>
        <p:nvPicPr>
          <p:cNvPr id="7" name="Picture 6" descr="Graphical user interface, application&#10;&#10;Description automatically generated">
            <a:extLst>
              <a:ext uri="{FF2B5EF4-FFF2-40B4-BE49-F238E27FC236}">
                <a16:creationId xmlns:a16="http://schemas.microsoft.com/office/drawing/2014/main" id="{D94C20C6-661B-464F-832D-A547E9552720}"/>
              </a:ext>
            </a:extLst>
          </p:cNvPr>
          <p:cNvPicPr>
            <a:picLocks noChangeAspect="1"/>
          </p:cNvPicPr>
          <p:nvPr/>
        </p:nvPicPr>
        <p:blipFill>
          <a:blip r:embed="rId2"/>
          <a:stretch>
            <a:fillRect/>
          </a:stretch>
        </p:blipFill>
        <p:spPr>
          <a:xfrm>
            <a:off x="1136469" y="692331"/>
            <a:ext cx="10463348" cy="5421085"/>
          </a:xfrm>
          <a:prstGeom prst="rect">
            <a:avLst/>
          </a:prstGeom>
        </p:spPr>
      </p:pic>
    </p:spTree>
    <p:extLst>
      <p:ext uri="{BB962C8B-B14F-4D97-AF65-F5344CB8AC3E}">
        <p14:creationId xmlns:p14="http://schemas.microsoft.com/office/powerpoint/2010/main" val="365458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806B-4590-41A8-8543-A997CECF6E0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2BBCDA82-7F1B-490B-ACBA-95870963EA90}"/>
              </a:ext>
            </a:extLst>
          </p:cNvPr>
          <p:cNvSpPr>
            <a:spLocks noGrp="1"/>
          </p:cNvSpPr>
          <p:nvPr>
            <p:ph type="subTitle" idx="1"/>
          </p:nvPr>
        </p:nvSpPr>
        <p:spPr>
          <a:xfrm>
            <a:off x="1524000" y="3602038"/>
            <a:ext cx="9144000" cy="408259"/>
          </a:xfrm>
        </p:spPr>
        <p:txBody>
          <a:bodyPr>
            <a:normAutofit lnSpcReduction="10000"/>
          </a:bodyPr>
          <a:lstStyle/>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BB69028A-6FAB-4C63-BE2E-553868B125E4}"/>
              </a:ext>
            </a:extLst>
          </p:cNvPr>
          <p:cNvPicPr>
            <a:picLocks noChangeAspect="1"/>
          </p:cNvPicPr>
          <p:nvPr/>
        </p:nvPicPr>
        <p:blipFill>
          <a:blip r:embed="rId2"/>
          <a:stretch>
            <a:fillRect/>
          </a:stretch>
        </p:blipFill>
        <p:spPr>
          <a:xfrm>
            <a:off x="1280160" y="1214846"/>
            <a:ext cx="10032274" cy="2965268"/>
          </a:xfrm>
          <a:prstGeom prst="rect">
            <a:avLst/>
          </a:prstGeom>
        </p:spPr>
      </p:pic>
    </p:spTree>
    <p:extLst>
      <p:ext uri="{BB962C8B-B14F-4D97-AF65-F5344CB8AC3E}">
        <p14:creationId xmlns:p14="http://schemas.microsoft.com/office/powerpoint/2010/main" val="67374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83F3-461B-4C59-96EF-990838A0FFF8}"/>
              </a:ext>
            </a:extLst>
          </p:cNvPr>
          <p:cNvSpPr>
            <a:spLocks noGrp="1"/>
          </p:cNvSpPr>
          <p:nvPr>
            <p:ph type="ctrTitle"/>
          </p:nvPr>
        </p:nvSpPr>
        <p:spPr>
          <a:xfrm>
            <a:off x="1393371" y="2254296"/>
            <a:ext cx="9144000" cy="2387600"/>
          </a:xfrm>
        </p:spPr>
        <p:txBody>
          <a:bodyPr/>
          <a:lstStyle/>
          <a:p>
            <a:endParaRPr lang="en-US"/>
          </a:p>
        </p:txBody>
      </p:sp>
      <p:sp>
        <p:nvSpPr>
          <p:cNvPr id="3" name="Subtitle 2">
            <a:extLst>
              <a:ext uri="{FF2B5EF4-FFF2-40B4-BE49-F238E27FC236}">
                <a16:creationId xmlns:a16="http://schemas.microsoft.com/office/drawing/2014/main" id="{2F269643-970D-42F3-9BD1-BBB825999091}"/>
              </a:ext>
            </a:extLst>
          </p:cNvPr>
          <p:cNvSpPr>
            <a:spLocks noGrp="1"/>
          </p:cNvSpPr>
          <p:nvPr>
            <p:ph type="subTitle" idx="1"/>
          </p:nvPr>
        </p:nvSpPr>
        <p:spPr>
          <a:xfrm>
            <a:off x="1393371" y="2779078"/>
            <a:ext cx="9144000" cy="1655762"/>
          </a:xfrm>
        </p:spPr>
        <p:txBody>
          <a:bodyPr/>
          <a:lstStyle/>
          <a:p>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D19FFB88-6F5A-4CAE-A656-25695F48A940}"/>
              </a:ext>
            </a:extLst>
          </p:cNvPr>
          <p:cNvPicPr>
            <a:picLocks noChangeAspect="1"/>
          </p:cNvPicPr>
          <p:nvPr/>
        </p:nvPicPr>
        <p:blipFill>
          <a:blip r:embed="rId2"/>
          <a:stretch>
            <a:fillRect/>
          </a:stretch>
        </p:blipFill>
        <p:spPr>
          <a:xfrm>
            <a:off x="731520" y="2216150"/>
            <a:ext cx="10593977" cy="2425700"/>
          </a:xfrm>
          <a:prstGeom prst="rect">
            <a:avLst/>
          </a:prstGeom>
        </p:spPr>
      </p:pic>
    </p:spTree>
    <p:extLst>
      <p:ext uri="{BB962C8B-B14F-4D97-AF65-F5344CB8AC3E}">
        <p14:creationId xmlns:p14="http://schemas.microsoft.com/office/powerpoint/2010/main" val="114808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36F2-A30E-49A7-B728-3901157FD423}"/>
              </a:ext>
            </a:extLst>
          </p:cNvPr>
          <p:cNvSpPr>
            <a:spLocks noGrp="1"/>
          </p:cNvSpPr>
          <p:nvPr>
            <p:ph type="ctrTitle"/>
          </p:nvPr>
        </p:nvSpPr>
        <p:spPr>
          <a:xfrm>
            <a:off x="1524000" y="156754"/>
            <a:ext cx="9144000" cy="1672046"/>
          </a:xfrm>
        </p:spPr>
        <p:txBody>
          <a:bodyPr>
            <a:normAutofit fontScale="90000"/>
          </a:bodyPr>
          <a:lstStyle/>
          <a:p>
            <a:r>
              <a:rPr lang="en-US" dirty="0"/>
              <a:t>Book Seats</a:t>
            </a:r>
            <a:br>
              <a:rPr lang="en-US" dirty="0"/>
            </a:br>
            <a:r>
              <a:rPr lang="en-US" dirty="0"/>
              <a:t>		     </a:t>
            </a:r>
            <a:r>
              <a:rPr lang="en-US" sz="2700" b="1" dirty="0"/>
              <a:t>Rahul </a:t>
            </a:r>
            <a:r>
              <a:rPr lang="en-US" sz="2700" b="1" dirty="0" err="1"/>
              <a:t>Tej</a:t>
            </a:r>
            <a:endParaRPr lang="en-US" sz="2700" b="1" dirty="0"/>
          </a:p>
        </p:txBody>
      </p:sp>
      <p:sp>
        <p:nvSpPr>
          <p:cNvPr id="3" name="Subtitle 2">
            <a:extLst>
              <a:ext uri="{FF2B5EF4-FFF2-40B4-BE49-F238E27FC236}">
                <a16:creationId xmlns:a16="http://schemas.microsoft.com/office/drawing/2014/main" id="{56C7CBF2-F8D6-4047-8855-9D179E52EFA3}"/>
              </a:ext>
            </a:extLst>
          </p:cNvPr>
          <p:cNvSpPr>
            <a:spLocks noGrp="1"/>
          </p:cNvSpPr>
          <p:nvPr>
            <p:ph type="subTitle" idx="1"/>
          </p:nvPr>
        </p:nvSpPr>
        <p:spPr>
          <a:xfrm>
            <a:off x="1524000" y="2235200"/>
            <a:ext cx="9144000" cy="3022600"/>
          </a:xfrm>
        </p:spPr>
        <p:txBody>
          <a:bodyPr/>
          <a:lstStyle/>
          <a:p>
            <a:pPr marL="342900" indent="-342900" algn="l">
              <a:buFont typeface="Arial" panose="020B0604020202020204" pitchFamily="34" charset="0"/>
              <a:buChar char="•"/>
            </a:pPr>
            <a:r>
              <a:rPr lang="en-US" dirty="0"/>
              <a:t>To book the seat the webpage will have the information with </a:t>
            </a:r>
            <a:r>
              <a:rPr lang="en-US" dirty="0" err="1"/>
              <a:t>showed,hall,moviename,slotid,seattype</a:t>
            </a:r>
            <a:r>
              <a:rPr lang="en-US" dirty="0"/>
              <a:t> </a:t>
            </a:r>
            <a:r>
              <a:rPr lang="en-US" dirty="0" err="1"/>
              <a:t>seatsavailable,price</a:t>
            </a:r>
            <a:r>
              <a:rPr lang="en-US" dirty="0"/>
              <a:t> and dates.</a:t>
            </a:r>
          </a:p>
          <a:p>
            <a:pPr marL="342900" indent="-342900" algn="l">
              <a:buFont typeface="Arial" panose="020B0604020202020204" pitchFamily="34" charset="0"/>
              <a:buChar char="•"/>
            </a:pPr>
            <a:r>
              <a:rPr lang="en-US" dirty="0"/>
              <a:t>And there is a button to book the seats.</a:t>
            </a:r>
          </a:p>
          <a:p>
            <a:pPr marL="342900" indent="-342900" algn="l">
              <a:buFont typeface="Arial" panose="020B0604020202020204" pitchFamily="34" charset="0"/>
              <a:buChar char="•"/>
            </a:pPr>
            <a:r>
              <a:rPr lang="en-US" dirty="0"/>
              <a:t>Since all the constraints are checked beforehand the seats will be booked .</a:t>
            </a:r>
          </a:p>
          <a:p>
            <a:pPr marL="342900" indent="-342900" algn="l">
              <a:buFont typeface="Arial" panose="020B0604020202020204" pitchFamily="34" charset="0"/>
              <a:buChar char="•"/>
            </a:pPr>
            <a:r>
              <a:rPr lang="en-US" dirty="0"/>
              <a:t>The corresponding seat updates will be done in the database.</a:t>
            </a:r>
          </a:p>
        </p:txBody>
      </p:sp>
    </p:spTree>
    <p:extLst>
      <p:ext uri="{BB962C8B-B14F-4D97-AF65-F5344CB8AC3E}">
        <p14:creationId xmlns:p14="http://schemas.microsoft.com/office/powerpoint/2010/main" val="8923143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Vapor Trail design</Template>
  <TotalTime>148</TotalTime>
  <Words>537</Words>
  <Application>Microsoft Office PowerPoint</Application>
  <PresentationFormat>Widescreen</PresentationFormat>
  <Paragraphs>36</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Century Gothic</vt:lpstr>
      <vt:lpstr>Vapor Trail</vt:lpstr>
      <vt:lpstr>Office Theme</vt:lpstr>
      <vt:lpstr>Multiplex BOOKING SYSTEM </vt:lpstr>
      <vt:lpstr>USER REGISTRATION    Hanush Kumar</vt:lpstr>
      <vt:lpstr>PowerPoint Presentation</vt:lpstr>
      <vt:lpstr>PowerPoint Presentation</vt:lpstr>
      <vt:lpstr>PowerPoint Presentation</vt:lpstr>
      <vt:lpstr>PowerPoint Presentation</vt:lpstr>
      <vt:lpstr>PowerPoint Presentation</vt:lpstr>
      <vt:lpstr>PowerPoint Presentation</vt:lpstr>
      <vt:lpstr>Book Seats        Rahul Tej</vt:lpstr>
      <vt:lpstr>PowerPoint Presentation</vt:lpstr>
      <vt:lpstr>Cancel Seats   Sandhya kumari</vt:lpstr>
      <vt:lpstr>PowerPoint Presentation</vt:lpstr>
      <vt:lpstr>PowerPoint Presentation</vt:lpstr>
      <vt:lpstr>Publish show Details Bhavi Teja</vt:lpstr>
      <vt:lpstr>PowerPoint Presentation</vt:lpstr>
      <vt:lpstr>Generate Earning Report      Revathi</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Multiplex BOOKING SYSTEM </dc:title>
  <dc:creator>Revathi, Madaka</dc:creator>
  <cp:lastModifiedBy>Revathi, Madaka</cp:lastModifiedBy>
  <cp:revision>40</cp:revision>
  <dcterms:created xsi:type="dcterms:W3CDTF">2022-09-09T09:26:53Z</dcterms:created>
  <dcterms:modified xsi:type="dcterms:W3CDTF">2022-09-09T11:55:19Z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a60d57e-af5b-4752-ac57-3e4f28ca11dc_Enabled">
    <vt:lpwstr>true</vt:lpwstr>
  </property>
  <property fmtid="{D5CDD505-2E9C-101B-9397-08002B2CF9AE}" pid="4" name="MSIP_Label_ea60d57e-af5b-4752-ac57-3e4f28ca11dc_SetDate">
    <vt:lpwstr>2022-09-09T09:26:54Z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66a531af-0a47-43f5-84a6-b2de0b03a8b9</vt:lpwstr>
  </property>
  <property fmtid="{D5CDD505-2E9C-101B-9397-08002B2CF9AE}" pid="9" name="MSIP_Label_ea60d57e-af5b-4752-ac57-3e4f28ca11dc_ContentBits">
    <vt:lpwstr>0</vt:lpwstr>
  </property>
</Properties>
</file>