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48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Raunak\Studies\Computer\Project\Main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6858000" cy="4267200"/>
          </a:xfrm>
          <a:prstGeom prst="rect">
            <a:avLst/>
          </a:prstGeom>
          <a:noFill/>
        </p:spPr>
      </p:pic>
      <p:pic>
        <p:nvPicPr>
          <p:cNvPr id="1027" name="Picture 3" descr="G:\Raunak\Studies\Computer\Project\Admin(incorrect password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76800"/>
            <a:ext cx="6858000" cy="426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 PAGE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583668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MODE(incorrect password)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Raunak\Studies\Computer\Project\Admin(correct password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1"/>
            <a:ext cx="6858000" cy="4229099"/>
          </a:xfrm>
          <a:prstGeom prst="rect">
            <a:avLst/>
          </a:prstGeom>
          <a:noFill/>
        </p:spPr>
      </p:pic>
      <p:pic>
        <p:nvPicPr>
          <p:cNvPr id="3" name="Picture 3" descr="G:\Raunak\Studies\Computer\Project\Admin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21866"/>
            <a:ext cx="6858000" cy="422213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447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MODE(correct password)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720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MODE 1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:\Raunak\Studies\Computer\Project\Admin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6858000" cy="4191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MODE </a:t>
            </a:r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1027" name="Picture 3" descr="G:\Raunak\Studies\Computer\Project\admin(3).png"/>
          <p:cNvPicPr>
            <a:picLocks noChangeAspect="1" noChangeArrowheads="1"/>
          </p:cNvPicPr>
          <p:nvPr/>
        </p:nvPicPr>
        <p:blipFill>
          <a:blip r:embed="rId3"/>
          <a:srcRect r="24007" b="74257"/>
          <a:stretch>
            <a:fillRect/>
          </a:stretch>
        </p:blipFill>
        <p:spPr bwMode="auto">
          <a:xfrm>
            <a:off x="0" y="4953000"/>
            <a:ext cx="6858000" cy="4191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-25400" y="458366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MODE </a:t>
            </a:r>
            <a:r>
              <a:rPr lang="en-IN" dirty="0" smtClean="0"/>
              <a:t>3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MODE </a:t>
            </a:r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4" name="Picture 4" descr="G:\Raunak\Studies\Computer\Project\Admin(4).png"/>
          <p:cNvPicPr>
            <a:picLocks noChangeAspect="1" noChangeArrowheads="1"/>
          </p:cNvPicPr>
          <p:nvPr/>
        </p:nvPicPr>
        <p:blipFill>
          <a:blip r:embed="rId2"/>
          <a:srcRect r="23466" b="74369"/>
          <a:stretch>
            <a:fillRect/>
          </a:stretch>
        </p:blipFill>
        <p:spPr bwMode="auto">
          <a:xfrm>
            <a:off x="0" y="381000"/>
            <a:ext cx="6858000" cy="4191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458366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MODE </a:t>
            </a:r>
            <a:r>
              <a:rPr lang="en-IN" dirty="0" smtClean="0"/>
              <a:t>4.1</a:t>
            </a:r>
            <a:endParaRPr lang="en-IN" dirty="0"/>
          </a:p>
        </p:txBody>
      </p:sp>
      <p:pic>
        <p:nvPicPr>
          <p:cNvPr id="2050" name="Picture 2" descr="G:\Raunak\Studies\Computer\Project\Admin(4.1).png"/>
          <p:cNvPicPr>
            <a:picLocks noChangeAspect="1" noChangeArrowheads="1"/>
          </p:cNvPicPr>
          <p:nvPr/>
        </p:nvPicPr>
        <p:blipFill>
          <a:blip r:embed="rId3"/>
          <a:srcRect r="23466" b="74369"/>
          <a:stretch>
            <a:fillRect/>
          </a:stretch>
        </p:blipFill>
        <p:spPr bwMode="auto">
          <a:xfrm>
            <a:off x="0" y="4950125"/>
            <a:ext cx="6858000" cy="419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:\Raunak\Studies\Computer\Project\Admin(4.2).png"/>
          <p:cNvPicPr>
            <a:picLocks noChangeAspect="1" noChangeArrowheads="1"/>
          </p:cNvPicPr>
          <p:nvPr/>
        </p:nvPicPr>
        <p:blipFill>
          <a:blip r:embed="rId2"/>
          <a:srcRect r="24007" b="74369"/>
          <a:stretch>
            <a:fillRect/>
          </a:stretch>
        </p:blipFill>
        <p:spPr bwMode="auto">
          <a:xfrm>
            <a:off x="1" y="381000"/>
            <a:ext cx="6858000" cy="4191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MODE </a:t>
            </a:r>
            <a:r>
              <a:rPr lang="en-IN" dirty="0" smtClean="0"/>
              <a:t>4.2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8366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MODE </a:t>
            </a:r>
            <a:r>
              <a:rPr lang="en-IN" dirty="0" smtClean="0"/>
              <a:t>4.3</a:t>
            </a:r>
            <a:endParaRPr lang="en-IN" dirty="0"/>
          </a:p>
        </p:txBody>
      </p:sp>
      <p:pic>
        <p:nvPicPr>
          <p:cNvPr id="3074" name="Picture 2" descr="G:\Raunak\Studies\Computer\Project\Admin(4.3).png"/>
          <p:cNvPicPr>
            <a:picLocks noChangeAspect="1" noChangeArrowheads="1"/>
          </p:cNvPicPr>
          <p:nvPr/>
        </p:nvPicPr>
        <p:blipFill>
          <a:blip r:embed="rId3"/>
          <a:srcRect r="24007" b="74855"/>
          <a:stretch>
            <a:fillRect/>
          </a:stretch>
        </p:blipFill>
        <p:spPr bwMode="auto">
          <a:xfrm>
            <a:off x="0" y="4924425"/>
            <a:ext cx="6858000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:\Raunak\Studies\Computer\Project\User(incorrect password).png"/>
          <p:cNvPicPr>
            <a:picLocks noChangeAspect="1" noChangeArrowheads="1"/>
          </p:cNvPicPr>
          <p:nvPr/>
        </p:nvPicPr>
        <p:blipFill>
          <a:blip r:embed="rId2"/>
          <a:srcRect r="24007" b="74078"/>
          <a:stretch>
            <a:fillRect/>
          </a:stretch>
        </p:blipFill>
        <p:spPr bwMode="auto">
          <a:xfrm>
            <a:off x="0" y="381000"/>
            <a:ext cx="6857999" cy="4191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</a:t>
            </a:r>
            <a:r>
              <a:rPr lang="en-IN" dirty="0" smtClean="0"/>
              <a:t> </a:t>
            </a:r>
            <a:r>
              <a:rPr lang="en-IN" dirty="0" smtClean="0"/>
              <a:t>MODE(incorrect password)</a:t>
            </a:r>
            <a:endParaRPr lang="en-IN" dirty="0"/>
          </a:p>
        </p:txBody>
      </p:sp>
      <p:pic>
        <p:nvPicPr>
          <p:cNvPr id="4099" name="Picture 3" descr="G:\Raunak\Studies\Computer\Project\User(correct password).png"/>
          <p:cNvPicPr>
            <a:picLocks noChangeAspect="1" noChangeArrowheads="1"/>
          </p:cNvPicPr>
          <p:nvPr/>
        </p:nvPicPr>
        <p:blipFill>
          <a:blip r:embed="rId3"/>
          <a:srcRect r="24007" b="74369"/>
          <a:stretch>
            <a:fillRect/>
          </a:stretch>
        </p:blipFill>
        <p:spPr bwMode="auto">
          <a:xfrm>
            <a:off x="0" y="4953000"/>
            <a:ext cx="6858000" cy="4191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4583668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</a:t>
            </a:r>
            <a:r>
              <a:rPr lang="en-IN" dirty="0" smtClean="0"/>
              <a:t> MODE(correct </a:t>
            </a:r>
            <a:r>
              <a:rPr lang="en-IN" dirty="0" smtClean="0"/>
              <a:t>password)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:\Raunak\Studies\Computer\Project\User(1).png"/>
          <p:cNvPicPr>
            <a:picLocks noChangeAspect="1" noChangeArrowheads="1"/>
          </p:cNvPicPr>
          <p:nvPr/>
        </p:nvPicPr>
        <p:blipFill>
          <a:blip r:embed="rId2"/>
          <a:srcRect r="24007" b="74077"/>
          <a:stretch>
            <a:fillRect/>
          </a:stretch>
        </p:blipFill>
        <p:spPr bwMode="auto">
          <a:xfrm>
            <a:off x="0" y="381000"/>
            <a:ext cx="6858000" cy="41433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</a:t>
            </a:r>
            <a:r>
              <a:rPr lang="en-IN" dirty="0" smtClean="0"/>
              <a:t> MODE 1</a:t>
            </a:r>
            <a:endParaRPr lang="en-IN" dirty="0"/>
          </a:p>
        </p:txBody>
      </p:sp>
      <p:pic>
        <p:nvPicPr>
          <p:cNvPr id="5123" name="Picture 3" descr="G:\Raunak\Studies\Computer\Project\User(3).png"/>
          <p:cNvPicPr>
            <a:picLocks noChangeAspect="1" noChangeArrowheads="1"/>
          </p:cNvPicPr>
          <p:nvPr/>
        </p:nvPicPr>
        <p:blipFill>
          <a:blip r:embed="rId3"/>
          <a:srcRect r="24007" b="74078"/>
          <a:stretch>
            <a:fillRect/>
          </a:stretch>
        </p:blipFill>
        <p:spPr bwMode="auto">
          <a:xfrm>
            <a:off x="0" y="4876801"/>
            <a:ext cx="6858000" cy="426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4507468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</a:t>
            </a:r>
            <a:r>
              <a:rPr lang="en-IN" dirty="0" smtClean="0"/>
              <a:t> MODE 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Raunak R</dc:creator>
  <cp:lastModifiedBy>LENOVO</cp:lastModifiedBy>
  <cp:revision>10</cp:revision>
  <dcterms:created xsi:type="dcterms:W3CDTF">2006-08-16T00:00:00Z</dcterms:created>
  <dcterms:modified xsi:type="dcterms:W3CDTF">2018-01-24T12:36:32Z</dcterms:modified>
</cp:coreProperties>
</file>