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7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491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C0766A-1072-4D08-8850-73D70BA7B533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AEF4C4B-A16E-4124-859A-59012736ABB5}">
      <dgm:prSet/>
      <dgm:spPr/>
      <dgm:t>
        <a:bodyPr/>
        <a:lstStyle/>
        <a:p>
          <a:r>
            <a:rPr lang="en-US"/>
            <a:t>1.This project is a Python-based system that manages student and admin profiles.</a:t>
          </a:r>
        </a:p>
      </dgm:t>
    </dgm:pt>
    <dgm:pt modelId="{C620C62E-9C0B-4C1D-8F22-CA0A4FC29214}" type="parTrans" cxnId="{8A7BEFC3-630C-4396-9A8D-9BE27A7D519D}">
      <dgm:prSet/>
      <dgm:spPr/>
      <dgm:t>
        <a:bodyPr/>
        <a:lstStyle/>
        <a:p>
          <a:endParaRPr lang="en-US"/>
        </a:p>
      </dgm:t>
    </dgm:pt>
    <dgm:pt modelId="{7B8C3275-A97C-4D91-B43B-4FA671DCBAA8}" type="sibTrans" cxnId="{8A7BEFC3-630C-4396-9A8D-9BE27A7D519D}">
      <dgm:prSet/>
      <dgm:spPr/>
      <dgm:t>
        <a:bodyPr/>
        <a:lstStyle/>
        <a:p>
          <a:endParaRPr lang="en-US"/>
        </a:p>
      </dgm:t>
    </dgm:pt>
    <dgm:pt modelId="{226F7180-ED46-425B-B2C6-FE00B2565EC6}">
      <dgm:prSet/>
      <dgm:spPr/>
      <dgm:t>
        <a:bodyPr/>
        <a:lstStyle/>
        <a:p>
          <a:r>
            <a:rPr lang="en-US"/>
            <a:t>2.It allows registration, data modification, and viewing features.</a:t>
          </a:r>
        </a:p>
      </dgm:t>
    </dgm:pt>
    <dgm:pt modelId="{BC716574-FD9B-46D7-A8E0-0D5931BF6D6F}" type="parTrans" cxnId="{509F8CC2-EBEA-4211-ADC0-3EC144BED372}">
      <dgm:prSet/>
      <dgm:spPr/>
      <dgm:t>
        <a:bodyPr/>
        <a:lstStyle/>
        <a:p>
          <a:endParaRPr lang="en-US"/>
        </a:p>
      </dgm:t>
    </dgm:pt>
    <dgm:pt modelId="{882BDA50-F660-4B86-96D1-AD1118196EE8}" type="sibTrans" cxnId="{509F8CC2-EBEA-4211-ADC0-3EC144BED372}">
      <dgm:prSet/>
      <dgm:spPr/>
      <dgm:t>
        <a:bodyPr/>
        <a:lstStyle/>
        <a:p>
          <a:endParaRPr lang="en-US"/>
        </a:p>
      </dgm:t>
    </dgm:pt>
    <dgm:pt modelId="{6DA41209-01DC-477A-B673-166AAEADB27E}">
      <dgm:prSet/>
      <dgm:spPr/>
      <dgm:t>
        <a:bodyPr/>
        <a:lstStyle/>
        <a:p>
          <a:r>
            <a:rPr lang="en-US"/>
            <a:t>3.Built using OOP principles and file handling for data persistence.</a:t>
          </a:r>
        </a:p>
      </dgm:t>
    </dgm:pt>
    <dgm:pt modelId="{451134CC-58D2-4CB2-86CC-2780020AC7BD}" type="parTrans" cxnId="{746661B8-3217-4BCE-8F77-9AEB15C37738}">
      <dgm:prSet/>
      <dgm:spPr/>
      <dgm:t>
        <a:bodyPr/>
        <a:lstStyle/>
        <a:p>
          <a:endParaRPr lang="en-US"/>
        </a:p>
      </dgm:t>
    </dgm:pt>
    <dgm:pt modelId="{E82AE12E-9FB1-494A-BFF5-C5608E90864C}" type="sibTrans" cxnId="{746661B8-3217-4BCE-8F77-9AEB15C37738}">
      <dgm:prSet/>
      <dgm:spPr/>
      <dgm:t>
        <a:bodyPr/>
        <a:lstStyle/>
        <a:p>
          <a:endParaRPr lang="en-US"/>
        </a:p>
      </dgm:t>
    </dgm:pt>
    <dgm:pt modelId="{E74A1AE4-95DA-4F58-BC84-401E5537E4C0}" type="pres">
      <dgm:prSet presAssocID="{D9C0766A-1072-4D08-8850-73D70BA7B5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319128-F422-491A-9E8E-4C2E26BE00F6}" type="pres">
      <dgm:prSet presAssocID="{FAEF4C4B-A16E-4124-859A-59012736ABB5}" presName="hierRoot1" presStyleCnt="0"/>
      <dgm:spPr/>
    </dgm:pt>
    <dgm:pt modelId="{1B6FE43C-9B03-4438-9C4C-D46CF99CC9FB}" type="pres">
      <dgm:prSet presAssocID="{FAEF4C4B-A16E-4124-859A-59012736ABB5}" presName="composite" presStyleCnt="0"/>
      <dgm:spPr/>
    </dgm:pt>
    <dgm:pt modelId="{B690E3DD-D6B0-41F2-BD35-5D73BE972FCB}" type="pres">
      <dgm:prSet presAssocID="{FAEF4C4B-A16E-4124-859A-59012736ABB5}" presName="background" presStyleLbl="node0" presStyleIdx="0" presStyleCnt="3"/>
      <dgm:spPr/>
    </dgm:pt>
    <dgm:pt modelId="{4A5D888F-DCF2-4108-BAEF-1DF609A8ED67}" type="pres">
      <dgm:prSet presAssocID="{FAEF4C4B-A16E-4124-859A-59012736ABB5}" presName="text" presStyleLbl="fgAcc0" presStyleIdx="0" presStyleCnt="3">
        <dgm:presLayoutVars>
          <dgm:chPref val="3"/>
        </dgm:presLayoutVars>
      </dgm:prSet>
      <dgm:spPr/>
    </dgm:pt>
    <dgm:pt modelId="{CC66B6DC-EEBC-46F6-807D-FF4527AD1DDA}" type="pres">
      <dgm:prSet presAssocID="{FAEF4C4B-A16E-4124-859A-59012736ABB5}" presName="hierChild2" presStyleCnt="0"/>
      <dgm:spPr/>
    </dgm:pt>
    <dgm:pt modelId="{90390758-EA3F-46A2-A2DB-BAA0942DA57B}" type="pres">
      <dgm:prSet presAssocID="{226F7180-ED46-425B-B2C6-FE00B2565EC6}" presName="hierRoot1" presStyleCnt="0"/>
      <dgm:spPr/>
    </dgm:pt>
    <dgm:pt modelId="{BD98516C-425C-4F9E-BDBB-CBD47409BC72}" type="pres">
      <dgm:prSet presAssocID="{226F7180-ED46-425B-B2C6-FE00B2565EC6}" presName="composite" presStyleCnt="0"/>
      <dgm:spPr/>
    </dgm:pt>
    <dgm:pt modelId="{7092DB58-D09A-4561-A805-44120E3A3E00}" type="pres">
      <dgm:prSet presAssocID="{226F7180-ED46-425B-B2C6-FE00B2565EC6}" presName="background" presStyleLbl="node0" presStyleIdx="1" presStyleCnt="3"/>
      <dgm:spPr/>
    </dgm:pt>
    <dgm:pt modelId="{67896B8D-DDAA-4178-8BB2-C1F4414AF91E}" type="pres">
      <dgm:prSet presAssocID="{226F7180-ED46-425B-B2C6-FE00B2565EC6}" presName="text" presStyleLbl="fgAcc0" presStyleIdx="1" presStyleCnt="3">
        <dgm:presLayoutVars>
          <dgm:chPref val="3"/>
        </dgm:presLayoutVars>
      </dgm:prSet>
      <dgm:spPr/>
    </dgm:pt>
    <dgm:pt modelId="{3761F3EB-730E-4CDC-8554-5ED7494F1233}" type="pres">
      <dgm:prSet presAssocID="{226F7180-ED46-425B-B2C6-FE00B2565EC6}" presName="hierChild2" presStyleCnt="0"/>
      <dgm:spPr/>
    </dgm:pt>
    <dgm:pt modelId="{659E3E42-3DB6-4282-A2EA-338FA6BE983A}" type="pres">
      <dgm:prSet presAssocID="{6DA41209-01DC-477A-B673-166AAEADB27E}" presName="hierRoot1" presStyleCnt="0"/>
      <dgm:spPr/>
    </dgm:pt>
    <dgm:pt modelId="{1B89938E-FB91-43F4-87C3-3D8EAFA24B60}" type="pres">
      <dgm:prSet presAssocID="{6DA41209-01DC-477A-B673-166AAEADB27E}" presName="composite" presStyleCnt="0"/>
      <dgm:spPr/>
    </dgm:pt>
    <dgm:pt modelId="{DD19C967-E7B2-4607-922C-DEDFF5660BEC}" type="pres">
      <dgm:prSet presAssocID="{6DA41209-01DC-477A-B673-166AAEADB27E}" presName="background" presStyleLbl="node0" presStyleIdx="2" presStyleCnt="3"/>
      <dgm:spPr/>
    </dgm:pt>
    <dgm:pt modelId="{235ADD3A-497F-4B83-B153-A4BC79BDBE71}" type="pres">
      <dgm:prSet presAssocID="{6DA41209-01DC-477A-B673-166AAEADB27E}" presName="text" presStyleLbl="fgAcc0" presStyleIdx="2" presStyleCnt="3">
        <dgm:presLayoutVars>
          <dgm:chPref val="3"/>
        </dgm:presLayoutVars>
      </dgm:prSet>
      <dgm:spPr/>
    </dgm:pt>
    <dgm:pt modelId="{5774C5C7-EC44-4222-985B-8AB269B547BE}" type="pres">
      <dgm:prSet presAssocID="{6DA41209-01DC-477A-B673-166AAEADB27E}" presName="hierChild2" presStyleCnt="0"/>
      <dgm:spPr/>
    </dgm:pt>
  </dgm:ptLst>
  <dgm:cxnLst>
    <dgm:cxn modelId="{DFD14338-69B0-4C5F-B985-717149F60F8E}" type="presOf" srcId="{D9C0766A-1072-4D08-8850-73D70BA7B533}" destId="{E74A1AE4-95DA-4F58-BC84-401E5537E4C0}" srcOrd="0" destOrd="0" presId="urn:microsoft.com/office/officeart/2005/8/layout/hierarchy1"/>
    <dgm:cxn modelId="{651A823E-E6B3-4770-A7D3-3A5750947320}" type="presOf" srcId="{6DA41209-01DC-477A-B673-166AAEADB27E}" destId="{235ADD3A-497F-4B83-B153-A4BC79BDBE71}" srcOrd="0" destOrd="0" presId="urn:microsoft.com/office/officeart/2005/8/layout/hierarchy1"/>
    <dgm:cxn modelId="{0055FD4B-7A03-4642-9862-7EA200C9F3EA}" type="presOf" srcId="{FAEF4C4B-A16E-4124-859A-59012736ABB5}" destId="{4A5D888F-DCF2-4108-BAEF-1DF609A8ED67}" srcOrd="0" destOrd="0" presId="urn:microsoft.com/office/officeart/2005/8/layout/hierarchy1"/>
    <dgm:cxn modelId="{746661B8-3217-4BCE-8F77-9AEB15C37738}" srcId="{D9C0766A-1072-4D08-8850-73D70BA7B533}" destId="{6DA41209-01DC-477A-B673-166AAEADB27E}" srcOrd="2" destOrd="0" parTransId="{451134CC-58D2-4CB2-86CC-2780020AC7BD}" sibTransId="{E82AE12E-9FB1-494A-BFF5-C5608E90864C}"/>
    <dgm:cxn modelId="{509F8CC2-EBEA-4211-ADC0-3EC144BED372}" srcId="{D9C0766A-1072-4D08-8850-73D70BA7B533}" destId="{226F7180-ED46-425B-B2C6-FE00B2565EC6}" srcOrd="1" destOrd="0" parTransId="{BC716574-FD9B-46D7-A8E0-0D5931BF6D6F}" sibTransId="{882BDA50-F660-4B86-96D1-AD1118196EE8}"/>
    <dgm:cxn modelId="{8A7BEFC3-630C-4396-9A8D-9BE27A7D519D}" srcId="{D9C0766A-1072-4D08-8850-73D70BA7B533}" destId="{FAEF4C4B-A16E-4124-859A-59012736ABB5}" srcOrd="0" destOrd="0" parTransId="{C620C62E-9C0B-4C1D-8F22-CA0A4FC29214}" sibTransId="{7B8C3275-A97C-4D91-B43B-4FA671DCBAA8}"/>
    <dgm:cxn modelId="{E3B849EF-1725-4D67-B89C-D8DE5B287881}" type="presOf" srcId="{226F7180-ED46-425B-B2C6-FE00B2565EC6}" destId="{67896B8D-DDAA-4178-8BB2-C1F4414AF91E}" srcOrd="0" destOrd="0" presId="urn:microsoft.com/office/officeart/2005/8/layout/hierarchy1"/>
    <dgm:cxn modelId="{6EBD7257-4149-457D-80E5-E88CA2E5C756}" type="presParOf" srcId="{E74A1AE4-95DA-4F58-BC84-401E5537E4C0}" destId="{4C319128-F422-491A-9E8E-4C2E26BE00F6}" srcOrd="0" destOrd="0" presId="urn:microsoft.com/office/officeart/2005/8/layout/hierarchy1"/>
    <dgm:cxn modelId="{534E1B43-380A-4BD1-874A-E87D0AFE03DE}" type="presParOf" srcId="{4C319128-F422-491A-9E8E-4C2E26BE00F6}" destId="{1B6FE43C-9B03-4438-9C4C-D46CF99CC9FB}" srcOrd="0" destOrd="0" presId="urn:microsoft.com/office/officeart/2005/8/layout/hierarchy1"/>
    <dgm:cxn modelId="{512785FB-2995-48A5-893C-36AC50E8DC42}" type="presParOf" srcId="{1B6FE43C-9B03-4438-9C4C-D46CF99CC9FB}" destId="{B690E3DD-D6B0-41F2-BD35-5D73BE972FCB}" srcOrd="0" destOrd="0" presId="urn:microsoft.com/office/officeart/2005/8/layout/hierarchy1"/>
    <dgm:cxn modelId="{4F505EB3-BEA1-4364-B420-E3D3010ECE8A}" type="presParOf" srcId="{1B6FE43C-9B03-4438-9C4C-D46CF99CC9FB}" destId="{4A5D888F-DCF2-4108-BAEF-1DF609A8ED67}" srcOrd="1" destOrd="0" presId="urn:microsoft.com/office/officeart/2005/8/layout/hierarchy1"/>
    <dgm:cxn modelId="{0AB60BCE-35C3-4C7D-93B6-860898478E54}" type="presParOf" srcId="{4C319128-F422-491A-9E8E-4C2E26BE00F6}" destId="{CC66B6DC-EEBC-46F6-807D-FF4527AD1DDA}" srcOrd="1" destOrd="0" presId="urn:microsoft.com/office/officeart/2005/8/layout/hierarchy1"/>
    <dgm:cxn modelId="{1CA0A182-72C1-4C8B-96E9-B3501E73E7BF}" type="presParOf" srcId="{E74A1AE4-95DA-4F58-BC84-401E5537E4C0}" destId="{90390758-EA3F-46A2-A2DB-BAA0942DA57B}" srcOrd="1" destOrd="0" presId="urn:microsoft.com/office/officeart/2005/8/layout/hierarchy1"/>
    <dgm:cxn modelId="{8C75A90F-07F0-4060-9A7C-B622B9AE78AE}" type="presParOf" srcId="{90390758-EA3F-46A2-A2DB-BAA0942DA57B}" destId="{BD98516C-425C-4F9E-BDBB-CBD47409BC72}" srcOrd="0" destOrd="0" presId="urn:microsoft.com/office/officeart/2005/8/layout/hierarchy1"/>
    <dgm:cxn modelId="{1FD24C69-9EAE-4767-8532-0185E3F2E4A9}" type="presParOf" srcId="{BD98516C-425C-4F9E-BDBB-CBD47409BC72}" destId="{7092DB58-D09A-4561-A805-44120E3A3E00}" srcOrd="0" destOrd="0" presId="urn:microsoft.com/office/officeart/2005/8/layout/hierarchy1"/>
    <dgm:cxn modelId="{586D0D21-EDF0-4D60-8092-F32CC47F2C1C}" type="presParOf" srcId="{BD98516C-425C-4F9E-BDBB-CBD47409BC72}" destId="{67896B8D-DDAA-4178-8BB2-C1F4414AF91E}" srcOrd="1" destOrd="0" presId="urn:microsoft.com/office/officeart/2005/8/layout/hierarchy1"/>
    <dgm:cxn modelId="{8E469B3F-E586-4DD8-9680-17A56EEC5B71}" type="presParOf" srcId="{90390758-EA3F-46A2-A2DB-BAA0942DA57B}" destId="{3761F3EB-730E-4CDC-8554-5ED7494F1233}" srcOrd="1" destOrd="0" presId="urn:microsoft.com/office/officeart/2005/8/layout/hierarchy1"/>
    <dgm:cxn modelId="{3AAD4385-8F62-4A8B-AA13-B69C6A27AE7D}" type="presParOf" srcId="{E74A1AE4-95DA-4F58-BC84-401E5537E4C0}" destId="{659E3E42-3DB6-4282-A2EA-338FA6BE983A}" srcOrd="2" destOrd="0" presId="urn:microsoft.com/office/officeart/2005/8/layout/hierarchy1"/>
    <dgm:cxn modelId="{255CDD21-ACED-496E-992A-72C47F3411E8}" type="presParOf" srcId="{659E3E42-3DB6-4282-A2EA-338FA6BE983A}" destId="{1B89938E-FB91-43F4-87C3-3D8EAFA24B60}" srcOrd="0" destOrd="0" presId="urn:microsoft.com/office/officeart/2005/8/layout/hierarchy1"/>
    <dgm:cxn modelId="{8A847FC7-584F-43E1-B42A-B8D7F2879BD6}" type="presParOf" srcId="{1B89938E-FB91-43F4-87C3-3D8EAFA24B60}" destId="{DD19C967-E7B2-4607-922C-DEDFF5660BEC}" srcOrd="0" destOrd="0" presId="urn:microsoft.com/office/officeart/2005/8/layout/hierarchy1"/>
    <dgm:cxn modelId="{0382E652-3ED2-41BB-9B17-91E7860ED7BE}" type="presParOf" srcId="{1B89938E-FB91-43F4-87C3-3D8EAFA24B60}" destId="{235ADD3A-497F-4B83-B153-A4BC79BDBE71}" srcOrd="1" destOrd="0" presId="urn:microsoft.com/office/officeart/2005/8/layout/hierarchy1"/>
    <dgm:cxn modelId="{F803D6DD-D3DF-496C-A0E5-30DDB3DCF990}" type="presParOf" srcId="{659E3E42-3DB6-4282-A2EA-338FA6BE983A}" destId="{5774C5C7-EC44-4222-985B-8AB269B547B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C3BB322-F162-47DA-BD3E-F534030BB65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7B208E-9FFD-4E2C-A3CA-A73653DA6769}">
      <dgm:prSet/>
      <dgm:spPr/>
      <dgm:t>
        <a:bodyPr/>
        <a:lstStyle/>
        <a:p>
          <a:r>
            <a:rPr lang="en-US"/>
            <a:t>Illustrates login → role-based path → actions → exit</a:t>
          </a:r>
        </a:p>
      </dgm:t>
    </dgm:pt>
    <dgm:pt modelId="{9F03EB82-65AD-4474-958C-6569E8F9EA16}" type="parTrans" cxnId="{868D8011-0BCD-445B-988F-481AEE52D9F1}">
      <dgm:prSet/>
      <dgm:spPr/>
      <dgm:t>
        <a:bodyPr/>
        <a:lstStyle/>
        <a:p>
          <a:endParaRPr lang="en-US"/>
        </a:p>
      </dgm:t>
    </dgm:pt>
    <dgm:pt modelId="{4BCCFBB7-C818-4F62-B999-A1CB3BD452FA}" type="sibTrans" cxnId="{868D8011-0BCD-445B-988F-481AEE52D9F1}">
      <dgm:prSet/>
      <dgm:spPr/>
      <dgm:t>
        <a:bodyPr/>
        <a:lstStyle/>
        <a:p>
          <a:endParaRPr lang="en-US"/>
        </a:p>
      </dgm:t>
    </dgm:pt>
    <dgm:pt modelId="{FBE6F8FD-0585-49D4-840C-F52B5DD8BD73}">
      <dgm:prSet/>
      <dgm:spPr/>
      <dgm:t>
        <a:bodyPr/>
        <a:lstStyle/>
        <a:p>
          <a:r>
            <a:rPr lang="en-US"/>
            <a:t>Emphasizes user flow and program structure</a:t>
          </a:r>
        </a:p>
      </dgm:t>
    </dgm:pt>
    <dgm:pt modelId="{C1B811A1-C763-4665-96F3-DAC744D8B147}" type="parTrans" cxnId="{7E2D7B82-C7A8-49E3-8B08-FECE1B621576}">
      <dgm:prSet/>
      <dgm:spPr/>
      <dgm:t>
        <a:bodyPr/>
        <a:lstStyle/>
        <a:p>
          <a:endParaRPr lang="en-US"/>
        </a:p>
      </dgm:t>
    </dgm:pt>
    <dgm:pt modelId="{C01C11B8-9823-4203-B104-4D9C8B4559E3}" type="sibTrans" cxnId="{7E2D7B82-C7A8-49E3-8B08-FECE1B621576}">
      <dgm:prSet/>
      <dgm:spPr/>
      <dgm:t>
        <a:bodyPr/>
        <a:lstStyle/>
        <a:p>
          <a:endParaRPr lang="en-US"/>
        </a:p>
      </dgm:t>
    </dgm:pt>
    <dgm:pt modelId="{1A968964-35C8-4DFF-A01C-0AC0072FA18F}">
      <dgm:prSet/>
      <dgm:spPr/>
      <dgm:t>
        <a:bodyPr/>
        <a:lstStyle/>
        <a:p>
          <a:r>
            <a:rPr lang="en-US"/>
            <a:t>Reference: See attached PDF flowchart</a:t>
          </a:r>
        </a:p>
      </dgm:t>
    </dgm:pt>
    <dgm:pt modelId="{8470C69D-A62C-4D15-8C4B-3615997E03AA}" type="parTrans" cxnId="{0B272FEF-6E8C-4BBC-9D51-115F69C18AC4}">
      <dgm:prSet/>
      <dgm:spPr/>
      <dgm:t>
        <a:bodyPr/>
        <a:lstStyle/>
        <a:p>
          <a:endParaRPr lang="en-US"/>
        </a:p>
      </dgm:t>
    </dgm:pt>
    <dgm:pt modelId="{6FE004C5-9D82-4A8D-A1F3-E3F70F5B99E6}" type="sibTrans" cxnId="{0B272FEF-6E8C-4BBC-9D51-115F69C18AC4}">
      <dgm:prSet/>
      <dgm:spPr/>
      <dgm:t>
        <a:bodyPr/>
        <a:lstStyle/>
        <a:p>
          <a:endParaRPr lang="en-US"/>
        </a:p>
      </dgm:t>
    </dgm:pt>
    <dgm:pt modelId="{9B014D1B-EE2E-4439-AFE9-72CDBEA8FB2E}" type="pres">
      <dgm:prSet presAssocID="{5C3BB322-F162-47DA-BD3E-F534030BB65B}" presName="Name0" presStyleCnt="0">
        <dgm:presLayoutVars>
          <dgm:dir/>
          <dgm:animLvl val="lvl"/>
          <dgm:resizeHandles val="exact"/>
        </dgm:presLayoutVars>
      </dgm:prSet>
      <dgm:spPr/>
    </dgm:pt>
    <dgm:pt modelId="{1A7FE84E-9E7B-40BB-B2B2-00B8719A8A14}" type="pres">
      <dgm:prSet presAssocID="{1A968964-35C8-4DFF-A01C-0AC0072FA18F}" presName="boxAndChildren" presStyleCnt="0"/>
      <dgm:spPr/>
    </dgm:pt>
    <dgm:pt modelId="{EB116F58-1298-433B-BA29-C8FF0D539418}" type="pres">
      <dgm:prSet presAssocID="{1A968964-35C8-4DFF-A01C-0AC0072FA18F}" presName="parentTextBox" presStyleLbl="node1" presStyleIdx="0" presStyleCnt="3"/>
      <dgm:spPr/>
    </dgm:pt>
    <dgm:pt modelId="{C6B8218F-2614-48BA-B454-0D1765E93A84}" type="pres">
      <dgm:prSet presAssocID="{C01C11B8-9823-4203-B104-4D9C8B4559E3}" presName="sp" presStyleCnt="0"/>
      <dgm:spPr/>
    </dgm:pt>
    <dgm:pt modelId="{9A35D6DA-BB35-47D0-8103-5757FD748B50}" type="pres">
      <dgm:prSet presAssocID="{FBE6F8FD-0585-49D4-840C-F52B5DD8BD73}" presName="arrowAndChildren" presStyleCnt="0"/>
      <dgm:spPr/>
    </dgm:pt>
    <dgm:pt modelId="{D3715CB5-2F27-43CE-945D-8BA3ECC23097}" type="pres">
      <dgm:prSet presAssocID="{FBE6F8FD-0585-49D4-840C-F52B5DD8BD73}" presName="parentTextArrow" presStyleLbl="node1" presStyleIdx="1" presStyleCnt="3"/>
      <dgm:spPr/>
    </dgm:pt>
    <dgm:pt modelId="{F8B2AAAD-97E3-4B54-BE34-D5D0C451C553}" type="pres">
      <dgm:prSet presAssocID="{4BCCFBB7-C818-4F62-B999-A1CB3BD452FA}" presName="sp" presStyleCnt="0"/>
      <dgm:spPr/>
    </dgm:pt>
    <dgm:pt modelId="{A6CF74DF-7B50-4E20-B886-B607ED5F2EB8}" type="pres">
      <dgm:prSet presAssocID="{1B7B208E-9FFD-4E2C-A3CA-A73653DA6769}" presName="arrowAndChildren" presStyleCnt="0"/>
      <dgm:spPr/>
    </dgm:pt>
    <dgm:pt modelId="{19E073E8-38FF-48A7-9CC6-64E54CA1D70C}" type="pres">
      <dgm:prSet presAssocID="{1B7B208E-9FFD-4E2C-A3CA-A73653DA6769}" presName="parentTextArrow" presStyleLbl="node1" presStyleIdx="2" presStyleCnt="3"/>
      <dgm:spPr/>
    </dgm:pt>
  </dgm:ptLst>
  <dgm:cxnLst>
    <dgm:cxn modelId="{868D8011-0BCD-445B-988F-481AEE52D9F1}" srcId="{5C3BB322-F162-47DA-BD3E-F534030BB65B}" destId="{1B7B208E-9FFD-4E2C-A3CA-A73653DA6769}" srcOrd="0" destOrd="0" parTransId="{9F03EB82-65AD-4474-958C-6569E8F9EA16}" sibTransId="{4BCCFBB7-C818-4F62-B999-A1CB3BD452FA}"/>
    <dgm:cxn modelId="{1927033D-B3E4-413F-85E7-37F5282B7E13}" type="presOf" srcId="{1A968964-35C8-4DFF-A01C-0AC0072FA18F}" destId="{EB116F58-1298-433B-BA29-C8FF0D539418}" srcOrd="0" destOrd="0" presId="urn:microsoft.com/office/officeart/2005/8/layout/process4"/>
    <dgm:cxn modelId="{CBF4D75C-33D0-49AF-859B-5CEEDDF18CF2}" type="presOf" srcId="{FBE6F8FD-0585-49D4-840C-F52B5DD8BD73}" destId="{D3715CB5-2F27-43CE-945D-8BA3ECC23097}" srcOrd="0" destOrd="0" presId="urn:microsoft.com/office/officeart/2005/8/layout/process4"/>
    <dgm:cxn modelId="{7E2D7B82-C7A8-49E3-8B08-FECE1B621576}" srcId="{5C3BB322-F162-47DA-BD3E-F534030BB65B}" destId="{FBE6F8FD-0585-49D4-840C-F52B5DD8BD73}" srcOrd="1" destOrd="0" parTransId="{C1B811A1-C763-4665-96F3-DAC744D8B147}" sibTransId="{C01C11B8-9823-4203-B104-4D9C8B4559E3}"/>
    <dgm:cxn modelId="{DA0DB390-6955-486E-B68B-601389CC1122}" type="presOf" srcId="{1B7B208E-9FFD-4E2C-A3CA-A73653DA6769}" destId="{19E073E8-38FF-48A7-9CC6-64E54CA1D70C}" srcOrd="0" destOrd="0" presId="urn:microsoft.com/office/officeart/2005/8/layout/process4"/>
    <dgm:cxn modelId="{37E5C7EB-B213-4813-A147-CDE5B79B9A4B}" type="presOf" srcId="{5C3BB322-F162-47DA-BD3E-F534030BB65B}" destId="{9B014D1B-EE2E-4439-AFE9-72CDBEA8FB2E}" srcOrd="0" destOrd="0" presId="urn:microsoft.com/office/officeart/2005/8/layout/process4"/>
    <dgm:cxn modelId="{0B272FEF-6E8C-4BBC-9D51-115F69C18AC4}" srcId="{5C3BB322-F162-47DA-BD3E-F534030BB65B}" destId="{1A968964-35C8-4DFF-A01C-0AC0072FA18F}" srcOrd="2" destOrd="0" parTransId="{8470C69D-A62C-4D15-8C4B-3615997E03AA}" sibTransId="{6FE004C5-9D82-4A8D-A1F3-E3F70F5B99E6}"/>
    <dgm:cxn modelId="{4B69BAF9-F6BC-49A7-8914-134C27418175}" type="presParOf" srcId="{9B014D1B-EE2E-4439-AFE9-72CDBEA8FB2E}" destId="{1A7FE84E-9E7B-40BB-B2B2-00B8719A8A14}" srcOrd="0" destOrd="0" presId="urn:microsoft.com/office/officeart/2005/8/layout/process4"/>
    <dgm:cxn modelId="{57FAFBBC-7865-4366-BF16-51FBDA8565F6}" type="presParOf" srcId="{1A7FE84E-9E7B-40BB-B2B2-00B8719A8A14}" destId="{EB116F58-1298-433B-BA29-C8FF0D539418}" srcOrd="0" destOrd="0" presId="urn:microsoft.com/office/officeart/2005/8/layout/process4"/>
    <dgm:cxn modelId="{F0E822F4-23CA-44B5-B76A-E905179C0524}" type="presParOf" srcId="{9B014D1B-EE2E-4439-AFE9-72CDBEA8FB2E}" destId="{C6B8218F-2614-48BA-B454-0D1765E93A84}" srcOrd="1" destOrd="0" presId="urn:microsoft.com/office/officeart/2005/8/layout/process4"/>
    <dgm:cxn modelId="{211F2975-54D3-4376-84F0-93F93C3486CB}" type="presParOf" srcId="{9B014D1B-EE2E-4439-AFE9-72CDBEA8FB2E}" destId="{9A35D6DA-BB35-47D0-8103-5757FD748B50}" srcOrd="2" destOrd="0" presId="urn:microsoft.com/office/officeart/2005/8/layout/process4"/>
    <dgm:cxn modelId="{B136A932-EE69-4852-BA17-0BD37D7E57A7}" type="presParOf" srcId="{9A35D6DA-BB35-47D0-8103-5757FD748B50}" destId="{D3715CB5-2F27-43CE-945D-8BA3ECC23097}" srcOrd="0" destOrd="0" presId="urn:microsoft.com/office/officeart/2005/8/layout/process4"/>
    <dgm:cxn modelId="{9516F13B-00C2-47F9-B2CA-ED9E10A7A919}" type="presParOf" srcId="{9B014D1B-EE2E-4439-AFE9-72CDBEA8FB2E}" destId="{F8B2AAAD-97E3-4B54-BE34-D5D0C451C553}" srcOrd="3" destOrd="0" presId="urn:microsoft.com/office/officeart/2005/8/layout/process4"/>
    <dgm:cxn modelId="{5ECFC85B-0D8D-408C-8F97-E99C5C3288B2}" type="presParOf" srcId="{9B014D1B-EE2E-4439-AFE9-72CDBEA8FB2E}" destId="{A6CF74DF-7B50-4E20-B886-B607ED5F2EB8}" srcOrd="4" destOrd="0" presId="urn:microsoft.com/office/officeart/2005/8/layout/process4"/>
    <dgm:cxn modelId="{756B48F4-4389-40CE-95D1-FF7C391197D5}" type="presParOf" srcId="{A6CF74DF-7B50-4E20-B886-B607ED5F2EB8}" destId="{19E073E8-38FF-48A7-9CC6-64E54CA1D70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6C37B40-3BE3-43D3-80F4-186DD733B5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04A117-C6BB-4831-B831-1591551FEFE0}">
      <dgm:prSet/>
      <dgm:spPr/>
      <dgm:t>
        <a:bodyPr/>
        <a:lstStyle/>
        <a:p>
          <a:r>
            <a:rPr lang="en-US"/>
            <a:t>Inheritance reduces code duplication</a:t>
          </a:r>
        </a:p>
      </dgm:t>
    </dgm:pt>
    <dgm:pt modelId="{7B274DCD-1531-4854-B62A-BE69474FAF7A}" type="parTrans" cxnId="{C498951E-D8BB-48B8-B518-16F77A9B43B5}">
      <dgm:prSet/>
      <dgm:spPr/>
      <dgm:t>
        <a:bodyPr/>
        <a:lstStyle/>
        <a:p>
          <a:endParaRPr lang="en-US"/>
        </a:p>
      </dgm:t>
    </dgm:pt>
    <dgm:pt modelId="{DFA1FAE8-A66E-4C14-8A3F-A1B77F608BAE}" type="sibTrans" cxnId="{C498951E-D8BB-48B8-B518-16F77A9B43B5}">
      <dgm:prSet/>
      <dgm:spPr/>
      <dgm:t>
        <a:bodyPr/>
        <a:lstStyle/>
        <a:p>
          <a:endParaRPr lang="en-US"/>
        </a:p>
      </dgm:t>
    </dgm:pt>
    <dgm:pt modelId="{82DB596D-08F2-4B7A-919D-BC897E44E940}">
      <dgm:prSet/>
      <dgm:spPr/>
      <dgm:t>
        <a:bodyPr/>
        <a:lstStyle/>
        <a:p>
          <a:r>
            <a:rPr lang="en-US"/>
            <a:t>Encapsulation ensures data integrity</a:t>
          </a:r>
        </a:p>
      </dgm:t>
    </dgm:pt>
    <dgm:pt modelId="{07C4AA4D-B546-4C61-B62C-A14C7339B247}" type="parTrans" cxnId="{7444DE23-9D2D-4B77-AD1D-80B31A94F303}">
      <dgm:prSet/>
      <dgm:spPr/>
      <dgm:t>
        <a:bodyPr/>
        <a:lstStyle/>
        <a:p>
          <a:endParaRPr lang="en-US"/>
        </a:p>
      </dgm:t>
    </dgm:pt>
    <dgm:pt modelId="{19C1D07A-7AED-4BFB-AC41-5249E9618CA2}" type="sibTrans" cxnId="{7444DE23-9D2D-4B77-AD1D-80B31A94F303}">
      <dgm:prSet/>
      <dgm:spPr/>
      <dgm:t>
        <a:bodyPr/>
        <a:lstStyle/>
        <a:p>
          <a:endParaRPr lang="en-US"/>
        </a:p>
      </dgm:t>
    </dgm:pt>
    <dgm:pt modelId="{46637494-6904-4992-862C-F2786847D227}">
      <dgm:prSet/>
      <dgm:spPr/>
      <dgm:t>
        <a:bodyPr/>
        <a:lstStyle/>
        <a:p>
          <a:r>
            <a:rPr lang="en-US"/>
            <a:t>Methods encapsulate role-specific behavior</a:t>
          </a:r>
        </a:p>
      </dgm:t>
    </dgm:pt>
    <dgm:pt modelId="{8B29D532-09F1-42AF-8A66-3B83F254C159}" type="parTrans" cxnId="{6BEFE0BC-9C2D-49CB-8DD7-30638DEC4C78}">
      <dgm:prSet/>
      <dgm:spPr/>
      <dgm:t>
        <a:bodyPr/>
        <a:lstStyle/>
        <a:p>
          <a:endParaRPr lang="en-US"/>
        </a:p>
      </dgm:t>
    </dgm:pt>
    <dgm:pt modelId="{95EEE41E-BB29-43C1-9B63-F90BC3BD1E3A}" type="sibTrans" cxnId="{6BEFE0BC-9C2D-49CB-8DD7-30638DEC4C78}">
      <dgm:prSet/>
      <dgm:spPr/>
      <dgm:t>
        <a:bodyPr/>
        <a:lstStyle/>
        <a:p>
          <a:endParaRPr lang="en-US"/>
        </a:p>
      </dgm:t>
    </dgm:pt>
    <dgm:pt modelId="{10A0B007-2ADF-4763-BD0B-EA2240ED5237}">
      <dgm:prSet/>
      <dgm:spPr/>
      <dgm:t>
        <a:bodyPr/>
        <a:lstStyle/>
        <a:p>
          <a:r>
            <a:rPr lang="en-US"/>
            <a:t>Classes help model real-world structure</a:t>
          </a:r>
        </a:p>
      </dgm:t>
    </dgm:pt>
    <dgm:pt modelId="{5BB181DD-54F7-4D13-BCC3-C754B6C7104D}" type="parTrans" cxnId="{6EB2C786-9CD7-477A-8106-58E54F6C9E80}">
      <dgm:prSet/>
      <dgm:spPr/>
      <dgm:t>
        <a:bodyPr/>
        <a:lstStyle/>
        <a:p>
          <a:endParaRPr lang="en-US"/>
        </a:p>
      </dgm:t>
    </dgm:pt>
    <dgm:pt modelId="{4296BBC0-64B8-462C-82C3-80B445A7E39F}" type="sibTrans" cxnId="{6EB2C786-9CD7-477A-8106-58E54F6C9E80}">
      <dgm:prSet/>
      <dgm:spPr/>
      <dgm:t>
        <a:bodyPr/>
        <a:lstStyle/>
        <a:p>
          <a:endParaRPr lang="en-US"/>
        </a:p>
      </dgm:t>
    </dgm:pt>
    <dgm:pt modelId="{8B91A007-232C-4E38-8AFC-8EE0A67A1322}" type="pres">
      <dgm:prSet presAssocID="{56C37B40-3BE3-43D3-80F4-186DD733B595}" presName="root" presStyleCnt="0">
        <dgm:presLayoutVars>
          <dgm:dir/>
          <dgm:resizeHandles val="exact"/>
        </dgm:presLayoutVars>
      </dgm:prSet>
      <dgm:spPr/>
    </dgm:pt>
    <dgm:pt modelId="{CC632D24-4D91-4673-A25A-ED3AF8BE075E}" type="pres">
      <dgm:prSet presAssocID="{1804A117-C6BB-4831-B831-1591551FEFE0}" presName="compNode" presStyleCnt="0"/>
      <dgm:spPr/>
    </dgm:pt>
    <dgm:pt modelId="{7EF2C682-AF57-4E3D-8D49-5F55DBD4282D}" type="pres">
      <dgm:prSet presAssocID="{1804A117-C6BB-4831-B831-1591551FEFE0}" presName="bgRect" presStyleLbl="bgShp" presStyleIdx="0" presStyleCnt="4"/>
      <dgm:spPr/>
    </dgm:pt>
    <dgm:pt modelId="{2D312F7B-328D-4739-9C08-8D4FFD465C4D}" type="pres">
      <dgm:prSet presAssocID="{1804A117-C6BB-4831-B831-1591551FEF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27601D7-5F5F-419C-B247-EC2E1EF61BCC}" type="pres">
      <dgm:prSet presAssocID="{1804A117-C6BB-4831-B831-1591551FEFE0}" presName="spaceRect" presStyleCnt="0"/>
      <dgm:spPr/>
    </dgm:pt>
    <dgm:pt modelId="{51571F6B-6A15-4FD4-9E9A-7EAB7B98F06E}" type="pres">
      <dgm:prSet presAssocID="{1804A117-C6BB-4831-B831-1591551FEFE0}" presName="parTx" presStyleLbl="revTx" presStyleIdx="0" presStyleCnt="4">
        <dgm:presLayoutVars>
          <dgm:chMax val="0"/>
          <dgm:chPref val="0"/>
        </dgm:presLayoutVars>
      </dgm:prSet>
      <dgm:spPr/>
    </dgm:pt>
    <dgm:pt modelId="{C543A5EF-16CC-4F61-ACA1-A8C48AF40615}" type="pres">
      <dgm:prSet presAssocID="{DFA1FAE8-A66E-4C14-8A3F-A1B77F608BAE}" presName="sibTrans" presStyleCnt="0"/>
      <dgm:spPr/>
    </dgm:pt>
    <dgm:pt modelId="{0953F065-0D16-48DD-B2F7-1D17C0C79B8F}" type="pres">
      <dgm:prSet presAssocID="{82DB596D-08F2-4B7A-919D-BC897E44E940}" presName="compNode" presStyleCnt="0"/>
      <dgm:spPr/>
    </dgm:pt>
    <dgm:pt modelId="{800BF30C-86A2-4C06-B423-601BAE85D862}" type="pres">
      <dgm:prSet presAssocID="{82DB596D-08F2-4B7A-919D-BC897E44E940}" presName="bgRect" presStyleLbl="bgShp" presStyleIdx="1" presStyleCnt="4"/>
      <dgm:spPr/>
    </dgm:pt>
    <dgm:pt modelId="{A937855A-6094-4970-8BC1-4783E2FA1F6B}" type="pres">
      <dgm:prSet presAssocID="{82DB596D-08F2-4B7A-919D-BC897E44E9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4A7E047-750F-4E68-8C9C-A888109248C4}" type="pres">
      <dgm:prSet presAssocID="{82DB596D-08F2-4B7A-919D-BC897E44E940}" presName="spaceRect" presStyleCnt="0"/>
      <dgm:spPr/>
    </dgm:pt>
    <dgm:pt modelId="{76C3C9D1-9339-4B4A-A598-3D7BA80D96E6}" type="pres">
      <dgm:prSet presAssocID="{82DB596D-08F2-4B7A-919D-BC897E44E940}" presName="parTx" presStyleLbl="revTx" presStyleIdx="1" presStyleCnt="4">
        <dgm:presLayoutVars>
          <dgm:chMax val="0"/>
          <dgm:chPref val="0"/>
        </dgm:presLayoutVars>
      </dgm:prSet>
      <dgm:spPr/>
    </dgm:pt>
    <dgm:pt modelId="{8B196A43-41B3-433B-959C-E41EECEDBE0D}" type="pres">
      <dgm:prSet presAssocID="{19C1D07A-7AED-4BFB-AC41-5249E9618CA2}" presName="sibTrans" presStyleCnt="0"/>
      <dgm:spPr/>
    </dgm:pt>
    <dgm:pt modelId="{47525EF7-C3C7-4A19-9896-AC9AADA587E5}" type="pres">
      <dgm:prSet presAssocID="{46637494-6904-4992-862C-F2786847D227}" presName="compNode" presStyleCnt="0"/>
      <dgm:spPr/>
    </dgm:pt>
    <dgm:pt modelId="{A804C2D3-7D0E-441D-9328-1B1276DD6D6B}" type="pres">
      <dgm:prSet presAssocID="{46637494-6904-4992-862C-F2786847D227}" presName="bgRect" presStyleLbl="bgShp" presStyleIdx="2" presStyleCnt="4"/>
      <dgm:spPr/>
    </dgm:pt>
    <dgm:pt modelId="{24C4435B-AEBF-46BD-A433-60FA4BB13F98}" type="pres">
      <dgm:prSet presAssocID="{46637494-6904-4992-862C-F2786847D2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4C32F00-B751-483F-B526-F1DAD62112B9}" type="pres">
      <dgm:prSet presAssocID="{46637494-6904-4992-862C-F2786847D227}" presName="spaceRect" presStyleCnt="0"/>
      <dgm:spPr/>
    </dgm:pt>
    <dgm:pt modelId="{BC4191BF-A31B-433A-A714-BE5E8090D724}" type="pres">
      <dgm:prSet presAssocID="{46637494-6904-4992-862C-F2786847D227}" presName="parTx" presStyleLbl="revTx" presStyleIdx="2" presStyleCnt="4">
        <dgm:presLayoutVars>
          <dgm:chMax val="0"/>
          <dgm:chPref val="0"/>
        </dgm:presLayoutVars>
      </dgm:prSet>
      <dgm:spPr/>
    </dgm:pt>
    <dgm:pt modelId="{220E2202-5F4F-4263-B7AB-E02825204D9A}" type="pres">
      <dgm:prSet presAssocID="{95EEE41E-BB29-43C1-9B63-F90BC3BD1E3A}" presName="sibTrans" presStyleCnt="0"/>
      <dgm:spPr/>
    </dgm:pt>
    <dgm:pt modelId="{73DD0C90-265A-4C12-BC0C-9CAB27373514}" type="pres">
      <dgm:prSet presAssocID="{10A0B007-2ADF-4763-BD0B-EA2240ED5237}" presName="compNode" presStyleCnt="0"/>
      <dgm:spPr/>
    </dgm:pt>
    <dgm:pt modelId="{7D024BF8-16FD-45D8-B181-BAA810680E7E}" type="pres">
      <dgm:prSet presAssocID="{10A0B007-2ADF-4763-BD0B-EA2240ED5237}" presName="bgRect" presStyleLbl="bgShp" presStyleIdx="3" presStyleCnt="4"/>
      <dgm:spPr/>
    </dgm:pt>
    <dgm:pt modelId="{1510FDDF-B1E2-4E86-9668-BD1966D801C6}" type="pres">
      <dgm:prSet presAssocID="{10A0B007-2ADF-4763-BD0B-EA2240ED52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3686589B-016F-4173-8506-9479FCFCF13C}" type="pres">
      <dgm:prSet presAssocID="{10A0B007-2ADF-4763-BD0B-EA2240ED5237}" presName="spaceRect" presStyleCnt="0"/>
      <dgm:spPr/>
    </dgm:pt>
    <dgm:pt modelId="{F950186D-15F2-4DC9-BA24-9246969028B4}" type="pres">
      <dgm:prSet presAssocID="{10A0B007-2ADF-4763-BD0B-EA2240ED523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498951E-D8BB-48B8-B518-16F77A9B43B5}" srcId="{56C37B40-3BE3-43D3-80F4-186DD733B595}" destId="{1804A117-C6BB-4831-B831-1591551FEFE0}" srcOrd="0" destOrd="0" parTransId="{7B274DCD-1531-4854-B62A-BE69474FAF7A}" sibTransId="{DFA1FAE8-A66E-4C14-8A3F-A1B77F608BAE}"/>
    <dgm:cxn modelId="{7444DE23-9D2D-4B77-AD1D-80B31A94F303}" srcId="{56C37B40-3BE3-43D3-80F4-186DD733B595}" destId="{82DB596D-08F2-4B7A-919D-BC897E44E940}" srcOrd="1" destOrd="0" parTransId="{07C4AA4D-B546-4C61-B62C-A14C7339B247}" sibTransId="{19C1D07A-7AED-4BFB-AC41-5249E9618CA2}"/>
    <dgm:cxn modelId="{5ABDB239-C18F-47BF-974D-635EEA16FB26}" type="presOf" srcId="{10A0B007-2ADF-4763-BD0B-EA2240ED5237}" destId="{F950186D-15F2-4DC9-BA24-9246969028B4}" srcOrd="0" destOrd="0" presId="urn:microsoft.com/office/officeart/2018/2/layout/IconVerticalSolidList"/>
    <dgm:cxn modelId="{9A839E41-01B2-4126-BCCA-1F5F82C35CA0}" type="presOf" srcId="{56C37B40-3BE3-43D3-80F4-186DD733B595}" destId="{8B91A007-232C-4E38-8AFC-8EE0A67A1322}" srcOrd="0" destOrd="0" presId="urn:microsoft.com/office/officeart/2018/2/layout/IconVerticalSolidList"/>
    <dgm:cxn modelId="{1E6D3F63-E171-42A2-A161-B043E8F0DE22}" type="presOf" srcId="{46637494-6904-4992-862C-F2786847D227}" destId="{BC4191BF-A31B-433A-A714-BE5E8090D724}" srcOrd="0" destOrd="0" presId="urn:microsoft.com/office/officeart/2018/2/layout/IconVerticalSolidList"/>
    <dgm:cxn modelId="{FA3EB450-9068-49EE-9D77-D2CA5A10CDC7}" type="presOf" srcId="{82DB596D-08F2-4B7A-919D-BC897E44E940}" destId="{76C3C9D1-9339-4B4A-A598-3D7BA80D96E6}" srcOrd="0" destOrd="0" presId="urn:microsoft.com/office/officeart/2018/2/layout/IconVerticalSolidList"/>
    <dgm:cxn modelId="{988A3E54-F581-4CE1-B135-2CE8A7B60BD4}" type="presOf" srcId="{1804A117-C6BB-4831-B831-1591551FEFE0}" destId="{51571F6B-6A15-4FD4-9E9A-7EAB7B98F06E}" srcOrd="0" destOrd="0" presId="urn:microsoft.com/office/officeart/2018/2/layout/IconVerticalSolidList"/>
    <dgm:cxn modelId="{6EB2C786-9CD7-477A-8106-58E54F6C9E80}" srcId="{56C37B40-3BE3-43D3-80F4-186DD733B595}" destId="{10A0B007-2ADF-4763-BD0B-EA2240ED5237}" srcOrd="3" destOrd="0" parTransId="{5BB181DD-54F7-4D13-BCC3-C754B6C7104D}" sibTransId="{4296BBC0-64B8-462C-82C3-80B445A7E39F}"/>
    <dgm:cxn modelId="{6BEFE0BC-9C2D-49CB-8DD7-30638DEC4C78}" srcId="{56C37B40-3BE3-43D3-80F4-186DD733B595}" destId="{46637494-6904-4992-862C-F2786847D227}" srcOrd="2" destOrd="0" parTransId="{8B29D532-09F1-42AF-8A66-3B83F254C159}" sibTransId="{95EEE41E-BB29-43C1-9B63-F90BC3BD1E3A}"/>
    <dgm:cxn modelId="{5B0F8D34-4D1A-4B76-A5CC-BE26105113C1}" type="presParOf" srcId="{8B91A007-232C-4E38-8AFC-8EE0A67A1322}" destId="{CC632D24-4D91-4673-A25A-ED3AF8BE075E}" srcOrd="0" destOrd="0" presId="urn:microsoft.com/office/officeart/2018/2/layout/IconVerticalSolidList"/>
    <dgm:cxn modelId="{F5E4AC97-6E3F-4B70-A73B-65E6DF45A809}" type="presParOf" srcId="{CC632D24-4D91-4673-A25A-ED3AF8BE075E}" destId="{7EF2C682-AF57-4E3D-8D49-5F55DBD4282D}" srcOrd="0" destOrd="0" presId="urn:microsoft.com/office/officeart/2018/2/layout/IconVerticalSolidList"/>
    <dgm:cxn modelId="{13ED651C-8CC8-4854-AED7-972ECE62E21B}" type="presParOf" srcId="{CC632D24-4D91-4673-A25A-ED3AF8BE075E}" destId="{2D312F7B-328D-4739-9C08-8D4FFD465C4D}" srcOrd="1" destOrd="0" presId="urn:microsoft.com/office/officeart/2018/2/layout/IconVerticalSolidList"/>
    <dgm:cxn modelId="{E828B1B6-EB4C-411F-A373-EBC39BE8F105}" type="presParOf" srcId="{CC632D24-4D91-4673-A25A-ED3AF8BE075E}" destId="{127601D7-5F5F-419C-B247-EC2E1EF61BCC}" srcOrd="2" destOrd="0" presId="urn:microsoft.com/office/officeart/2018/2/layout/IconVerticalSolidList"/>
    <dgm:cxn modelId="{24A7E809-E263-44CC-B361-D7D39812B443}" type="presParOf" srcId="{CC632D24-4D91-4673-A25A-ED3AF8BE075E}" destId="{51571F6B-6A15-4FD4-9E9A-7EAB7B98F06E}" srcOrd="3" destOrd="0" presId="urn:microsoft.com/office/officeart/2018/2/layout/IconVerticalSolidList"/>
    <dgm:cxn modelId="{2A1E355F-658F-43B5-9316-7DED4A91EDEB}" type="presParOf" srcId="{8B91A007-232C-4E38-8AFC-8EE0A67A1322}" destId="{C543A5EF-16CC-4F61-ACA1-A8C48AF40615}" srcOrd="1" destOrd="0" presId="urn:microsoft.com/office/officeart/2018/2/layout/IconVerticalSolidList"/>
    <dgm:cxn modelId="{4F3C7D65-0D58-4742-884F-4823DBCBDAAD}" type="presParOf" srcId="{8B91A007-232C-4E38-8AFC-8EE0A67A1322}" destId="{0953F065-0D16-48DD-B2F7-1D17C0C79B8F}" srcOrd="2" destOrd="0" presId="urn:microsoft.com/office/officeart/2018/2/layout/IconVerticalSolidList"/>
    <dgm:cxn modelId="{7D62ED46-52FE-406E-BF67-9DA1982255F9}" type="presParOf" srcId="{0953F065-0D16-48DD-B2F7-1D17C0C79B8F}" destId="{800BF30C-86A2-4C06-B423-601BAE85D862}" srcOrd="0" destOrd="0" presId="urn:microsoft.com/office/officeart/2018/2/layout/IconVerticalSolidList"/>
    <dgm:cxn modelId="{5D2CA812-E5C6-46E9-A5B8-2718243C3161}" type="presParOf" srcId="{0953F065-0D16-48DD-B2F7-1D17C0C79B8F}" destId="{A937855A-6094-4970-8BC1-4783E2FA1F6B}" srcOrd="1" destOrd="0" presId="urn:microsoft.com/office/officeart/2018/2/layout/IconVerticalSolidList"/>
    <dgm:cxn modelId="{71040340-CC3D-4E48-8734-41C214790C99}" type="presParOf" srcId="{0953F065-0D16-48DD-B2F7-1D17C0C79B8F}" destId="{B4A7E047-750F-4E68-8C9C-A888109248C4}" srcOrd="2" destOrd="0" presId="urn:microsoft.com/office/officeart/2018/2/layout/IconVerticalSolidList"/>
    <dgm:cxn modelId="{3253CAF3-010C-485C-ABD3-6ED9E6B54C14}" type="presParOf" srcId="{0953F065-0D16-48DD-B2F7-1D17C0C79B8F}" destId="{76C3C9D1-9339-4B4A-A598-3D7BA80D96E6}" srcOrd="3" destOrd="0" presId="urn:microsoft.com/office/officeart/2018/2/layout/IconVerticalSolidList"/>
    <dgm:cxn modelId="{2D559392-7F23-4BD4-B5BF-97183A58F8DD}" type="presParOf" srcId="{8B91A007-232C-4E38-8AFC-8EE0A67A1322}" destId="{8B196A43-41B3-433B-959C-E41EECEDBE0D}" srcOrd="3" destOrd="0" presId="urn:microsoft.com/office/officeart/2018/2/layout/IconVerticalSolidList"/>
    <dgm:cxn modelId="{5A28B4D2-55DF-4FB1-BF0A-17431A192205}" type="presParOf" srcId="{8B91A007-232C-4E38-8AFC-8EE0A67A1322}" destId="{47525EF7-C3C7-4A19-9896-AC9AADA587E5}" srcOrd="4" destOrd="0" presId="urn:microsoft.com/office/officeart/2018/2/layout/IconVerticalSolidList"/>
    <dgm:cxn modelId="{3389B0AC-4137-4775-A2AC-65AB6BDF8161}" type="presParOf" srcId="{47525EF7-C3C7-4A19-9896-AC9AADA587E5}" destId="{A804C2D3-7D0E-441D-9328-1B1276DD6D6B}" srcOrd="0" destOrd="0" presId="urn:microsoft.com/office/officeart/2018/2/layout/IconVerticalSolidList"/>
    <dgm:cxn modelId="{A6F15CE4-C266-4895-93A4-7DD729C42E34}" type="presParOf" srcId="{47525EF7-C3C7-4A19-9896-AC9AADA587E5}" destId="{24C4435B-AEBF-46BD-A433-60FA4BB13F98}" srcOrd="1" destOrd="0" presId="urn:microsoft.com/office/officeart/2018/2/layout/IconVerticalSolidList"/>
    <dgm:cxn modelId="{BCCDEA19-426F-448D-97BC-75A28377C34D}" type="presParOf" srcId="{47525EF7-C3C7-4A19-9896-AC9AADA587E5}" destId="{74C32F00-B751-483F-B526-F1DAD62112B9}" srcOrd="2" destOrd="0" presId="urn:microsoft.com/office/officeart/2018/2/layout/IconVerticalSolidList"/>
    <dgm:cxn modelId="{83B9AF49-301D-4A64-B084-DC70D966E66E}" type="presParOf" srcId="{47525EF7-C3C7-4A19-9896-AC9AADA587E5}" destId="{BC4191BF-A31B-433A-A714-BE5E8090D724}" srcOrd="3" destOrd="0" presId="urn:microsoft.com/office/officeart/2018/2/layout/IconVerticalSolidList"/>
    <dgm:cxn modelId="{0B7940EA-0FC1-45BE-A5C9-80148E5E23C1}" type="presParOf" srcId="{8B91A007-232C-4E38-8AFC-8EE0A67A1322}" destId="{220E2202-5F4F-4263-B7AB-E02825204D9A}" srcOrd="5" destOrd="0" presId="urn:microsoft.com/office/officeart/2018/2/layout/IconVerticalSolidList"/>
    <dgm:cxn modelId="{672646E5-F291-418B-896C-52E524905B0F}" type="presParOf" srcId="{8B91A007-232C-4E38-8AFC-8EE0A67A1322}" destId="{73DD0C90-265A-4C12-BC0C-9CAB27373514}" srcOrd="6" destOrd="0" presId="urn:microsoft.com/office/officeart/2018/2/layout/IconVerticalSolidList"/>
    <dgm:cxn modelId="{352136A5-5566-462D-8900-6A55E2A8653F}" type="presParOf" srcId="{73DD0C90-265A-4C12-BC0C-9CAB27373514}" destId="{7D024BF8-16FD-45D8-B181-BAA810680E7E}" srcOrd="0" destOrd="0" presId="urn:microsoft.com/office/officeart/2018/2/layout/IconVerticalSolidList"/>
    <dgm:cxn modelId="{A0040967-6B94-4C0B-BAFA-CCD255A6F75F}" type="presParOf" srcId="{73DD0C90-265A-4C12-BC0C-9CAB27373514}" destId="{1510FDDF-B1E2-4E86-9668-BD1966D801C6}" srcOrd="1" destOrd="0" presId="urn:microsoft.com/office/officeart/2018/2/layout/IconVerticalSolidList"/>
    <dgm:cxn modelId="{7964BE93-2ED2-4C20-A756-93FF56F74605}" type="presParOf" srcId="{73DD0C90-265A-4C12-BC0C-9CAB27373514}" destId="{3686589B-016F-4173-8506-9479FCFCF13C}" srcOrd="2" destOrd="0" presId="urn:microsoft.com/office/officeart/2018/2/layout/IconVerticalSolidList"/>
    <dgm:cxn modelId="{F5BB59BF-8DF6-4D90-A861-5F3E7F898E78}" type="presParOf" srcId="{73DD0C90-265A-4C12-BC0C-9CAB27373514}" destId="{F950186D-15F2-4DC9-BA24-9246969028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A2D1AC5-152F-4B40-88E2-E577698C6CC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F48D269-80F5-4D79-8A76-3735C0D13413}">
      <dgm:prSet/>
      <dgm:spPr/>
      <dgm:t>
        <a:bodyPr/>
        <a:lstStyle/>
        <a:p>
          <a:r>
            <a:rPr lang="en-US"/>
            <a:t>Simple and intuitive UI</a:t>
          </a:r>
        </a:p>
      </dgm:t>
    </dgm:pt>
    <dgm:pt modelId="{BF8EE580-2D29-44E8-8276-445888ECD8B4}" type="parTrans" cxnId="{20F184AB-8EF7-4D9B-B327-0CEE9DBFDCBB}">
      <dgm:prSet/>
      <dgm:spPr/>
      <dgm:t>
        <a:bodyPr/>
        <a:lstStyle/>
        <a:p>
          <a:endParaRPr lang="en-US"/>
        </a:p>
      </dgm:t>
    </dgm:pt>
    <dgm:pt modelId="{50DF0543-C078-42F0-97A7-4E1A3F10A8C6}" type="sibTrans" cxnId="{20F184AB-8EF7-4D9B-B327-0CEE9DBFDCBB}">
      <dgm:prSet/>
      <dgm:spPr/>
      <dgm:t>
        <a:bodyPr/>
        <a:lstStyle/>
        <a:p>
          <a:endParaRPr lang="en-US"/>
        </a:p>
      </dgm:t>
    </dgm:pt>
    <dgm:pt modelId="{17CEDAC5-9100-442A-84D4-E0186EF2CF6B}">
      <dgm:prSet/>
      <dgm:spPr/>
      <dgm:t>
        <a:bodyPr/>
        <a:lstStyle/>
        <a:p>
          <a:r>
            <a:rPr lang="en-US"/>
            <a:t>Real-time updates to user data</a:t>
          </a:r>
        </a:p>
      </dgm:t>
    </dgm:pt>
    <dgm:pt modelId="{B728AA84-6399-4995-BF3C-D23D83339557}" type="parTrans" cxnId="{D07A647D-D960-4E73-B701-6C85A77718A6}">
      <dgm:prSet/>
      <dgm:spPr/>
      <dgm:t>
        <a:bodyPr/>
        <a:lstStyle/>
        <a:p>
          <a:endParaRPr lang="en-US"/>
        </a:p>
      </dgm:t>
    </dgm:pt>
    <dgm:pt modelId="{11651442-2183-411B-934F-C2839FD243BD}" type="sibTrans" cxnId="{D07A647D-D960-4E73-B701-6C85A77718A6}">
      <dgm:prSet/>
      <dgm:spPr/>
      <dgm:t>
        <a:bodyPr/>
        <a:lstStyle/>
        <a:p>
          <a:endParaRPr lang="en-US"/>
        </a:p>
      </dgm:t>
    </dgm:pt>
    <dgm:pt modelId="{0191E532-8053-43FE-A395-DB5AD8CBAEEF}">
      <dgm:prSet/>
      <dgm:spPr/>
      <dgm:t>
        <a:bodyPr/>
        <a:lstStyle/>
        <a:p>
          <a:r>
            <a:rPr lang="en-US"/>
            <a:t>Demonstrates real-world programming concepts</a:t>
          </a:r>
        </a:p>
      </dgm:t>
    </dgm:pt>
    <dgm:pt modelId="{F88FEB1A-F0EC-4964-82E0-13C88D34367A}" type="parTrans" cxnId="{9546F5CB-6015-4067-B5F2-314CE8BDC104}">
      <dgm:prSet/>
      <dgm:spPr/>
      <dgm:t>
        <a:bodyPr/>
        <a:lstStyle/>
        <a:p>
          <a:endParaRPr lang="en-US"/>
        </a:p>
      </dgm:t>
    </dgm:pt>
    <dgm:pt modelId="{3160A56B-12A5-4601-B772-DD12F511B682}" type="sibTrans" cxnId="{9546F5CB-6015-4067-B5F2-314CE8BDC104}">
      <dgm:prSet/>
      <dgm:spPr/>
      <dgm:t>
        <a:bodyPr/>
        <a:lstStyle/>
        <a:p>
          <a:endParaRPr lang="en-US"/>
        </a:p>
      </dgm:t>
    </dgm:pt>
    <dgm:pt modelId="{3C30A550-6262-49C6-BD65-E33A98F918CC}">
      <dgm:prSet/>
      <dgm:spPr/>
      <dgm:t>
        <a:bodyPr/>
        <a:lstStyle/>
        <a:p>
          <a:r>
            <a:rPr lang="en-US"/>
            <a:t>Can be extended to more advanced systems</a:t>
          </a:r>
        </a:p>
      </dgm:t>
    </dgm:pt>
    <dgm:pt modelId="{A92B17FA-1EC7-4DDC-B322-D85C406DB4D5}" type="parTrans" cxnId="{08D64A11-425A-4ADC-86A5-CD3715CA26C8}">
      <dgm:prSet/>
      <dgm:spPr/>
      <dgm:t>
        <a:bodyPr/>
        <a:lstStyle/>
        <a:p>
          <a:endParaRPr lang="en-US"/>
        </a:p>
      </dgm:t>
    </dgm:pt>
    <dgm:pt modelId="{E709E409-9087-4F0B-BCC6-F65B637B3DC5}" type="sibTrans" cxnId="{08D64A11-425A-4ADC-86A5-CD3715CA26C8}">
      <dgm:prSet/>
      <dgm:spPr/>
      <dgm:t>
        <a:bodyPr/>
        <a:lstStyle/>
        <a:p>
          <a:endParaRPr lang="en-US"/>
        </a:p>
      </dgm:t>
    </dgm:pt>
    <dgm:pt modelId="{1E4CD26D-62F4-4A29-A39D-AB446F045B58}" type="pres">
      <dgm:prSet presAssocID="{8A2D1AC5-152F-4B40-88E2-E577698C6CC4}" presName="linear" presStyleCnt="0">
        <dgm:presLayoutVars>
          <dgm:animLvl val="lvl"/>
          <dgm:resizeHandles val="exact"/>
        </dgm:presLayoutVars>
      </dgm:prSet>
      <dgm:spPr/>
    </dgm:pt>
    <dgm:pt modelId="{12BA85FD-19E1-4F9A-ADE4-52A557BE4923}" type="pres">
      <dgm:prSet presAssocID="{DF48D269-80F5-4D79-8A76-3735C0D134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4652C4-A697-4F2A-8F18-6A5FE8103C03}" type="pres">
      <dgm:prSet presAssocID="{50DF0543-C078-42F0-97A7-4E1A3F10A8C6}" presName="spacer" presStyleCnt="0"/>
      <dgm:spPr/>
    </dgm:pt>
    <dgm:pt modelId="{F7E79AE2-3095-470A-9B37-1612C3CB230B}" type="pres">
      <dgm:prSet presAssocID="{17CEDAC5-9100-442A-84D4-E0186EF2CF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E8A5081-3085-4266-BEFF-23F27D5E70DE}" type="pres">
      <dgm:prSet presAssocID="{11651442-2183-411B-934F-C2839FD243BD}" presName="spacer" presStyleCnt="0"/>
      <dgm:spPr/>
    </dgm:pt>
    <dgm:pt modelId="{6275C971-4433-4F88-ADDD-5D5E33A5C3E1}" type="pres">
      <dgm:prSet presAssocID="{0191E532-8053-43FE-A395-DB5AD8CBAE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B14A8F-CA47-4554-BA57-501E38399742}" type="pres">
      <dgm:prSet presAssocID="{3160A56B-12A5-4601-B772-DD12F511B682}" presName="spacer" presStyleCnt="0"/>
      <dgm:spPr/>
    </dgm:pt>
    <dgm:pt modelId="{0C6D2C0E-C111-44AA-B75E-5490669540C5}" type="pres">
      <dgm:prSet presAssocID="{3C30A550-6262-49C6-BD65-E33A98F918C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8D64A11-425A-4ADC-86A5-CD3715CA26C8}" srcId="{8A2D1AC5-152F-4B40-88E2-E577698C6CC4}" destId="{3C30A550-6262-49C6-BD65-E33A98F918CC}" srcOrd="3" destOrd="0" parTransId="{A92B17FA-1EC7-4DDC-B322-D85C406DB4D5}" sibTransId="{E709E409-9087-4F0B-BCC6-F65B637B3DC5}"/>
    <dgm:cxn modelId="{E606C215-13C4-49E3-96B1-E14ACD90434A}" type="presOf" srcId="{DF48D269-80F5-4D79-8A76-3735C0D13413}" destId="{12BA85FD-19E1-4F9A-ADE4-52A557BE4923}" srcOrd="0" destOrd="0" presId="urn:microsoft.com/office/officeart/2005/8/layout/vList2"/>
    <dgm:cxn modelId="{D07A647D-D960-4E73-B701-6C85A77718A6}" srcId="{8A2D1AC5-152F-4B40-88E2-E577698C6CC4}" destId="{17CEDAC5-9100-442A-84D4-E0186EF2CF6B}" srcOrd="1" destOrd="0" parTransId="{B728AA84-6399-4995-BF3C-D23D83339557}" sibTransId="{11651442-2183-411B-934F-C2839FD243BD}"/>
    <dgm:cxn modelId="{1EA06C86-9B09-405C-8BFA-6CDE43FAB71F}" type="presOf" srcId="{0191E532-8053-43FE-A395-DB5AD8CBAEEF}" destId="{6275C971-4433-4F88-ADDD-5D5E33A5C3E1}" srcOrd="0" destOrd="0" presId="urn:microsoft.com/office/officeart/2005/8/layout/vList2"/>
    <dgm:cxn modelId="{6D5A4D8B-9C95-4F9E-81F1-08F76FFABDA6}" type="presOf" srcId="{17CEDAC5-9100-442A-84D4-E0186EF2CF6B}" destId="{F7E79AE2-3095-470A-9B37-1612C3CB230B}" srcOrd="0" destOrd="0" presId="urn:microsoft.com/office/officeart/2005/8/layout/vList2"/>
    <dgm:cxn modelId="{B91B40A2-FFBE-4CBF-A513-7A48E77098D9}" type="presOf" srcId="{8A2D1AC5-152F-4B40-88E2-E577698C6CC4}" destId="{1E4CD26D-62F4-4A29-A39D-AB446F045B58}" srcOrd="0" destOrd="0" presId="urn:microsoft.com/office/officeart/2005/8/layout/vList2"/>
    <dgm:cxn modelId="{20F184AB-8EF7-4D9B-B327-0CEE9DBFDCBB}" srcId="{8A2D1AC5-152F-4B40-88E2-E577698C6CC4}" destId="{DF48D269-80F5-4D79-8A76-3735C0D13413}" srcOrd="0" destOrd="0" parTransId="{BF8EE580-2D29-44E8-8276-445888ECD8B4}" sibTransId="{50DF0543-C078-42F0-97A7-4E1A3F10A8C6}"/>
    <dgm:cxn modelId="{9546F5CB-6015-4067-B5F2-314CE8BDC104}" srcId="{8A2D1AC5-152F-4B40-88E2-E577698C6CC4}" destId="{0191E532-8053-43FE-A395-DB5AD8CBAEEF}" srcOrd="2" destOrd="0" parTransId="{F88FEB1A-F0EC-4964-82E0-13C88D34367A}" sibTransId="{3160A56B-12A5-4601-B772-DD12F511B682}"/>
    <dgm:cxn modelId="{E4CA17D6-C111-449B-8849-9F6BBBCEFD3E}" type="presOf" srcId="{3C30A550-6262-49C6-BD65-E33A98F918CC}" destId="{0C6D2C0E-C111-44AA-B75E-5490669540C5}" srcOrd="0" destOrd="0" presId="urn:microsoft.com/office/officeart/2005/8/layout/vList2"/>
    <dgm:cxn modelId="{310E921A-7AC8-4823-A627-5C89AFA8EF06}" type="presParOf" srcId="{1E4CD26D-62F4-4A29-A39D-AB446F045B58}" destId="{12BA85FD-19E1-4F9A-ADE4-52A557BE4923}" srcOrd="0" destOrd="0" presId="urn:microsoft.com/office/officeart/2005/8/layout/vList2"/>
    <dgm:cxn modelId="{B68AFB60-4C71-43C7-AE3F-93BFD66BFD45}" type="presParOf" srcId="{1E4CD26D-62F4-4A29-A39D-AB446F045B58}" destId="{014652C4-A697-4F2A-8F18-6A5FE8103C03}" srcOrd="1" destOrd="0" presId="urn:microsoft.com/office/officeart/2005/8/layout/vList2"/>
    <dgm:cxn modelId="{4DEFF0F8-CDC1-4685-A1BC-770B28812C3A}" type="presParOf" srcId="{1E4CD26D-62F4-4A29-A39D-AB446F045B58}" destId="{F7E79AE2-3095-470A-9B37-1612C3CB230B}" srcOrd="2" destOrd="0" presId="urn:microsoft.com/office/officeart/2005/8/layout/vList2"/>
    <dgm:cxn modelId="{ED50E415-E3E1-4B4A-974F-7E6548D36B43}" type="presParOf" srcId="{1E4CD26D-62F4-4A29-A39D-AB446F045B58}" destId="{DE8A5081-3085-4266-BEFF-23F27D5E70DE}" srcOrd="3" destOrd="0" presId="urn:microsoft.com/office/officeart/2005/8/layout/vList2"/>
    <dgm:cxn modelId="{BB23B04D-FCDA-4976-B371-225142064477}" type="presParOf" srcId="{1E4CD26D-62F4-4A29-A39D-AB446F045B58}" destId="{6275C971-4433-4F88-ADDD-5D5E33A5C3E1}" srcOrd="4" destOrd="0" presId="urn:microsoft.com/office/officeart/2005/8/layout/vList2"/>
    <dgm:cxn modelId="{85AB301A-4A1C-4751-9BE1-9DC6CC0E98F6}" type="presParOf" srcId="{1E4CD26D-62F4-4A29-A39D-AB446F045B58}" destId="{7FB14A8F-CA47-4554-BA57-501E38399742}" srcOrd="5" destOrd="0" presId="urn:microsoft.com/office/officeart/2005/8/layout/vList2"/>
    <dgm:cxn modelId="{3FB6393C-4DCB-4EF8-8F63-B4B34A4C5383}" type="presParOf" srcId="{1E4CD26D-62F4-4A29-A39D-AB446F045B58}" destId="{0C6D2C0E-C111-44AA-B75E-5490669540C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24D462B-294B-4EA0-8370-4AEDC7C7A35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99FB46-76ED-41C6-8436-25E50965E7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project showcases core programming skills in Python</a:t>
          </a:r>
        </a:p>
      </dgm:t>
    </dgm:pt>
    <dgm:pt modelId="{8E1904C3-FB9F-4C87-A51A-4D01B09FA596}" type="parTrans" cxnId="{1A9EF83F-2E2E-40D9-B916-EBA2CAF774F5}">
      <dgm:prSet/>
      <dgm:spPr/>
      <dgm:t>
        <a:bodyPr/>
        <a:lstStyle/>
        <a:p>
          <a:endParaRPr lang="en-US"/>
        </a:p>
      </dgm:t>
    </dgm:pt>
    <dgm:pt modelId="{134FF1D2-9592-4A5A-8F0E-0E6C7E6142C1}" type="sibTrans" cxnId="{1A9EF83F-2E2E-40D9-B916-EBA2CAF774F5}">
      <dgm:prSet/>
      <dgm:spPr/>
      <dgm:t>
        <a:bodyPr/>
        <a:lstStyle/>
        <a:p>
          <a:endParaRPr lang="en-US"/>
        </a:p>
      </dgm:t>
    </dgm:pt>
    <dgm:pt modelId="{6E8449F6-0AE1-4586-A4F4-56DE6A22FD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Successfully manages user data and operations</a:t>
          </a:r>
        </a:p>
      </dgm:t>
    </dgm:pt>
    <dgm:pt modelId="{759988EC-5823-4FC2-B233-C8BEDACDA0F1}" type="parTrans" cxnId="{29F4D03D-5238-48CB-AD14-2CAB52EE0CE1}">
      <dgm:prSet/>
      <dgm:spPr/>
      <dgm:t>
        <a:bodyPr/>
        <a:lstStyle/>
        <a:p>
          <a:endParaRPr lang="en-US"/>
        </a:p>
      </dgm:t>
    </dgm:pt>
    <dgm:pt modelId="{5B50F130-CC51-48F8-9CBF-5C16B7111C76}" type="sibTrans" cxnId="{29F4D03D-5238-48CB-AD14-2CAB52EE0CE1}">
      <dgm:prSet/>
      <dgm:spPr/>
      <dgm:t>
        <a:bodyPr/>
        <a:lstStyle/>
        <a:p>
          <a:endParaRPr lang="en-US"/>
        </a:p>
      </dgm:t>
    </dgm:pt>
    <dgm:pt modelId="{ABD8030F-F24C-4C5C-9C27-64FCCE8195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strong foundation for future system enhancements</a:t>
          </a:r>
        </a:p>
      </dgm:t>
    </dgm:pt>
    <dgm:pt modelId="{A1C4F125-1487-4B7D-943C-26243429EE68}" type="parTrans" cxnId="{73E09AB7-2A3B-4BF9-96F0-4281FA5060C6}">
      <dgm:prSet/>
      <dgm:spPr/>
      <dgm:t>
        <a:bodyPr/>
        <a:lstStyle/>
        <a:p>
          <a:endParaRPr lang="en-US"/>
        </a:p>
      </dgm:t>
    </dgm:pt>
    <dgm:pt modelId="{D714EBD9-C139-4981-A252-2948E27C8567}" type="sibTrans" cxnId="{73E09AB7-2A3B-4BF9-96F0-4281FA5060C6}">
      <dgm:prSet/>
      <dgm:spPr/>
      <dgm:t>
        <a:bodyPr/>
        <a:lstStyle/>
        <a:p>
          <a:endParaRPr lang="en-US"/>
        </a:p>
      </dgm:t>
    </dgm:pt>
    <dgm:pt modelId="{8B1AA60A-FCAC-4720-B26F-0D0D87E1AC6C}" type="pres">
      <dgm:prSet presAssocID="{D24D462B-294B-4EA0-8370-4AEDC7C7A35B}" presName="root" presStyleCnt="0">
        <dgm:presLayoutVars>
          <dgm:dir/>
          <dgm:resizeHandles val="exact"/>
        </dgm:presLayoutVars>
      </dgm:prSet>
      <dgm:spPr/>
    </dgm:pt>
    <dgm:pt modelId="{F2C919CF-B2D9-4F24-8209-E5888FBB77F4}" type="pres">
      <dgm:prSet presAssocID="{8A99FB46-76ED-41C6-8436-25E50965E7B4}" presName="compNode" presStyleCnt="0"/>
      <dgm:spPr/>
    </dgm:pt>
    <dgm:pt modelId="{1589FC0E-E264-42B9-8CBA-C371B1284545}" type="pres">
      <dgm:prSet presAssocID="{8A99FB46-76ED-41C6-8436-25E50965E7B4}" presName="bgRect" presStyleLbl="bgShp" presStyleIdx="0" presStyleCnt="3"/>
      <dgm:spPr/>
    </dgm:pt>
    <dgm:pt modelId="{F42B7F9A-015A-4FEE-B7D8-C0CB289A01FD}" type="pres">
      <dgm:prSet presAssocID="{8A99FB46-76ED-41C6-8436-25E50965E7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1863A73-DFF7-4E8A-958A-7D1A484799B1}" type="pres">
      <dgm:prSet presAssocID="{8A99FB46-76ED-41C6-8436-25E50965E7B4}" presName="spaceRect" presStyleCnt="0"/>
      <dgm:spPr/>
    </dgm:pt>
    <dgm:pt modelId="{B591C769-98F6-4A14-B9D1-F7656B3E06AB}" type="pres">
      <dgm:prSet presAssocID="{8A99FB46-76ED-41C6-8436-25E50965E7B4}" presName="parTx" presStyleLbl="revTx" presStyleIdx="0" presStyleCnt="3">
        <dgm:presLayoutVars>
          <dgm:chMax val="0"/>
          <dgm:chPref val="0"/>
        </dgm:presLayoutVars>
      </dgm:prSet>
      <dgm:spPr/>
    </dgm:pt>
    <dgm:pt modelId="{23DAABEB-3F9B-4D18-8EAF-70658024EA4C}" type="pres">
      <dgm:prSet presAssocID="{134FF1D2-9592-4A5A-8F0E-0E6C7E6142C1}" presName="sibTrans" presStyleCnt="0"/>
      <dgm:spPr/>
    </dgm:pt>
    <dgm:pt modelId="{59489E29-7C0B-4228-8D79-17D175E54E8B}" type="pres">
      <dgm:prSet presAssocID="{6E8449F6-0AE1-4586-A4F4-56DE6A22FD79}" presName="compNode" presStyleCnt="0"/>
      <dgm:spPr/>
    </dgm:pt>
    <dgm:pt modelId="{992E814F-EBC1-4C8C-897E-8F89D5FFF759}" type="pres">
      <dgm:prSet presAssocID="{6E8449F6-0AE1-4586-A4F4-56DE6A22FD79}" presName="bgRect" presStyleLbl="bgShp" presStyleIdx="1" presStyleCnt="3"/>
      <dgm:spPr/>
    </dgm:pt>
    <dgm:pt modelId="{567F86F9-6F12-4C7F-8141-26078CACFDE6}" type="pres">
      <dgm:prSet presAssocID="{6E8449F6-0AE1-4586-A4F4-56DE6A22FD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A8507E4-4576-430E-93E4-48119F2A393D}" type="pres">
      <dgm:prSet presAssocID="{6E8449F6-0AE1-4586-A4F4-56DE6A22FD79}" presName="spaceRect" presStyleCnt="0"/>
      <dgm:spPr/>
    </dgm:pt>
    <dgm:pt modelId="{56C9F2F0-695E-4C93-9DFC-3DC67F2D2CE2}" type="pres">
      <dgm:prSet presAssocID="{6E8449F6-0AE1-4586-A4F4-56DE6A22FD79}" presName="parTx" presStyleLbl="revTx" presStyleIdx="1" presStyleCnt="3">
        <dgm:presLayoutVars>
          <dgm:chMax val="0"/>
          <dgm:chPref val="0"/>
        </dgm:presLayoutVars>
      </dgm:prSet>
      <dgm:spPr/>
    </dgm:pt>
    <dgm:pt modelId="{EFE39443-D7BD-43C9-9342-C6577C72DD45}" type="pres">
      <dgm:prSet presAssocID="{5B50F130-CC51-48F8-9CBF-5C16B7111C76}" presName="sibTrans" presStyleCnt="0"/>
      <dgm:spPr/>
    </dgm:pt>
    <dgm:pt modelId="{41723E14-3007-4625-8550-2F04F6B640BD}" type="pres">
      <dgm:prSet presAssocID="{ABD8030F-F24C-4C5C-9C27-64FCCE819588}" presName="compNode" presStyleCnt="0"/>
      <dgm:spPr/>
    </dgm:pt>
    <dgm:pt modelId="{05417EE8-36EF-454B-BDAE-7A6D354DC957}" type="pres">
      <dgm:prSet presAssocID="{ABD8030F-F24C-4C5C-9C27-64FCCE819588}" presName="bgRect" presStyleLbl="bgShp" presStyleIdx="2" presStyleCnt="3"/>
      <dgm:spPr/>
    </dgm:pt>
    <dgm:pt modelId="{AB685565-4A25-491C-BEF9-0849CF2DF207}" type="pres">
      <dgm:prSet presAssocID="{ABD8030F-F24C-4C5C-9C27-64FCCE8195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C393626-33E7-4837-9F62-F49B02AA2F9E}" type="pres">
      <dgm:prSet presAssocID="{ABD8030F-F24C-4C5C-9C27-64FCCE819588}" presName="spaceRect" presStyleCnt="0"/>
      <dgm:spPr/>
    </dgm:pt>
    <dgm:pt modelId="{4D6FD911-B116-458D-87F6-6BE3A34BFBCC}" type="pres">
      <dgm:prSet presAssocID="{ABD8030F-F24C-4C5C-9C27-64FCCE81958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F4D03D-5238-48CB-AD14-2CAB52EE0CE1}" srcId="{D24D462B-294B-4EA0-8370-4AEDC7C7A35B}" destId="{6E8449F6-0AE1-4586-A4F4-56DE6A22FD79}" srcOrd="1" destOrd="0" parTransId="{759988EC-5823-4FC2-B233-C8BEDACDA0F1}" sibTransId="{5B50F130-CC51-48F8-9CBF-5C16B7111C76}"/>
    <dgm:cxn modelId="{1A9EF83F-2E2E-40D9-B916-EBA2CAF774F5}" srcId="{D24D462B-294B-4EA0-8370-4AEDC7C7A35B}" destId="{8A99FB46-76ED-41C6-8436-25E50965E7B4}" srcOrd="0" destOrd="0" parTransId="{8E1904C3-FB9F-4C87-A51A-4D01B09FA596}" sibTransId="{134FF1D2-9592-4A5A-8F0E-0E6C7E6142C1}"/>
    <dgm:cxn modelId="{B8227A71-FD8B-4868-817C-85C9178CF1AE}" type="presOf" srcId="{6E8449F6-0AE1-4586-A4F4-56DE6A22FD79}" destId="{56C9F2F0-695E-4C93-9DFC-3DC67F2D2CE2}" srcOrd="0" destOrd="0" presId="urn:microsoft.com/office/officeart/2018/2/layout/IconVerticalSolidList"/>
    <dgm:cxn modelId="{20F453B1-ADB1-47B8-8B3E-23856227A5EA}" type="presOf" srcId="{D24D462B-294B-4EA0-8370-4AEDC7C7A35B}" destId="{8B1AA60A-FCAC-4720-B26F-0D0D87E1AC6C}" srcOrd="0" destOrd="0" presId="urn:microsoft.com/office/officeart/2018/2/layout/IconVerticalSolidList"/>
    <dgm:cxn modelId="{73E09AB7-2A3B-4BF9-96F0-4281FA5060C6}" srcId="{D24D462B-294B-4EA0-8370-4AEDC7C7A35B}" destId="{ABD8030F-F24C-4C5C-9C27-64FCCE819588}" srcOrd="2" destOrd="0" parTransId="{A1C4F125-1487-4B7D-943C-26243429EE68}" sibTransId="{D714EBD9-C139-4981-A252-2948E27C8567}"/>
    <dgm:cxn modelId="{0DAF2EE1-E5BD-4814-BEB4-987EB6DDDD3C}" type="presOf" srcId="{ABD8030F-F24C-4C5C-9C27-64FCCE819588}" destId="{4D6FD911-B116-458D-87F6-6BE3A34BFBCC}" srcOrd="0" destOrd="0" presId="urn:microsoft.com/office/officeart/2018/2/layout/IconVerticalSolidList"/>
    <dgm:cxn modelId="{A8955AE4-74FD-4FCA-BCF4-89AB1593DFD6}" type="presOf" srcId="{8A99FB46-76ED-41C6-8436-25E50965E7B4}" destId="{B591C769-98F6-4A14-B9D1-F7656B3E06AB}" srcOrd="0" destOrd="0" presId="urn:microsoft.com/office/officeart/2018/2/layout/IconVerticalSolidList"/>
    <dgm:cxn modelId="{FF2E4E68-A9AF-4C56-8B40-CF6EBEF7883D}" type="presParOf" srcId="{8B1AA60A-FCAC-4720-B26F-0D0D87E1AC6C}" destId="{F2C919CF-B2D9-4F24-8209-E5888FBB77F4}" srcOrd="0" destOrd="0" presId="urn:microsoft.com/office/officeart/2018/2/layout/IconVerticalSolidList"/>
    <dgm:cxn modelId="{612B352E-08DD-4782-A522-DF70A0384DAD}" type="presParOf" srcId="{F2C919CF-B2D9-4F24-8209-E5888FBB77F4}" destId="{1589FC0E-E264-42B9-8CBA-C371B1284545}" srcOrd="0" destOrd="0" presId="urn:microsoft.com/office/officeart/2018/2/layout/IconVerticalSolidList"/>
    <dgm:cxn modelId="{921B0D37-516C-44E8-921A-9E1769F447F6}" type="presParOf" srcId="{F2C919CF-B2D9-4F24-8209-E5888FBB77F4}" destId="{F42B7F9A-015A-4FEE-B7D8-C0CB289A01FD}" srcOrd="1" destOrd="0" presId="urn:microsoft.com/office/officeart/2018/2/layout/IconVerticalSolidList"/>
    <dgm:cxn modelId="{0B6FFA43-5C19-4B0D-945F-041152DB80D8}" type="presParOf" srcId="{F2C919CF-B2D9-4F24-8209-E5888FBB77F4}" destId="{E1863A73-DFF7-4E8A-958A-7D1A484799B1}" srcOrd="2" destOrd="0" presId="urn:microsoft.com/office/officeart/2018/2/layout/IconVerticalSolidList"/>
    <dgm:cxn modelId="{DFA31914-AEE2-43BF-8AA6-35DE4F03694D}" type="presParOf" srcId="{F2C919CF-B2D9-4F24-8209-E5888FBB77F4}" destId="{B591C769-98F6-4A14-B9D1-F7656B3E06AB}" srcOrd="3" destOrd="0" presId="urn:microsoft.com/office/officeart/2018/2/layout/IconVerticalSolidList"/>
    <dgm:cxn modelId="{659E41A2-5758-4265-86B5-390B9D1F5568}" type="presParOf" srcId="{8B1AA60A-FCAC-4720-B26F-0D0D87E1AC6C}" destId="{23DAABEB-3F9B-4D18-8EAF-70658024EA4C}" srcOrd="1" destOrd="0" presId="urn:microsoft.com/office/officeart/2018/2/layout/IconVerticalSolidList"/>
    <dgm:cxn modelId="{352DD969-A979-4D4E-A929-375A58B89FB1}" type="presParOf" srcId="{8B1AA60A-FCAC-4720-B26F-0D0D87E1AC6C}" destId="{59489E29-7C0B-4228-8D79-17D175E54E8B}" srcOrd="2" destOrd="0" presId="urn:microsoft.com/office/officeart/2018/2/layout/IconVerticalSolidList"/>
    <dgm:cxn modelId="{4713DC5D-45CA-48D0-9086-F5F7C6A5D419}" type="presParOf" srcId="{59489E29-7C0B-4228-8D79-17D175E54E8B}" destId="{992E814F-EBC1-4C8C-897E-8F89D5FFF759}" srcOrd="0" destOrd="0" presId="urn:microsoft.com/office/officeart/2018/2/layout/IconVerticalSolidList"/>
    <dgm:cxn modelId="{57C23D31-D60B-440E-B773-6FAE7B9C9E5C}" type="presParOf" srcId="{59489E29-7C0B-4228-8D79-17D175E54E8B}" destId="{567F86F9-6F12-4C7F-8141-26078CACFDE6}" srcOrd="1" destOrd="0" presId="urn:microsoft.com/office/officeart/2018/2/layout/IconVerticalSolidList"/>
    <dgm:cxn modelId="{1141CDAF-577B-4BF4-B472-5B8E8E363270}" type="presParOf" srcId="{59489E29-7C0B-4228-8D79-17D175E54E8B}" destId="{1A8507E4-4576-430E-93E4-48119F2A393D}" srcOrd="2" destOrd="0" presId="urn:microsoft.com/office/officeart/2018/2/layout/IconVerticalSolidList"/>
    <dgm:cxn modelId="{FA719FBC-3FD8-4542-B80C-D7EEE4F63152}" type="presParOf" srcId="{59489E29-7C0B-4228-8D79-17D175E54E8B}" destId="{56C9F2F0-695E-4C93-9DFC-3DC67F2D2CE2}" srcOrd="3" destOrd="0" presId="urn:microsoft.com/office/officeart/2018/2/layout/IconVerticalSolidList"/>
    <dgm:cxn modelId="{8B58E274-286F-4726-AC53-32D5D13FF811}" type="presParOf" srcId="{8B1AA60A-FCAC-4720-B26F-0D0D87E1AC6C}" destId="{EFE39443-D7BD-43C9-9342-C6577C72DD45}" srcOrd="3" destOrd="0" presId="urn:microsoft.com/office/officeart/2018/2/layout/IconVerticalSolidList"/>
    <dgm:cxn modelId="{1F72C9B9-D247-4F3C-9320-2112D01B4771}" type="presParOf" srcId="{8B1AA60A-FCAC-4720-B26F-0D0D87E1AC6C}" destId="{41723E14-3007-4625-8550-2F04F6B640BD}" srcOrd="4" destOrd="0" presId="urn:microsoft.com/office/officeart/2018/2/layout/IconVerticalSolidList"/>
    <dgm:cxn modelId="{527DF383-501B-44E6-9E27-01095F5EF6C2}" type="presParOf" srcId="{41723E14-3007-4625-8550-2F04F6B640BD}" destId="{05417EE8-36EF-454B-BDAE-7A6D354DC957}" srcOrd="0" destOrd="0" presId="urn:microsoft.com/office/officeart/2018/2/layout/IconVerticalSolidList"/>
    <dgm:cxn modelId="{7A094917-9798-478D-853C-7DE712A41331}" type="presParOf" srcId="{41723E14-3007-4625-8550-2F04F6B640BD}" destId="{AB685565-4A25-491C-BEF9-0849CF2DF207}" srcOrd="1" destOrd="0" presId="urn:microsoft.com/office/officeart/2018/2/layout/IconVerticalSolidList"/>
    <dgm:cxn modelId="{51A32FBB-A5B0-457A-ADA6-D179CDCD168E}" type="presParOf" srcId="{41723E14-3007-4625-8550-2F04F6B640BD}" destId="{2C393626-33E7-4837-9F62-F49B02AA2F9E}" srcOrd="2" destOrd="0" presId="urn:microsoft.com/office/officeart/2018/2/layout/IconVerticalSolidList"/>
    <dgm:cxn modelId="{09AE0EB6-9A65-4094-9202-89170145D06B}" type="presParOf" srcId="{41723E14-3007-4625-8550-2F04F6B640BD}" destId="{4D6FD911-B116-458D-87F6-6BE3A34BFBC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F7819F-FF9F-4F29-BE1C-FAC047D582B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CF34FB-5F58-4B19-9302-509D6E5A4100}">
      <dgm:prSet/>
      <dgm:spPr/>
      <dgm:t>
        <a:bodyPr/>
        <a:lstStyle/>
        <a:p>
          <a:r>
            <a:rPr lang="en-US"/>
            <a:t>Python (Core programming language)</a:t>
          </a:r>
        </a:p>
      </dgm:t>
    </dgm:pt>
    <dgm:pt modelId="{654B3E11-F6C4-40C1-ACD4-9597C464C47C}" type="parTrans" cxnId="{4C7A85D4-D94F-4C26-B5E7-36CAC532DCFA}">
      <dgm:prSet/>
      <dgm:spPr/>
      <dgm:t>
        <a:bodyPr/>
        <a:lstStyle/>
        <a:p>
          <a:endParaRPr lang="en-US"/>
        </a:p>
      </dgm:t>
    </dgm:pt>
    <dgm:pt modelId="{00E44A3F-8F3F-4B33-8903-8781347D0219}" type="sibTrans" cxnId="{4C7A85D4-D94F-4C26-B5E7-36CAC532DCFA}">
      <dgm:prSet/>
      <dgm:spPr/>
      <dgm:t>
        <a:bodyPr/>
        <a:lstStyle/>
        <a:p>
          <a:endParaRPr lang="en-US"/>
        </a:p>
      </dgm:t>
    </dgm:pt>
    <dgm:pt modelId="{8C65753C-ABB7-4880-B744-14D5EEF0A514}">
      <dgm:prSet/>
      <dgm:spPr/>
      <dgm:t>
        <a:bodyPr/>
        <a:lstStyle/>
        <a:p>
          <a:r>
            <a:rPr lang="en-US"/>
            <a:t>colorama: Colored terminal output</a:t>
          </a:r>
        </a:p>
      </dgm:t>
    </dgm:pt>
    <dgm:pt modelId="{C8897613-32A5-4E27-90DF-5E97A7AE0781}" type="parTrans" cxnId="{A5558FDB-DE85-4525-A171-F425731751FD}">
      <dgm:prSet/>
      <dgm:spPr/>
      <dgm:t>
        <a:bodyPr/>
        <a:lstStyle/>
        <a:p>
          <a:endParaRPr lang="en-US"/>
        </a:p>
      </dgm:t>
    </dgm:pt>
    <dgm:pt modelId="{844E138D-EF5E-4A48-8FA1-81B286E98616}" type="sibTrans" cxnId="{A5558FDB-DE85-4525-A171-F425731751FD}">
      <dgm:prSet/>
      <dgm:spPr/>
      <dgm:t>
        <a:bodyPr/>
        <a:lstStyle/>
        <a:p>
          <a:endParaRPr lang="en-US"/>
        </a:p>
      </dgm:t>
    </dgm:pt>
    <dgm:pt modelId="{56A73EE8-D5A9-4CE7-BAFC-5FED40562A81}">
      <dgm:prSet/>
      <dgm:spPr/>
      <dgm:t>
        <a:bodyPr/>
        <a:lstStyle/>
        <a:p>
          <a:r>
            <a:rPr lang="en-US"/>
            <a:t>pyfiglet: ASCII art for headers</a:t>
          </a:r>
        </a:p>
      </dgm:t>
    </dgm:pt>
    <dgm:pt modelId="{C949A380-51EE-46D0-A919-3AB6BDC734C1}" type="parTrans" cxnId="{C18A8957-AF36-4BE2-BD20-71AEF4AA8ADE}">
      <dgm:prSet/>
      <dgm:spPr/>
      <dgm:t>
        <a:bodyPr/>
        <a:lstStyle/>
        <a:p>
          <a:endParaRPr lang="en-US"/>
        </a:p>
      </dgm:t>
    </dgm:pt>
    <dgm:pt modelId="{83F89385-CEF1-4D81-ABF1-191D814DFFAD}" type="sibTrans" cxnId="{C18A8957-AF36-4BE2-BD20-71AEF4AA8ADE}">
      <dgm:prSet/>
      <dgm:spPr/>
      <dgm:t>
        <a:bodyPr/>
        <a:lstStyle/>
        <a:p>
          <a:endParaRPr lang="en-US"/>
        </a:p>
      </dgm:t>
    </dgm:pt>
    <dgm:pt modelId="{6E9BF119-AEDD-41B6-B5F8-C28C8EE37866}">
      <dgm:prSet/>
      <dgm:spPr/>
      <dgm:t>
        <a:bodyPr/>
        <a:lstStyle/>
        <a:p>
          <a:r>
            <a:rPr lang="en-US"/>
            <a:t>prettytable: Tabular data display</a:t>
          </a:r>
        </a:p>
      </dgm:t>
    </dgm:pt>
    <dgm:pt modelId="{A442F03F-5AAB-4673-9B57-984B675F0EC6}" type="parTrans" cxnId="{FCF0F1C8-CD4E-4344-A7B7-E648A653E7B4}">
      <dgm:prSet/>
      <dgm:spPr/>
      <dgm:t>
        <a:bodyPr/>
        <a:lstStyle/>
        <a:p>
          <a:endParaRPr lang="en-US"/>
        </a:p>
      </dgm:t>
    </dgm:pt>
    <dgm:pt modelId="{1F1ED6D6-735F-46F7-A990-AE6A75C0D72B}" type="sibTrans" cxnId="{FCF0F1C8-CD4E-4344-A7B7-E648A653E7B4}">
      <dgm:prSet/>
      <dgm:spPr/>
      <dgm:t>
        <a:bodyPr/>
        <a:lstStyle/>
        <a:p>
          <a:endParaRPr lang="en-US"/>
        </a:p>
      </dgm:t>
    </dgm:pt>
    <dgm:pt modelId="{94F0D869-7734-4412-A00D-3BBD8648E4E0}">
      <dgm:prSet/>
      <dgm:spPr/>
      <dgm:t>
        <a:bodyPr/>
        <a:lstStyle/>
        <a:p>
          <a:r>
            <a:rPr lang="en-US"/>
            <a:t>uuid: Unique ID generation</a:t>
          </a:r>
        </a:p>
      </dgm:t>
    </dgm:pt>
    <dgm:pt modelId="{DD487013-2B7C-4772-93BF-C23D70EA7FCE}" type="parTrans" cxnId="{296C2D04-0E35-4211-A636-D0FA15A53797}">
      <dgm:prSet/>
      <dgm:spPr/>
      <dgm:t>
        <a:bodyPr/>
        <a:lstStyle/>
        <a:p>
          <a:endParaRPr lang="en-US"/>
        </a:p>
      </dgm:t>
    </dgm:pt>
    <dgm:pt modelId="{2A6EF413-20C2-4F2F-B388-24EAEF99E068}" type="sibTrans" cxnId="{296C2D04-0E35-4211-A636-D0FA15A53797}">
      <dgm:prSet/>
      <dgm:spPr/>
      <dgm:t>
        <a:bodyPr/>
        <a:lstStyle/>
        <a:p>
          <a:endParaRPr lang="en-US"/>
        </a:p>
      </dgm:t>
    </dgm:pt>
    <dgm:pt modelId="{E949CB64-1354-46F1-853A-7CEB2726F59B}">
      <dgm:prSet/>
      <dgm:spPr/>
      <dgm:t>
        <a:bodyPr/>
        <a:lstStyle/>
        <a:p>
          <a:r>
            <a:rPr lang="en-US"/>
            <a:t>csv / pickle / os: File operations</a:t>
          </a:r>
        </a:p>
      </dgm:t>
    </dgm:pt>
    <dgm:pt modelId="{EBB8D325-1D54-4B5D-BCA3-3A0641FFA240}" type="parTrans" cxnId="{7263F897-2D56-4FB4-9710-A6DD274745DC}">
      <dgm:prSet/>
      <dgm:spPr/>
      <dgm:t>
        <a:bodyPr/>
        <a:lstStyle/>
        <a:p>
          <a:endParaRPr lang="en-US"/>
        </a:p>
      </dgm:t>
    </dgm:pt>
    <dgm:pt modelId="{C853093E-80B0-4641-9E3F-39705BA68C74}" type="sibTrans" cxnId="{7263F897-2D56-4FB4-9710-A6DD274745DC}">
      <dgm:prSet/>
      <dgm:spPr/>
      <dgm:t>
        <a:bodyPr/>
        <a:lstStyle/>
        <a:p>
          <a:endParaRPr lang="en-US"/>
        </a:p>
      </dgm:t>
    </dgm:pt>
    <dgm:pt modelId="{C7F119F0-8008-4679-8B9B-D11A33E50A9F}" type="pres">
      <dgm:prSet presAssocID="{8BF7819F-FF9F-4F29-BE1C-FAC047D582B6}" presName="diagram" presStyleCnt="0">
        <dgm:presLayoutVars>
          <dgm:dir/>
          <dgm:resizeHandles val="exact"/>
        </dgm:presLayoutVars>
      </dgm:prSet>
      <dgm:spPr/>
    </dgm:pt>
    <dgm:pt modelId="{3F3C2E6B-B7E7-42A3-A8E0-D233EC103F30}" type="pres">
      <dgm:prSet presAssocID="{A3CF34FB-5F58-4B19-9302-509D6E5A4100}" presName="arrow" presStyleLbl="node1" presStyleIdx="0" presStyleCnt="6">
        <dgm:presLayoutVars>
          <dgm:bulletEnabled val="1"/>
        </dgm:presLayoutVars>
      </dgm:prSet>
      <dgm:spPr/>
    </dgm:pt>
    <dgm:pt modelId="{85A8F8D9-0328-4298-A3F8-F0EC1742A64F}" type="pres">
      <dgm:prSet presAssocID="{8C65753C-ABB7-4880-B744-14D5EEF0A514}" presName="arrow" presStyleLbl="node1" presStyleIdx="1" presStyleCnt="6">
        <dgm:presLayoutVars>
          <dgm:bulletEnabled val="1"/>
        </dgm:presLayoutVars>
      </dgm:prSet>
      <dgm:spPr/>
    </dgm:pt>
    <dgm:pt modelId="{40EEDB48-B0C2-4D5B-BA85-0B20D5F88863}" type="pres">
      <dgm:prSet presAssocID="{56A73EE8-D5A9-4CE7-BAFC-5FED40562A81}" presName="arrow" presStyleLbl="node1" presStyleIdx="2" presStyleCnt="6">
        <dgm:presLayoutVars>
          <dgm:bulletEnabled val="1"/>
        </dgm:presLayoutVars>
      </dgm:prSet>
      <dgm:spPr/>
    </dgm:pt>
    <dgm:pt modelId="{D735288C-4D0D-4372-AA0F-E313F8EE951F}" type="pres">
      <dgm:prSet presAssocID="{6E9BF119-AEDD-41B6-B5F8-C28C8EE37866}" presName="arrow" presStyleLbl="node1" presStyleIdx="3" presStyleCnt="6">
        <dgm:presLayoutVars>
          <dgm:bulletEnabled val="1"/>
        </dgm:presLayoutVars>
      </dgm:prSet>
      <dgm:spPr/>
    </dgm:pt>
    <dgm:pt modelId="{9E09CA3A-AC0E-4EA1-A09B-4198337AD3D0}" type="pres">
      <dgm:prSet presAssocID="{94F0D869-7734-4412-A00D-3BBD8648E4E0}" presName="arrow" presStyleLbl="node1" presStyleIdx="4" presStyleCnt="6">
        <dgm:presLayoutVars>
          <dgm:bulletEnabled val="1"/>
        </dgm:presLayoutVars>
      </dgm:prSet>
      <dgm:spPr/>
    </dgm:pt>
    <dgm:pt modelId="{A8D11282-2CD5-4506-B279-DEF5A3E0A613}" type="pres">
      <dgm:prSet presAssocID="{E949CB64-1354-46F1-853A-7CEB2726F59B}" presName="arrow" presStyleLbl="node1" presStyleIdx="5" presStyleCnt="6">
        <dgm:presLayoutVars>
          <dgm:bulletEnabled val="1"/>
        </dgm:presLayoutVars>
      </dgm:prSet>
      <dgm:spPr/>
    </dgm:pt>
  </dgm:ptLst>
  <dgm:cxnLst>
    <dgm:cxn modelId="{296C2D04-0E35-4211-A636-D0FA15A53797}" srcId="{8BF7819F-FF9F-4F29-BE1C-FAC047D582B6}" destId="{94F0D869-7734-4412-A00D-3BBD8648E4E0}" srcOrd="4" destOrd="0" parTransId="{DD487013-2B7C-4772-93BF-C23D70EA7FCE}" sibTransId="{2A6EF413-20C2-4F2F-B388-24EAEF99E068}"/>
    <dgm:cxn modelId="{C59F840D-B016-4C19-8F94-E4913EC6DD2D}" type="presOf" srcId="{8BF7819F-FF9F-4F29-BE1C-FAC047D582B6}" destId="{C7F119F0-8008-4679-8B9B-D11A33E50A9F}" srcOrd="0" destOrd="0" presId="urn:microsoft.com/office/officeart/2005/8/layout/arrow5"/>
    <dgm:cxn modelId="{30CBF516-01FE-4C69-85BF-047185A67296}" type="presOf" srcId="{56A73EE8-D5A9-4CE7-BAFC-5FED40562A81}" destId="{40EEDB48-B0C2-4D5B-BA85-0B20D5F88863}" srcOrd="0" destOrd="0" presId="urn:microsoft.com/office/officeart/2005/8/layout/arrow5"/>
    <dgm:cxn modelId="{7D05195D-841C-4751-BA77-7E2C9B1ECD82}" type="presOf" srcId="{A3CF34FB-5F58-4B19-9302-509D6E5A4100}" destId="{3F3C2E6B-B7E7-42A3-A8E0-D233EC103F30}" srcOrd="0" destOrd="0" presId="urn:microsoft.com/office/officeart/2005/8/layout/arrow5"/>
    <dgm:cxn modelId="{C18A8957-AF36-4BE2-BD20-71AEF4AA8ADE}" srcId="{8BF7819F-FF9F-4F29-BE1C-FAC047D582B6}" destId="{56A73EE8-D5A9-4CE7-BAFC-5FED40562A81}" srcOrd="2" destOrd="0" parTransId="{C949A380-51EE-46D0-A919-3AB6BDC734C1}" sibTransId="{83F89385-CEF1-4D81-ABF1-191D814DFFAD}"/>
    <dgm:cxn modelId="{04ECB484-EB92-49F9-BE08-AB32C28100B1}" type="presOf" srcId="{94F0D869-7734-4412-A00D-3BBD8648E4E0}" destId="{9E09CA3A-AC0E-4EA1-A09B-4198337AD3D0}" srcOrd="0" destOrd="0" presId="urn:microsoft.com/office/officeart/2005/8/layout/arrow5"/>
    <dgm:cxn modelId="{7263F897-2D56-4FB4-9710-A6DD274745DC}" srcId="{8BF7819F-FF9F-4F29-BE1C-FAC047D582B6}" destId="{E949CB64-1354-46F1-853A-7CEB2726F59B}" srcOrd="5" destOrd="0" parTransId="{EBB8D325-1D54-4B5D-BCA3-3A0641FFA240}" sibTransId="{C853093E-80B0-4641-9E3F-39705BA68C74}"/>
    <dgm:cxn modelId="{95D833B7-B424-4136-8523-C81FB8A3A536}" type="presOf" srcId="{8C65753C-ABB7-4880-B744-14D5EEF0A514}" destId="{85A8F8D9-0328-4298-A3F8-F0EC1742A64F}" srcOrd="0" destOrd="0" presId="urn:microsoft.com/office/officeart/2005/8/layout/arrow5"/>
    <dgm:cxn modelId="{FCF0F1C8-CD4E-4344-A7B7-E648A653E7B4}" srcId="{8BF7819F-FF9F-4F29-BE1C-FAC047D582B6}" destId="{6E9BF119-AEDD-41B6-B5F8-C28C8EE37866}" srcOrd="3" destOrd="0" parTransId="{A442F03F-5AAB-4673-9B57-984B675F0EC6}" sibTransId="{1F1ED6D6-735F-46F7-A990-AE6A75C0D72B}"/>
    <dgm:cxn modelId="{4C7A85D4-D94F-4C26-B5E7-36CAC532DCFA}" srcId="{8BF7819F-FF9F-4F29-BE1C-FAC047D582B6}" destId="{A3CF34FB-5F58-4B19-9302-509D6E5A4100}" srcOrd="0" destOrd="0" parTransId="{654B3E11-F6C4-40C1-ACD4-9597C464C47C}" sibTransId="{00E44A3F-8F3F-4B33-8903-8781347D0219}"/>
    <dgm:cxn modelId="{A5558FDB-DE85-4525-A171-F425731751FD}" srcId="{8BF7819F-FF9F-4F29-BE1C-FAC047D582B6}" destId="{8C65753C-ABB7-4880-B744-14D5EEF0A514}" srcOrd="1" destOrd="0" parTransId="{C8897613-32A5-4E27-90DF-5E97A7AE0781}" sibTransId="{844E138D-EF5E-4A48-8FA1-81B286E98616}"/>
    <dgm:cxn modelId="{877C07F4-3124-4234-806D-7B104BC343D1}" type="presOf" srcId="{E949CB64-1354-46F1-853A-7CEB2726F59B}" destId="{A8D11282-2CD5-4506-B279-DEF5A3E0A613}" srcOrd="0" destOrd="0" presId="urn:microsoft.com/office/officeart/2005/8/layout/arrow5"/>
    <dgm:cxn modelId="{C8C6DCFD-38F1-4077-BDB0-BB30E4A7745D}" type="presOf" srcId="{6E9BF119-AEDD-41B6-B5F8-C28C8EE37866}" destId="{D735288C-4D0D-4372-AA0F-E313F8EE951F}" srcOrd="0" destOrd="0" presId="urn:microsoft.com/office/officeart/2005/8/layout/arrow5"/>
    <dgm:cxn modelId="{C4263196-6563-4EEA-ADD1-04271BDF58AD}" type="presParOf" srcId="{C7F119F0-8008-4679-8B9B-D11A33E50A9F}" destId="{3F3C2E6B-B7E7-42A3-A8E0-D233EC103F30}" srcOrd="0" destOrd="0" presId="urn:microsoft.com/office/officeart/2005/8/layout/arrow5"/>
    <dgm:cxn modelId="{869682BB-C451-4AD2-9B6C-EAD813550CEC}" type="presParOf" srcId="{C7F119F0-8008-4679-8B9B-D11A33E50A9F}" destId="{85A8F8D9-0328-4298-A3F8-F0EC1742A64F}" srcOrd="1" destOrd="0" presId="urn:microsoft.com/office/officeart/2005/8/layout/arrow5"/>
    <dgm:cxn modelId="{D9515D54-D523-4E16-B3BD-10387F648BDE}" type="presParOf" srcId="{C7F119F0-8008-4679-8B9B-D11A33E50A9F}" destId="{40EEDB48-B0C2-4D5B-BA85-0B20D5F88863}" srcOrd="2" destOrd="0" presId="urn:microsoft.com/office/officeart/2005/8/layout/arrow5"/>
    <dgm:cxn modelId="{A589F68B-80D7-478A-8C21-861EB565E468}" type="presParOf" srcId="{C7F119F0-8008-4679-8B9B-D11A33E50A9F}" destId="{D735288C-4D0D-4372-AA0F-E313F8EE951F}" srcOrd="3" destOrd="0" presId="urn:microsoft.com/office/officeart/2005/8/layout/arrow5"/>
    <dgm:cxn modelId="{1BA4F3DF-F332-453A-AA34-5CC3D2BCE063}" type="presParOf" srcId="{C7F119F0-8008-4679-8B9B-D11A33E50A9F}" destId="{9E09CA3A-AC0E-4EA1-A09B-4198337AD3D0}" srcOrd="4" destOrd="0" presId="urn:microsoft.com/office/officeart/2005/8/layout/arrow5"/>
    <dgm:cxn modelId="{C4A294F9-943E-4F71-AFC1-F66DB75F8B35}" type="presParOf" srcId="{C7F119F0-8008-4679-8B9B-D11A33E50A9F}" destId="{A8D11282-2CD5-4506-B279-DEF5A3E0A613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19027F-F0DB-4D63-AB55-DFE7365D990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0CA7E3-CA0F-4942-B662-781D6DD64DEE}">
      <dgm:prSet/>
      <dgm:spPr/>
      <dgm:t>
        <a:bodyPr/>
        <a:lstStyle/>
        <a:p>
          <a:r>
            <a:rPr lang="en-US"/>
            <a:t>Roles: Admin and Student</a:t>
          </a:r>
        </a:p>
      </dgm:t>
    </dgm:pt>
    <dgm:pt modelId="{AE0A2BE8-114E-497A-9539-D1451B9F9824}" type="parTrans" cxnId="{F409A2A2-E9AC-4A43-8C8B-988BA10163AA}">
      <dgm:prSet/>
      <dgm:spPr/>
      <dgm:t>
        <a:bodyPr/>
        <a:lstStyle/>
        <a:p>
          <a:endParaRPr lang="en-US"/>
        </a:p>
      </dgm:t>
    </dgm:pt>
    <dgm:pt modelId="{A6623BAD-E200-447F-9E8A-F72457E308F6}" type="sibTrans" cxnId="{F409A2A2-E9AC-4A43-8C8B-988BA10163AA}">
      <dgm:prSet/>
      <dgm:spPr/>
      <dgm:t>
        <a:bodyPr/>
        <a:lstStyle/>
        <a:p>
          <a:endParaRPr lang="en-US"/>
        </a:p>
      </dgm:t>
    </dgm:pt>
    <dgm:pt modelId="{1F8E415C-E1D0-41E2-BCF7-06EC041EFBD6}">
      <dgm:prSet/>
      <dgm:spPr/>
      <dgm:t>
        <a:bodyPr/>
        <a:lstStyle/>
        <a:p>
          <a:r>
            <a:rPr lang="en-US"/>
            <a:t>Functional areas:</a:t>
          </a:r>
        </a:p>
      </dgm:t>
    </dgm:pt>
    <dgm:pt modelId="{9C49887C-94D5-4A2C-B80B-688367A40AE4}" type="parTrans" cxnId="{F84FEF87-5F55-40DA-AB7D-2FADF89D2BF9}">
      <dgm:prSet/>
      <dgm:spPr/>
      <dgm:t>
        <a:bodyPr/>
        <a:lstStyle/>
        <a:p>
          <a:endParaRPr lang="en-US"/>
        </a:p>
      </dgm:t>
    </dgm:pt>
    <dgm:pt modelId="{09A5E44B-E0BF-4B3A-A07D-CDB49597D52C}" type="sibTrans" cxnId="{F84FEF87-5F55-40DA-AB7D-2FADF89D2BF9}">
      <dgm:prSet/>
      <dgm:spPr/>
      <dgm:t>
        <a:bodyPr/>
        <a:lstStyle/>
        <a:p>
          <a:endParaRPr lang="en-US"/>
        </a:p>
      </dgm:t>
    </dgm:pt>
    <dgm:pt modelId="{63F79EC5-DBE2-49D1-A4B3-114F4B02CE54}">
      <dgm:prSet/>
      <dgm:spPr/>
      <dgm:t>
        <a:bodyPr/>
        <a:lstStyle/>
        <a:p>
          <a:r>
            <a:rPr lang="en-US"/>
            <a:t>- User registration</a:t>
          </a:r>
        </a:p>
      </dgm:t>
    </dgm:pt>
    <dgm:pt modelId="{8C90CED1-F8AD-4611-AA53-D647301C4A3B}" type="parTrans" cxnId="{B8546AF7-8737-41C4-818D-E2DEB7BDC115}">
      <dgm:prSet/>
      <dgm:spPr/>
      <dgm:t>
        <a:bodyPr/>
        <a:lstStyle/>
        <a:p>
          <a:endParaRPr lang="en-US"/>
        </a:p>
      </dgm:t>
    </dgm:pt>
    <dgm:pt modelId="{0A938307-006B-4F6C-B972-A462C0423AE2}" type="sibTrans" cxnId="{B8546AF7-8737-41C4-818D-E2DEB7BDC115}">
      <dgm:prSet/>
      <dgm:spPr/>
      <dgm:t>
        <a:bodyPr/>
        <a:lstStyle/>
        <a:p>
          <a:endParaRPr lang="en-US"/>
        </a:p>
      </dgm:t>
    </dgm:pt>
    <dgm:pt modelId="{56A8B1B9-94B1-4C57-89C6-175001B65D1A}">
      <dgm:prSet/>
      <dgm:spPr/>
      <dgm:t>
        <a:bodyPr/>
        <a:lstStyle/>
        <a:p>
          <a:r>
            <a:rPr lang="en-US"/>
            <a:t>- Grade and ECA tracking</a:t>
          </a:r>
        </a:p>
      </dgm:t>
    </dgm:pt>
    <dgm:pt modelId="{5E4C7CF3-397E-49AE-B2E3-3C97230B6847}" type="parTrans" cxnId="{1D7B0FEA-84EA-43C9-903F-20A8C95C6303}">
      <dgm:prSet/>
      <dgm:spPr/>
      <dgm:t>
        <a:bodyPr/>
        <a:lstStyle/>
        <a:p>
          <a:endParaRPr lang="en-US"/>
        </a:p>
      </dgm:t>
    </dgm:pt>
    <dgm:pt modelId="{ECC3FDE1-0AC2-4CD1-B308-676FD928A2B1}" type="sibTrans" cxnId="{1D7B0FEA-84EA-43C9-903F-20A8C95C6303}">
      <dgm:prSet/>
      <dgm:spPr/>
      <dgm:t>
        <a:bodyPr/>
        <a:lstStyle/>
        <a:p>
          <a:endParaRPr lang="en-US"/>
        </a:p>
      </dgm:t>
    </dgm:pt>
    <dgm:pt modelId="{0190DFE7-1C07-4769-A648-F15F477A9C90}">
      <dgm:prSet/>
      <dgm:spPr/>
      <dgm:t>
        <a:bodyPr/>
        <a:lstStyle/>
        <a:p>
          <a:r>
            <a:rPr lang="en-US"/>
            <a:t>- Profile viewing and updating</a:t>
          </a:r>
        </a:p>
      </dgm:t>
    </dgm:pt>
    <dgm:pt modelId="{3EAFA262-DDFF-40DA-9C81-5176C59E2C73}" type="parTrans" cxnId="{300FAC5B-B6D8-40DB-A6E1-67892DCF4E29}">
      <dgm:prSet/>
      <dgm:spPr/>
      <dgm:t>
        <a:bodyPr/>
        <a:lstStyle/>
        <a:p>
          <a:endParaRPr lang="en-US"/>
        </a:p>
      </dgm:t>
    </dgm:pt>
    <dgm:pt modelId="{B9B1DE50-5BE4-4560-A12F-AB7B20CEA522}" type="sibTrans" cxnId="{300FAC5B-B6D8-40DB-A6E1-67892DCF4E29}">
      <dgm:prSet/>
      <dgm:spPr/>
      <dgm:t>
        <a:bodyPr/>
        <a:lstStyle/>
        <a:p>
          <a:endParaRPr lang="en-US"/>
        </a:p>
      </dgm:t>
    </dgm:pt>
    <dgm:pt modelId="{4298D711-D2F6-4492-BBE9-B79C8A771FFC}">
      <dgm:prSet/>
      <dgm:spPr/>
      <dgm:t>
        <a:bodyPr/>
        <a:lstStyle/>
        <a:p>
          <a:r>
            <a:rPr lang="en-US"/>
            <a:t>Console-based UI with color-coded feedback</a:t>
          </a:r>
        </a:p>
      </dgm:t>
    </dgm:pt>
    <dgm:pt modelId="{C95FFF46-58F0-4D09-9E6E-8E0E7A488518}" type="parTrans" cxnId="{1E49CD74-ED47-44EA-8704-22046CE54609}">
      <dgm:prSet/>
      <dgm:spPr/>
      <dgm:t>
        <a:bodyPr/>
        <a:lstStyle/>
        <a:p>
          <a:endParaRPr lang="en-US"/>
        </a:p>
      </dgm:t>
    </dgm:pt>
    <dgm:pt modelId="{8CB138A1-5E0A-4862-893F-D1CAA9B646AE}" type="sibTrans" cxnId="{1E49CD74-ED47-44EA-8704-22046CE54609}">
      <dgm:prSet/>
      <dgm:spPr/>
      <dgm:t>
        <a:bodyPr/>
        <a:lstStyle/>
        <a:p>
          <a:endParaRPr lang="en-US"/>
        </a:p>
      </dgm:t>
    </dgm:pt>
    <dgm:pt modelId="{5D1991DD-E39A-42F1-AB70-7743BB75F621}" type="pres">
      <dgm:prSet presAssocID="{8B19027F-F0DB-4D63-AB55-DFE7365D9906}" presName="root" presStyleCnt="0">
        <dgm:presLayoutVars>
          <dgm:dir/>
          <dgm:resizeHandles val="exact"/>
        </dgm:presLayoutVars>
      </dgm:prSet>
      <dgm:spPr/>
    </dgm:pt>
    <dgm:pt modelId="{B0E2278B-F87E-4B4C-ADE2-CF9CEA50ABDA}" type="pres">
      <dgm:prSet presAssocID="{8B19027F-F0DB-4D63-AB55-DFE7365D9906}" presName="container" presStyleCnt="0">
        <dgm:presLayoutVars>
          <dgm:dir/>
          <dgm:resizeHandles val="exact"/>
        </dgm:presLayoutVars>
      </dgm:prSet>
      <dgm:spPr/>
    </dgm:pt>
    <dgm:pt modelId="{0EA98F0E-1D45-4027-A8BD-B52B2716CC27}" type="pres">
      <dgm:prSet presAssocID="{E60CA7E3-CA0F-4942-B662-781D6DD64DEE}" presName="compNode" presStyleCnt="0"/>
      <dgm:spPr/>
    </dgm:pt>
    <dgm:pt modelId="{5FB7E0BA-E74C-4C03-8DCB-ED36B89DFF7C}" type="pres">
      <dgm:prSet presAssocID="{E60CA7E3-CA0F-4942-B662-781D6DD64DEE}" presName="iconBgRect" presStyleLbl="bgShp" presStyleIdx="0" presStyleCnt="6"/>
      <dgm:spPr/>
    </dgm:pt>
    <dgm:pt modelId="{3A12CBC1-8160-4158-AD4D-AA1875DC6122}" type="pres">
      <dgm:prSet presAssocID="{E60CA7E3-CA0F-4942-B662-781D6DD64D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AD2FB76-9576-4296-AD8B-E6B7D8D1A9B3}" type="pres">
      <dgm:prSet presAssocID="{E60CA7E3-CA0F-4942-B662-781D6DD64DEE}" presName="spaceRect" presStyleCnt="0"/>
      <dgm:spPr/>
    </dgm:pt>
    <dgm:pt modelId="{58CAF133-42AF-4FDC-A16F-2F191DFD5FB3}" type="pres">
      <dgm:prSet presAssocID="{E60CA7E3-CA0F-4942-B662-781D6DD64DEE}" presName="textRect" presStyleLbl="revTx" presStyleIdx="0" presStyleCnt="6">
        <dgm:presLayoutVars>
          <dgm:chMax val="1"/>
          <dgm:chPref val="1"/>
        </dgm:presLayoutVars>
      </dgm:prSet>
      <dgm:spPr/>
    </dgm:pt>
    <dgm:pt modelId="{65E43E85-A990-4C87-B376-FEEC846EFDBC}" type="pres">
      <dgm:prSet presAssocID="{A6623BAD-E200-447F-9E8A-F72457E308F6}" presName="sibTrans" presStyleLbl="sibTrans2D1" presStyleIdx="0" presStyleCnt="0"/>
      <dgm:spPr/>
    </dgm:pt>
    <dgm:pt modelId="{289FA256-EF08-472D-8286-3BECFE489943}" type="pres">
      <dgm:prSet presAssocID="{1F8E415C-E1D0-41E2-BCF7-06EC041EFBD6}" presName="compNode" presStyleCnt="0"/>
      <dgm:spPr/>
    </dgm:pt>
    <dgm:pt modelId="{4D7F2F2D-EBB1-419D-9ADF-E784DCEDD5D4}" type="pres">
      <dgm:prSet presAssocID="{1F8E415C-E1D0-41E2-BCF7-06EC041EFBD6}" presName="iconBgRect" presStyleLbl="bgShp" presStyleIdx="1" presStyleCnt="6"/>
      <dgm:spPr/>
    </dgm:pt>
    <dgm:pt modelId="{AD33B468-4FDB-4D01-80FC-CFFB8248F7AC}" type="pres">
      <dgm:prSet presAssocID="{1F8E415C-E1D0-41E2-BCF7-06EC041EFBD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D3DF505-06C4-4FE6-BF69-2CE546A721F8}" type="pres">
      <dgm:prSet presAssocID="{1F8E415C-E1D0-41E2-BCF7-06EC041EFBD6}" presName="spaceRect" presStyleCnt="0"/>
      <dgm:spPr/>
    </dgm:pt>
    <dgm:pt modelId="{D4E4FFDE-C253-433F-9518-4CF3589BAE27}" type="pres">
      <dgm:prSet presAssocID="{1F8E415C-E1D0-41E2-BCF7-06EC041EFBD6}" presName="textRect" presStyleLbl="revTx" presStyleIdx="1" presStyleCnt="6">
        <dgm:presLayoutVars>
          <dgm:chMax val="1"/>
          <dgm:chPref val="1"/>
        </dgm:presLayoutVars>
      </dgm:prSet>
      <dgm:spPr/>
    </dgm:pt>
    <dgm:pt modelId="{634B3D51-5FD2-4317-9D20-CE02FC9060EB}" type="pres">
      <dgm:prSet presAssocID="{09A5E44B-E0BF-4B3A-A07D-CDB49597D52C}" presName="sibTrans" presStyleLbl="sibTrans2D1" presStyleIdx="0" presStyleCnt="0"/>
      <dgm:spPr/>
    </dgm:pt>
    <dgm:pt modelId="{D30D9673-7FD7-410E-89C0-55A157A37226}" type="pres">
      <dgm:prSet presAssocID="{63F79EC5-DBE2-49D1-A4B3-114F4B02CE54}" presName="compNode" presStyleCnt="0"/>
      <dgm:spPr/>
    </dgm:pt>
    <dgm:pt modelId="{503BC259-8918-4C6F-BFC8-E6F376073F8B}" type="pres">
      <dgm:prSet presAssocID="{63F79EC5-DBE2-49D1-A4B3-114F4B02CE54}" presName="iconBgRect" presStyleLbl="bgShp" presStyleIdx="2" presStyleCnt="6"/>
      <dgm:spPr/>
    </dgm:pt>
    <dgm:pt modelId="{F79CA1AF-026B-41CA-A78B-B9586040C418}" type="pres">
      <dgm:prSet presAssocID="{63F79EC5-DBE2-49D1-A4B3-114F4B02CE5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C45143C-4471-4BAB-8495-CAEBCF66E6FE}" type="pres">
      <dgm:prSet presAssocID="{63F79EC5-DBE2-49D1-A4B3-114F4B02CE54}" presName="spaceRect" presStyleCnt="0"/>
      <dgm:spPr/>
    </dgm:pt>
    <dgm:pt modelId="{4703CA31-4C2D-4048-8384-4C93D819C54E}" type="pres">
      <dgm:prSet presAssocID="{63F79EC5-DBE2-49D1-A4B3-114F4B02CE54}" presName="textRect" presStyleLbl="revTx" presStyleIdx="2" presStyleCnt="6">
        <dgm:presLayoutVars>
          <dgm:chMax val="1"/>
          <dgm:chPref val="1"/>
        </dgm:presLayoutVars>
      </dgm:prSet>
      <dgm:spPr/>
    </dgm:pt>
    <dgm:pt modelId="{07F87E21-30FD-4951-981E-44CE4324F395}" type="pres">
      <dgm:prSet presAssocID="{0A938307-006B-4F6C-B972-A462C0423AE2}" presName="sibTrans" presStyleLbl="sibTrans2D1" presStyleIdx="0" presStyleCnt="0"/>
      <dgm:spPr/>
    </dgm:pt>
    <dgm:pt modelId="{B72E7075-194B-41D3-846D-40F6412DB61B}" type="pres">
      <dgm:prSet presAssocID="{56A8B1B9-94B1-4C57-89C6-175001B65D1A}" presName="compNode" presStyleCnt="0"/>
      <dgm:spPr/>
    </dgm:pt>
    <dgm:pt modelId="{59879139-70C3-4169-8D5A-1630105C5D1B}" type="pres">
      <dgm:prSet presAssocID="{56A8B1B9-94B1-4C57-89C6-175001B65D1A}" presName="iconBgRect" presStyleLbl="bgShp" presStyleIdx="3" presStyleCnt="6"/>
      <dgm:spPr/>
    </dgm:pt>
    <dgm:pt modelId="{9FD9C157-BDAB-4122-95CE-342F2DD95E8A}" type="pres">
      <dgm:prSet presAssocID="{56A8B1B9-94B1-4C57-89C6-175001B65D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C6C44D3-C768-4DC5-A0EA-463E819C9887}" type="pres">
      <dgm:prSet presAssocID="{56A8B1B9-94B1-4C57-89C6-175001B65D1A}" presName="spaceRect" presStyleCnt="0"/>
      <dgm:spPr/>
    </dgm:pt>
    <dgm:pt modelId="{5BFD2B68-D5AB-4C72-ADCF-C9A5C4277B30}" type="pres">
      <dgm:prSet presAssocID="{56A8B1B9-94B1-4C57-89C6-175001B65D1A}" presName="textRect" presStyleLbl="revTx" presStyleIdx="3" presStyleCnt="6">
        <dgm:presLayoutVars>
          <dgm:chMax val="1"/>
          <dgm:chPref val="1"/>
        </dgm:presLayoutVars>
      </dgm:prSet>
      <dgm:spPr/>
    </dgm:pt>
    <dgm:pt modelId="{5781D9E0-8DF9-4211-868F-2FC4A66723C3}" type="pres">
      <dgm:prSet presAssocID="{ECC3FDE1-0AC2-4CD1-B308-676FD928A2B1}" presName="sibTrans" presStyleLbl="sibTrans2D1" presStyleIdx="0" presStyleCnt="0"/>
      <dgm:spPr/>
    </dgm:pt>
    <dgm:pt modelId="{C9F0810B-9173-4267-B51B-E0DC8B0B4840}" type="pres">
      <dgm:prSet presAssocID="{0190DFE7-1C07-4769-A648-F15F477A9C90}" presName="compNode" presStyleCnt="0"/>
      <dgm:spPr/>
    </dgm:pt>
    <dgm:pt modelId="{7A2D0F87-66B3-44C0-8119-6D74D387C1A1}" type="pres">
      <dgm:prSet presAssocID="{0190DFE7-1C07-4769-A648-F15F477A9C90}" presName="iconBgRect" presStyleLbl="bgShp" presStyleIdx="4" presStyleCnt="6"/>
      <dgm:spPr/>
    </dgm:pt>
    <dgm:pt modelId="{38796603-8F65-41A6-880F-7C4998585C7B}" type="pres">
      <dgm:prSet presAssocID="{0190DFE7-1C07-4769-A648-F15F477A9C9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D816A20-DB8E-447E-AED8-F1FF8A2AEB66}" type="pres">
      <dgm:prSet presAssocID="{0190DFE7-1C07-4769-A648-F15F477A9C90}" presName="spaceRect" presStyleCnt="0"/>
      <dgm:spPr/>
    </dgm:pt>
    <dgm:pt modelId="{9E3C721C-5A5F-4679-8123-853043031B84}" type="pres">
      <dgm:prSet presAssocID="{0190DFE7-1C07-4769-A648-F15F477A9C90}" presName="textRect" presStyleLbl="revTx" presStyleIdx="4" presStyleCnt="6">
        <dgm:presLayoutVars>
          <dgm:chMax val="1"/>
          <dgm:chPref val="1"/>
        </dgm:presLayoutVars>
      </dgm:prSet>
      <dgm:spPr/>
    </dgm:pt>
    <dgm:pt modelId="{0E69927D-473B-4C1B-80E1-BBEC727A7712}" type="pres">
      <dgm:prSet presAssocID="{B9B1DE50-5BE4-4560-A12F-AB7B20CEA522}" presName="sibTrans" presStyleLbl="sibTrans2D1" presStyleIdx="0" presStyleCnt="0"/>
      <dgm:spPr/>
    </dgm:pt>
    <dgm:pt modelId="{4B8CE420-1EE6-4F69-B5F3-FCDD831DBDEB}" type="pres">
      <dgm:prSet presAssocID="{4298D711-D2F6-4492-BBE9-B79C8A771FFC}" presName="compNode" presStyleCnt="0"/>
      <dgm:spPr/>
    </dgm:pt>
    <dgm:pt modelId="{2169384F-6488-4905-A0C9-8390D2425A77}" type="pres">
      <dgm:prSet presAssocID="{4298D711-D2F6-4492-BBE9-B79C8A771FFC}" presName="iconBgRect" presStyleLbl="bgShp" presStyleIdx="5" presStyleCnt="6"/>
      <dgm:spPr/>
    </dgm:pt>
    <dgm:pt modelId="{3A25B776-6A2B-4452-BD06-6D04851617BD}" type="pres">
      <dgm:prSet presAssocID="{4298D711-D2F6-4492-BBE9-B79C8A771FF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E9F472A-A1BD-46E8-AD6D-065A612A2F50}" type="pres">
      <dgm:prSet presAssocID="{4298D711-D2F6-4492-BBE9-B79C8A771FFC}" presName="spaceRect" presStyleCnt="0"/>
      <dgm:spPr/>
    </dgm:pt>
    <dgm:pt modelId="{1D870E56-DEAB-4213-A538-27DFB6A4BEC8}" type="pres">
      <dgm:prSet presAssocID="{4298D711-D2F6-4492-BBE9-B79C8A771FF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1263610-48B8-486A-9AAF-6233C9E1623C}" type="presOf" srcId="{B9B1DE50-5BE4-4560-A12F-AB7B20CEA522}" destId="{0E69927D-473B-4C1B-80E1-BBEC727A7712}" srcOrd="0" destOrd="0" presId="urn:microsoft.com/office/officeart/2018/2/layout/IconCircleList"/>
    <dgm:cxn modelId="{378E4914-F65C-4C7B-B25C-F008AC754160}" type="presOf" srcId="{E60CA7E3-CA0F-4942-B662-781D6DD64DEE}" destId="{58CAF133-42AF-4FDC-A16F-2F191DFD5FB3}" srcOrd="0" destOrd="0" presId="urn:microsoft.com/office/officeart/2018/2/layout/IconCircleList"/>
    <dgm:cxn modelId="{1BCB2E15-67F3-40C0-85D3-5D15042C58A8}" type="presOf" srcId="{8B19027F-F0DB-4D63-AB55-DFE7365D9906}" destId="{5D1991DD-E39A-42F1-AB70-7743BB75F621}" srcOrd="0" destOrd="0" presId="urn:microsoft.com/office/officeart/2018/2/layout/IconCircleList"/>
    <dgm:cxn modelId="{300FAC5B-B6D8-40DB-A6E1-67892DCF4E29}" srcId="{8B19027F-F0DB-4D63-AB55-DFE7365D9906}" destId="{0190DFE7-1C07-4769-A648-F15F477A9C90}" srcOrd="4" destOrd="0" parTransId="{3EAFA262-DDFF-40DA-9C81-5176C59E2C73}" sibTransId="{B9B1DE50-5BE4-4560-A12F-AB7B20CEA522}"/>
    <dgm:cxn modelId="{FA3EED6F-2A8F-4669-8FE5-C54A057FABBB}" type="presOf" srcId="{63F79EC5-DBE2-49D1-A4B3-114F4B02CE54}" destId="{4703CA31-4C2D-4048-8384-4C93D819C54E}" srcOrd="0" destOrd="0" presId="urn:microsoft.com/office/officeart/2018/2/layout/IconCircleList"/>
    <dgm:cxn modelId="{1E49CD74-ED47-44EA-8704-22046CE54609}" srcId="{8B19027F-F0DB-4D63-AB55-DFE7365D9906}" destId="{4298D711-D2F6-4492-BBE9-B79C8A771FFC}" srcOrd="5" destOrd="0" parTransId="{C95FFF46-58F0-4D09-9E6E-8E0E7A488518}" sibTransId="{8CB138A1-5E0A-4862-893F-D1CAA9B646AE}"/>
    <dgm:cxn modelId="{F84FEF87-5F55-40DA-AB7D-2FADF89D2BF9}" srcId="{8B19027F-F0DB-4D63-AB55-DFE7365D9906}" destId="{1F8E415C-E1D0-41E2-BCF7-06EC041EFBD6}" srcOrd="1" destOrd="0" parTransId="{9C49887C-94D5-4A2C-B80B-688367A40AE4}" sibTransId="{09A5E44B-E0BF-4B3A-A07D-CDB49597D52C}"/>
    <dgm:cxn modelId="{45D4888E-8154-49A5-A98A-9C95329764FE}" type="presOf" srcId="{4298D711-D2F6-4492-BBE9-B79C8A771FFC}" destId="{1D870E56-DEAB-4213-A538-27DFB6A4BEC8}" srcOrd="0" destOrd="0" presId="urn:microsoft.com/office/officeart/2018/2/layout/IconCircleList"/>
    <dgm:cxn modelId="{0FE2769C-BD15-4048-A38B-225C73B15C63}" type="presOf" srcId="{1F8E415C-E1D0-41E2-BCF7-06EC041EFBD6}" destId="{D4E4FFDE-C253-433F-9518-4CF3589BAE27}" srcOrd="0" destOrd="0" presId="urn:microsoft.com/office/officeart/2018/2/layout/IconCircleList"/>
    <dgm:cxn modelId="{F409A2A2-E9AC-4A43-8C8B-988BA10163AA}" srcId="{8B19027F-F0DB-4D63-AB55-DFE7365D9906}" destId="{E60CA7E3-CA0F-4942-B662-781D6DD64DEE}" srcOrd="0" destOrd="0" parTransId="{AE0A2BE8-114E-497A-9539-D1451B9F9824}" sibTransId="{A6623BAD-E200-447F-9E8A-F72457E308F6}"/>
    <dgm:cxn modelId="{1BF7EEAD-FF6B-472E-BDB3-AC58F7E4FBFB}" type="presOf" srcId="{56A8B1B9-94B1-4C57-89C6-175001B65D1A}" destId="{5BFD2B68-D5AB-4C72-ADCF-C9A5C4277B30}" srcOrd="0" destOrd="0" presId="urn:microsoft.com/office/officeart/2018/2/layout/IconCircleList"/>
    <dgm:cxn modelId="{C713F5AF-E3EC-44A8-BAB9-1318EE79C03F}" type="presOf" srcId="{0A938307-006B-4F6C-B972-A462C0423AE2}" destId="{07F87E21-30FD-4951-981E-44CE4324F395}" srcOrd="0" destOrd="0" presId="urn:microsoft.com/office/officeart/2018/2/layout/IconCircleList"/>
    <dgm:cxn modelId="{301647C3-5B6E-4DF6-9F4C-0478AB13FCC4}" type="presOf" srcId="{09A5E44B-E0BF-4B3A-A07D-CDB49597D52C}" destId="{634B3D51-5FD2-4317-9D20-CE02FC9060EB}" srcOrd="0" destOrd="0" presId="urn:microsoft.com/office/officeart/2018/2/layout/IconCircleList"/>
    <dgm:cxn modelId="{F2EDADD6-5AB8-4349-9A48-C9C969C5A8BC}" type="presOf" srcId="{ECC3FDE1-0AC2-4CD1-B308-676FD928A2B1}" destId="{5781D9E0-8DF9-4211-868F-2FC4A66723C3}" srcOrd="0" destOrd="0" presId="urn:microsoft.com/office/officeart/2018/2/layout/IconCircleList"/>
    <dgm:cxn modelId="{D6AAC8E1-4D7E-4685-9453-8AAD5DC60AAA}" type="presOf" srcId="{0190DFE7-1C07-4769-A648-F15F477A9C90}" destId="{9E3C721C-5A5F-4679-8123-853043031B84}" srcOrd="0" destOrd="0" presId="urn:microsoft.com/office/officeart/2018/2/layout/IconCircleList"/>
    <dgm:cxn modelId="{1D7B0FEA-84EA-43C9-903F-20A8C95C6303}" srcId="{8B19027F-F0DB-4D63-AB55-DFE7365D9906}" destId="{56A8B1B9-94B1-4C57-89C6-175001B65D1A}" srcOrd="3" destOrd="0" parTransId="{5E4C7CF3-397E-49AE-B2E3-3C97230B6847}" sibTransId="{ECC3FDE1-0AC2-4CD1-B308-676FD928A2B1}"/>
    <dgm:cxn modelId="{B8546AF7-8737-41C4-818D-E2DEB7BDC115}" srcId="{8B19027F-F0DB-4D63-AB55-DFE7365D9906}" destId="{63F79EC5-DBE2-49D1-A4B3-114F4B02CE54}" srcOrd="2" destOrd="0" parTransId="{8C90CED1-F8AD-4611-AA53-D647301C4A3B}" sibTransId="{0A938307-006B-4F6C-B972-A462C0423AE2}"/>
    <dgm:cxn modelId="{BD1CFDF9-E7DE-4DA9-BA49-1D186140D215}" type="presOf" srcId="{A6623BAD-E200-447F-9E8A-F72457E308F6}" destId="{65E43E85-A990-4C87-B376-FEEC846EFDBC}" srcOrd="0" destOrd="0" presId="urn:microsoft.com/office/officeart/2018/2/layout/IconCircleList"/>
    <dgm:cxn modelId="{78206C7B-58C8-4976-8A08-EEFEEA7502E2}" type="presParOf" srcId="{5D1991DD-E39A-42F1-AB70-7743BB75F621}" destId="{B0E2278B-F87E-4B4C-ADE2-CF9CEA50ABDA}" srcOrd="0" destOrd="0" presId="urn:microsoft.com/office/officeart/2018/2/layout/IconCircleList"/>
    <dgm:cxn modelId="{0F4FDE3E-8C5D-419C-8929-7BE38FF91684}" type="presParOf" srcId="{B0E2278B-F87E-4B4C-ADE2-CF9CEA50ABDA}" destId="{0EA98F0E-1D45-4027-A8BD-B52B2716CC27}" srcOrd="0" destOrd="0" presId="urn:microsoft.com/office/officeart/2018/2/layout/IconCircleList"/>
    <dgm:cxn modelId="{BAFBFAD0-76C1-4ADF-B51B-7B93F66411F6}" type="presParOf" srcId="{0EA98F0E-1D45-4027-A8BD-B52B2716CC27}" destId="{5FB7E0BA-E74C-4C03-8DCB-ED36B89DFF7C}" srcOrd="0" destOrd="0" presId="urn:microsoft.com/office/officeart/2018/2/layout/IconCircleList"/>
    <dgm:cxn modelId="{9F379C45-3AF8-42D8-9987-0B1603E0F9BE}" type="presParOf" srcId="{0EA98F0E-1D45-4027-A8BD-B52B2716CC27}" destId="{3A12CBC1-8160-4158-AD4D-AA1875DC6122}" srcOrd="1" destOrd="0" presId="urn:microsoft.com/office/officeart/2018/2/layout/IconCircleList"/>
    <dgm:cxn modelId="{6E85A906-555B-487D-979D-8A4C355BD1F2}" type="presParOf" srcId="{0EA98F0E-1D45-4027-A8BD-B52B2716CC27}" destId="{6AD2FB76-9576-4296-AD8B-E6B7D8D1A9B3}" srcOrd="2" destOrd="0" presId="urn:microsoft.com/office/officeart/2018/2/layout/IconCircleList"/>
    <dgm:cxn modelId="{998A7571-0D9E-4F14-ACA8-717DA7570840}" type="presParOf" srcId="{0EA98F0E-1D45-4027-A8BD-B52B2716CC27}" destId="{58CAF133-42AF-4FDC-A16F-2F191DFD5FB3}" srcOrd="3" destOrd="0" presId="urn:microsoft.com/office/officeart/2018/2/layout/IconCircleList"/>
    <dgm:cxn modelId="{9C5134CC-5CA3-40BB-BD0B-62DC7D03027F}" type="presParOf" srcId="{B0E2278B-F87E-4B4C-ADE2-CF9CEA50ABDA}" destId="{65E43E85-A990-4C87-B376-FEEC846EFDBC}" srcOrd="1" destOrd="0" presId="urn:microsoft.com/office/officeart/2018/2/layout/IconCircleList"/>
    <dgm:cxn modelId="{7092FA58-BCB0-49EC-A0C6-FD36F32C81A1}" type="presParOf" srcId="{B0E2278B-F87E-4B4C-ADE2-CF9CEA50ABDA}" destId="{289FA256-EF08-472D-8286-3BECFE489943}" srcOrd="2" destOrd="0" presId="urn:microsoft.com/office/officeart/2018/2/layout/IconCircleList"/>
    <dgm:cxn modelId="{98BDEF23-1BB1-4607-923A-7596B23F7E90}" type="presParOf" srcId="{289FA256-EF08-472D-8286-3BECFE489943}" destId="{4D7F2F2D-EBB1-419D-9ADF-E784DCEDD5D4}" srcOrd="0" destOrd="0" presId="urn:microsoft.com/office/officeart/2018/2/layout/IconCircleList"/>
    <dgm:cxn modelId="{71514C45-AD87-46E1-BD34-9F80329D38C8}" type="presParOf" srcId="{289FA256-EF08-472D-8286-3BECFE489943}" destId="{AD33B468-4FDB-4D01-80FC-CFFB8248F7AC}" srcOrd="1" destOrd="0" presId="urn:microsoft.com/office/officeart/2018/2/layout/IconCircleList"/>
    <dgm:cxn modelId="{84E147FA-C6F6-4B0C-A1BC-026E8C8E9511}" type="presParOf" srcId="{289FA256-EF08-472D-8286-3BECFE489943}" destId="{FD3DF505-06C4-4FE6-BF69-2CE546A721F8}" srcOrd="2" destOrd="0" presId="urn:microsoft.com/office/officeart/2018/2/layout/IconCircleList"/>
    <dgm:cxn modelId="{0C89534E-958C-494C-B32B-23F947D21D87}" type="presParOf" srcId="{289FA256-EF08-472D-8286-3BECFE489943}" destId="{D4E4FFDE-C253-433F-9518-4CF3589BAE27}" srcOrd="3" destOrd="0" presId="urn:microsoft.com/office/officeart/2018/2/layout/IconCircleList"/>
    <dgm:cxn modelId="{E716B869-7B9C-473C-A27F-EFD5A6D285A9}" type="presParOf" srcId="{B0E2278B-F87E-4B4C-ADE2-CF9CEA50ABDA}" destId="{634B3D51-5FD2-4317-9D20-CE02FC9060EB}" srcOrd="3" destOrd="0" presId="urn:microsoft.com/office/officeart/2018/2/layout/IconCircleList"/>
    <dgm:cxn modelId="{E3A2FA6A-5C12-4818-8197-3B5588F36C45}" type="presParOf" srcId="{B0E2278B-F87E-4B4C-ADE2-CF9CEA50ABDA}" destId="{D30D9673-7FD7-410E-89C0-55A157A37226}" srcOrd="4" destOrd="0" presId="urn:microsoft.com/office/officeart/2018/2/layout/IconCircleList"/>
    <dgm:cxn modelId="{45BC512B-320D-41E0-8007-04FDDC553DF6}" type="presParOf" srcId="{D30D9673-7FD7-410E-89C0-55A157A37226}" destId="{503BC259-8918-4C6F-BFC8-E6F376073F8B}" srcOrd="0" destOrd="0" presId="urn:microsoft.com/office/officeart/2018/2/layout/IconCircleList"/>
    <dgm:cxn modelId="{7FEE220A-2210-4203-80F3-EC1EABA318C0}" type="presParOf" srcId="{D30D9673-7FD7-410E-89C0-55A157A37226}" destId="{F79CA1AF-026B-41CA-A78B-B9586040C418}" srcOrd="1" destOrd="0" presId="urn:microsoft.com/office/officeart/2018/2/layout/IconCircleList"/>
    <dgm:cxn modelId="{2827F6FB-5690-4C0A-B37F-E60DB90BA670}" type="presParOf" srcId="{D30D9673-7FD7-410E-89C0-55A157A37226}" destId="{3C45143C-4471-4BAB-8495-CAEBCF66E6FE}" srcOrd="2" destOrd="0" presId="urn:microsoft.com/office/officeart/2018/2/layout/IconCircleList"/>
    <dgm:cxn modelId="{AEA2581A-FE08-4035-BB9F-F20B77A7C18B}" type="presParOf" srcId="{D30D9673-7FD7-410E-89C0-55A157A37226}" destId="{4703CA31-4C2D-4048-8384-4C93D819C54E}" srcOrd="3" destOrd="0" presId="urn:microsoft.com/office/officeart/2018/2/layout/IconCircleList"/>
    <dgm:cxn modelId="{3A703D99-5487-437B-941E-C05B7F10C97C}" type="presParOf" srcId="{B0E2278B-F87E-4B4C-ADE2-CF9CEA50ABDA}" destId="{07F87E21-30FD-4951-981E-44CE4324F395}" srcOrd="5" destOrd="0" presId="urn:microsoft.com/office/officeart/2018/2/layout/IconCircleList"/>
    <dgm:cxn modelId="{8C0D6E7A-C2E7-4E07-A86E-093D53A19BC7}" type="presParOf" srcId="{B0E2278B-F87E-4B4C-ADE2-CF9CEA50ABDA}" destId="{B72E7075-194B-41D3-846D-40F6412DB61B}" srcOrd="6" destOrd="0" presId="urn:microsoft.com/office/officeart/2018/2/layout/IconCircleList"/>
    <dgm:cxn modelId="{3CEAD0EF-A1B2-4A90-AA92-63D859662EA9}" type="presParOf" srcId="{B72E7075-194B-41D3-846D-40F6412DB61B}" destId="{59879139-70C3-4169-8D5A-1630105C5D1B}" srcOrd="0" destOrd="0" presId="urn:microsoft.com/office/officeart/2018/2/layout/IconCircleList"/>
    <dgm:cxn modelId="{5EE7828A-8C91-4619-8838-9E6040F6123E}" type="presParOf" srcId="{B72E7075-194B-41D3-846D-40F6412DB61B}" destId="{9FD9C157-BDAB-4122-95CE-342F2DD95E8A}" srcOrd="1" destOrd="0" presId="urn:microsoft.com/office/officeart/2018/2/layout/IconCircleList"/>
    <dgm:cxn modelId="{E2B9B1AD-3043-4BE0-8088-F91619A28CBF}" type="presParOf" srcId="{B72E7075-194B-41D3-846D-40F6412DB61B}" destId="{EC6C44D3-C768-4DC5-A0EA-463E819C9887}" srcOrd="2" destOrd="0" presId="urn:microsoft.com/office/officeart/2018/2/layout/IconCircleList"/>
    <dgm:cxn modelId="{5A276B41-4361-49FA-9255-D500F4017E50}" type="presParOf" srcId="{B72E7075-194B-41D3-846D-40F6412DB61B}" destId="{5BFD2B68-D5AB-4C72-ADCF-C9A5C4277B30}" srcOrd="3" destOrd="0" presId="urn:microsoft.com/office/officeart/2018/2/layout/IconCircleList"/>
    <dgm:cxn modelId="{32F6F75B-3039-4818-A369-A7D0C8A61156}" type="presParOf" srcId="{B0E2278B-F87E-4B4C-ADE2-CF9CEA50ABDA}" destId="{5781D9E0-8DF9-4211-868F-2FC4A66723C3}" srcOrd="7" destOrd="0" presId="urn:microsoft.com/office/officeart/2018/2/layout/IconCircleList"/>
    <dgm:cxn modelId="{7916F9F6-6EFB-4E48-8ABF-DBE60B997129}" type="presParOf" srcId="{B0E2278B-F87E-4B4C-ADE2-CF9CEA50ABDA}" destId="{C9F0810B-9173-4267-B51B-E0DC8B0B4840}" srcOrd="8" destOrd="0" presId="urn:microsoft.com/office/officeart/2018/2/layout/IconCircleList"/>
    <dgm:cxn modelId="{1A09893B-4582-4C00-ACEE-D907A9422833}" type="presParOf" srcId="{C9F0810B-9173-4267-B51B-E0DC8B0B4840}" destId="{7A2D0F87-66B3-44C0-8119-6D74D387C1A1}" srcOrd="0" destOrd="0" presId="urn:microsoft.com/office/officeart/2018/2/layout/IconCircleList"/>
    <dgm:cxn modelId="{616C3EEA-65CB-4B8D-8B57-A3D565AF8B16}" type="presParOf" srcId="{C9F0810B-9173-4267-B51B-E0DC8B0B4840}" destId="{38796603-8F65-41A6-880F-7C4998585C7B}" srcOrd="1" destOrd="0" presId="urn:microsoft.com/office/officeart/2018/2/layout/IconCircleList"/>
    <dgm:cxn modelId="{B9256FB8-3470-4E32-9B74-C3EEE707D172}" type="presParOf" srcId="{C9F0810B-9173-4267-B51B-E0DC8B0B4840}" destId="{7D816A20-DB8E-447E-AED8-F1FF8A2AEB66}" srcOrd="2" destOrd="0" presId="urn:microsoft.com/office/officeart/2018/2/layout/IconCircleList"/>
    <dgm:cxn modelId="{A9676745-F70C-4078-93EF-F872855056E8}" type="presParOf" srcId="{C9F0810B-9173-4267-B51B-E0DC8B0B4840}" destId="{9E3C721C-5A5F-4679-8123-853043031B84}" srcOrd="3" destOrd="0" presId="urn:microsoft.com/office/officeart/2018/2/layout/IconCircleList"/>
    <dgm:cxn modelId="{D34DDD84-C719-44E6-9C1F-D517E15EF448}" type="presParOf" srcId="{B0E2278B-F87E-4B4C-ADE2-CF9CEA50ABDA}" destId="{0E69927D-473B-4C1B-80E1-BBEC727A7712}" srcOrd="9" destOrd="0" presId="urn:microsoft.com/office/officeart/2018/2/layout/IconCircleList"/>
    <dgm:cxn modelId="{9C82695B-DE94-4ADB-A788-03BA6B3A3C04}" type="presParOf" srcId="{B0E2278B-F87E-4B4C-ADE2-CF9CEA50ABDA}" destId="{4B8CE420-1EE6-4F69-B5F3-FCDD831DBDEB}" srcOrd="10" destOrd="0" presId="urn:microsoft.com/office/officeart/2018/2/layout/IconCircleList"/>
    <dgm:cxn modelId="{51551B02-19FD-45A3-A773-6228EFD2473C}" type="presParOf" srcId="{4B8CE420-1EE6-4F69-B5F3-FCDD831DBDEB}" destId="{2169384F-6488-4905-A0C9-8390D2425A77}" srcOrd="0" destOrd="0" presId="urn:microsoft.com/office/officeart/2018/2/layout/IconCircleList"/>
    <dgm:cxn modelId="{2A4C6440-C1CA-4383-9F9D-A192ED2EAE8D}" type="presParOf" srcId="{4B8CE420-1EE6-4F69-B5F3-FCDD831DBDEB}" destId="{3A25B776-6A2B-4452-BD06-6D04851617BD}" srcOrd="1" destOrd="0" presId="urn:microsoft.com/office/officeart/2018/2/layout/IconCircleList"/>
    <dgm:cxn modelId="{141AFAA9-BED6-443A-8D5D-9624C369F937}" type="presParOf" srcId="{4B8CE420-1EE6-4F69-B5F3-FCDD831DBDEB}" destId="{3E9F472A-A1BD-46E8-AD6D-065A612A2F50}" srcOrd="2" destOrd="0" presId="urn:microsoft.com/office/officeart/2018/2/layout/IconCircleList"/>
    <dgm:cxn modelId="{7A7CE3EB-7375-4C3C-AF2C-0393DDF5462A}" type="presParOf" srcId="{4B8CE420-1EE6-4F69-B5F3-FCDD831DBDEB}" destId="{1D870E56-DEAB-4213-A538-27DFB6A4BEC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27A518-D43E-4F53-8E8E-C19AE9A0BDF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47EB88A-26AA-47DD-9702-5AD38A752C27}">
      <dgm:prSet/>
      <dgm:spPr/>
      <dgm:t>
        <a:bodyPr/>
        <a:lstStyle/>
        <a:p>
          <a:pPr>
            <a:defRPr cap="all"/>
          </a:pPr>
          <a:r>
            <a:rPr lang="en-US"/>
            <a:t>User Class: Base class with common user attributes</a:t>
          </a:r>
        </a:p>
      </dgm:t>
    </dgm:pt>
    <dgm:pt modelId="{8FF8F973-05EA-431D-8602-1D1CCC4DFA9D}" type="parTrans" cxnId="{5C7D2C34-9BDB-46E8-A48D-7EF11BA307D1}">
      <dgm:prSet/>
      <dgm:spPr/>
      <dgm:t>
        <a:bodyPr/>
        <a:lstStyle/>
        <a:p>
          <a:endParaRPr lang="en-US"/>
        </a:p>
      </dgm:t>
    </dgm:pt>
    <dgm:pt modelId="{A2B920DA-78C3-475F-BCF3-F6E0C826E456}" type="sibTrans" cxnId="{5C7D2C34-9BDB-46E8-A48D-7EF11BA307D1}">
      <dgm:prSet/>
      <dgm:spPr/>
      <dgm:t>
        <a:bodyPr/>
        <a:lstStyle/>
        <a:p>
          <a:endParaRPr lang="en-US"/>
        </a:p>
      </dgm:t>
    </dgm:pt>
    <dgm:pt modelId="{25E02FA4-C12E-42BC-AD98-CA3307B28D95}">
      <dgm:prSet/>
      <dgm:spPr/>
      <dgm:t>
        <a:bodyPr/>
        <a:lstStyle/>
        <a:p>
          <a:pPr>
            <a:defRPr cap="all"/>
          </a:pPr>
          <a:r>
            <a:rPr lang="en-US"/>
            <a:t>Admin Class: Inherits User; handles registration, modification, and deletion</a:t>
          </a:r>
        </a:p>
      </dgm:t>
    </dgm:pt>
    <dgm:pt modelId="{208539FA-758B-474C-8E9B-03537589412F}" type="parTrans" cxnId="{EAAA6115-938F-40C3-B312-DECC5EA45DD1}">
      <dgm:prSet/>
      <dgm:spPr/>
      <dgm:t>
        <a:bodyPr/>
        <a:lstStyle/>
        <a:p>
          <a:endParaRPr lang="en-US"/>
        </a:p>
      </dgm:t>
    </dgm:pt>
    <dgm:pt modelId="{672306C8-1475-4183-834B-148AD8FA06DD}" type="sibTrans" cxnId="{EAAA6115-938F-40C3-B312-DECC5EA45DD1}">
      <dgm:prSet/>
      <dgm:spPr/>
      <dgm:t>
        <a:bodyPr/>
        <a:lstStyle/>
        <a:p>
          <a:endParaRPr lang="en-US"/>
        </a:p>
      </dgm:t>
    </dgm:pt>
    <dgm:pt modelId="{B801AD27-683E-4C3E-B383-5D59360AB9F1}">
      <dgm:prSet/>
      <dgm:spPr/>
      <dgm:t>
        <a:bodyPr/>
        <a:lstStyle/>
        <a:p>
          <a:pPr>
            <a:defRPr cap="all"/>
          </a:pPr>
          <a:r>
            <a:rPr lang="en-US"/>
            <a:t>Student Class: Inherits User; handles grade/ECA tracking and profile updates</a:t>
          </a:r>
        </a:p>
      </dgm:t>
    </dgm:pt>
    <dgm:pt modelId="{7C59FE2B-B01D-489D-8BAF-0A602E63E390}" type="parTrans" cxnId="{28F7EB7E-3A19-4D07-BF18-AD746EC0EC24}">
      <dgm:prSet/>
      <dgm:spPr/>
      <dgm:t>
        <a:bodyPr/>
        <a:lstStyle/>
        <a:p>
          <a:endParaRPr lang="en-US"/>
        </a:p>
      </dgm:t>
    </dgm:pt>
    <dgm:pt modelId="{46041F30-850F-46BE-B609-E5A7D62BCB5C}" type="sibTrans" cxnId="{28F7EB7E-3A19-4D07-BF18-AD746EC0EC24}">
      <dgm:prSet/>
      <dgm:spPr/>
      <dgm:t>
        <a:bodyPr/>
        <a:lstStyle/>
        <a:p>
          <a:endParaRPr lang="en-US"/>
        </a:p>
      </dgm:t>
    </dgm:pt>
    <dgm:pt modelId="{E1861533-132C-44CA-86D1-B6343E15DFCC}" type="pres">
      <dgm:prSet presAssocID="{9127A518-D43E-4F53-8E8E-C19AE9A0BDFE}" presName="root" presStyleCnt="0">
        <dgm:presLayoutVars>
          <dgm:dir/>
          <dgm:resizeHandles val="exact"/>
        </dgm:presLayoutVars>
      </dgm:prSet>
      <dgm:spPr/>
    </dgm:pt>
    <dgm:pt modelId="{61DBC491-884F-48A5-AA00-5D3ADB786D51}" type="pres">
      <dgm:prSet presAssocID="{647EB88A-26AA-47DD-9702-5AD38A752C27}" presName="compNode" presStyleCnt="0"/>
      <dgm:spPr/>
    </dgm:pt>
    <dgm:pt modelId="{8C20E579-5DC7-454F-B1CF-BCA05DC78FDE}" type="pres">
      <dgm:prSet presAssocID="{647EB88A-26AA-47DD-9702-5AD38A752C2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358B2DC-2592-4B5F-BE4A-16431FA1B265}" type="pres">
      <dgm:prSet presAssocID="{647EB88A-26AA-47DD-9702-5AD38A752C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oster"/>
        </a:ext>
      </dgm:extLst>
    </dgm:pt>
    <dgm:pt modelId="{1686FF70-DFB8-45A6-A92A-57B4E69D1800}" type="pres">
      <dgm:prSet presAssocID="{647EB88A-26AA-47DD-9702-5AD38A752C27}" presName="spaceRect" presStyleCnt="0"/>
      <dgm:spPr/>
    </dgm:pt>
    <dgm:pt modelId="{73CD37D1-A7CB-4A97-8388-87500FBB81F9}" type="pres">
      <dgm:prSet presAssocID="{647EB88A-26AA-47DD-9702-5AD38A752C27}" presName="textRect" presStyleLbl="revTx" presStyleIdx="0" presStyleCnt="3">
        <dgm:presLayoutVars>
          <dgm:chMax val="1"/>
          <dgm:chPref val="1"/>
        </dgm:presLayoutVars>
      </dgm:prSet>
      <dgm:spPr/>
    </dgm:pt>
    <dgm:pt modelId="{2736D428-2014-4587-A6F1-54D3E16EB9C0}" type="pres">
      <dgm:prSet presAssocID="{A2B920DA-78C3-475F-BCF3-F6E0C826E456}" presName="sibTrans" presStyleCnt="0"/>
      <dgm:spPr/>
    </dgm:pt>
    <dgm:pt modelId="{7C886A7D-3CCE-4277-BBA1-ACA4A05B6DE3}" type="pres">
      <dgm:prSet presAssocID="{25E02FA4-C12E-42BC-AD98-CA3307B28D95}" presName="compNode" presStyleCnt="0"/>
      <dgm:spPr/>
    </dgm:pt>
    <dgm:pt modelId="{8FFE1BE0-7BF1-40F6-88E6-DFCFE1E32510}" type="pres">
      <dgm:prSet presAssocID="{25E02FA4-C12E-42BC-AD98-CA3307B28D9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5004857-248A-4C3C-A2E8-D095C1A1B617}" type="pres">
      <dgm:prSet presAssocID="{25E02FA4-C12E-42BC-AD98-CA3307B28D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6A57D6A3-21E6-4611-B793-494DBDDF85BA}" type="pres">
      <dgm:prSet presAssocID="{25E02FA4-C12E-42BC-AD98-CA3307B28D95}" presName="spaceRect" presStyleCnt="0"/>
      <dgm:spPr/>
    </dgm:pt>
    <dgm:pt modelId="{8CF43D16-F3E9-4909-A6B6-93B32FD775C6}" type="pres">
      <dgm:prSet presAssocID="{25E02FA4-C12E-42BC-AD98-CA3307B28D95}" presName="textRect" presStyleLbl="revTx" presStyleIdx="1" presStyleCnt="3">
        <dgm:presLayoutVars>
          <dgm:chMax val="1"/>
          <dgm:chPref val="1"/>
        </dgm:presLayoutVars>
      </dgm:prSet>
      <dgm:spPr/>
    </dgm:pt>
    <dgm:pt modelId="{32E77748-7A81-4EBD-B18C-798331CAB8CB}" type="pres">
      <dgm:prSet presAssocID="{672306C8-1475-4183-834B-148AD8FA06DD}" presName="sibTrans" presStyleCnt="0"/>
      <dgm:spPr/>
    </dgm:pt>
    <dgm:pt modelId="{1074CFD9-A124-431E-9103-997E598D916E}" type="pres">
      <dgm:prSet presAssocID="{B801AD27-683E-4C3E-B383-5D59360AB9F1}" presName="compNode" presStyleCnt="0"/>
      <dgm:spPr/>
    </dgm:pt>
    <dgm:pt modelId="{D12D4EF8-18B4-4311-BE84-B8CF774947A2}" type="pres">
      <dgm:prSet presAssocID="{B801AD27-683E-4C3E-B383-5D59360AB9F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9E2AF0E-3C6A-4E43-9328-64653719481F}" type="pres">
      <dgm:prSet presAssocID="{B801AD27-683E-4C3E-B383-5D59360AB9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FCF7417F-263A-4A94-8D74-93F38048FBAE}" type="pres">
      <dgm:prSet presAssocID="{B801AD27-683E-4C3E-B383-5D59360AB9F1}" presName="spaceRect" presStyleCnt="0"/>
      <dgm:spPr/>
    </dgm:pt>
    <dgm:pt modelId="{328BD72E-E4CA-428B-9FDA-3F82A1E8056E}" type="pres">
      <dgm:prSet presAssocID="{B801AD27-683E-4C3E-B383-5D59360AB9F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AAA6115-938F-40C3-B312-DECC5EA45DD1}" srcId="{9127A518-D43E-4F53-8E8E-C19AE9A0BDFE}" destId="{25E02FA4-C12E-42BC-AD98-CA3307B28D95}" srcOrd="1" destOrd="0" parTransId="{208539FA-758B-474C-8E9B-03537589412F}" sibTransId="{672306C8-1475-4183-834B-148AD8FA06DD}"/>
    <dgm:cxn modelId="{5C7D2C34-9BDB-46E8-A48D-7EF11BA307D1}" srcId="{9127A518-D43E-4F53-8E8E-C19AE9A0BDFE}" destId="{647EB88A-26AA-47DD-9702-5AD38A752C27}" srcOrd="0" destOrd="0" parTransId="{8FF8F973-05EA-431D-8602-1D1CCC4DFA9D}" sibTransId="{A2B920DA-78C3-475F-BCF3-F6E0C826E456}"/>
    <dgm:cxn modelId="{873B926C-765D-4AE6-9881-46D72A6890D4}" type="presOf" srcId="{9127A518-D43E-4F53-8E8E-C19AE9A0BDFE}" destId="{E1861533-132C-44CA-86D1-B6343E15DFCC}" srcOrd="0" destOrd="0" presId="urn:microsoft.com/office/officeart/2018/5/layout/IconLeafLabelList"/>
    <dgm:cxn modelId="{96FA0F77-D018-40E3-9ECE-FC3373749A23}" type="presOf" srcId="{25E02FA4-C12E-42BC-AD98-CA3307B28D95}" destId="{8CF43D16-F3E9-4909-A6B6-93B32FD775C6}" srcOrd="0" destOrd="0" presId="urn:microsoft.com/office/officeart/2018/5/layout/IconLeafLabelList"/>
    <dgm:cxn modelId="{28F7EB7E-3A19-4D07-BF18-AD746EC0EC24}" srcId="{9127A518-D43E-4F53-8E8E-C19AE9A0BDFE}" destId="{B801AD27-683E-4C3E-B383-5D59360AB9F1}" srcOrd="2" destOrd="0" parTransId="{7C59FE2B-B01D-489D-8BAF-0A602E63E390}" sibTransId="{46041F30-850F-46BE-B609-E5A7D62BCB5C}"/>
    <dgm:cxn modelId="{939D588A-23C4-4813-97D6-85F44E50504B}" type="presOf" srcId="{647EB88A-26AA-47DD-9702-5AD38A752C27}" destId="{73CD37D1-A7CB-4A97-8388-87500FBB81F9}" srcOrd="0" destOrd="0" presId="urn:microsoft.com/office/officeart/2018/5/layout/IconLeafLabelList"/>
    <dgm:cxn modelId="{CF4167BD-5DAD-4DDD-9EC3-43F9A1D42857}" type="presOf" srcId="{B801AD27-683E-4C3E-B383-5D59360AB9F1}" destId="{328BD72E-E4CA-428B-9FDA-3F82A1E8056E}" srcOrd="0" destOrd="0" presId="urn:microsoft.com/office/officeart/2018/5/layout/IconLeafLabelList"/>
    <dgm:cxn modelId="{690C6466-D48A-4874-8392-D144617A11E8}" type="presParOf" srcId="{E1861533-132C-44CA-86D1-B6343E15DFCC}" destId="{61DBC491-884F-48A5-AA00-5D3ADB786D51}" srcOrd="0" destOrd="0" presId="urn:microsoft.com/office/officeart/2018/5/layout/IconLeafLabelList"/>
    <dgm:cxn modelId="{46932FF8-C91B-4212-816D-76693B00A581}" type="presParOf" srcId="{61DBC491-884F-48A5-AA00-5D3ADB786D51}" destId="{8C20E579-5DC7-454F-B1CF-BCA05DC78FDE}" srcOrd="0" destOrd="0" presId="urn:microsoft.com/office/officeart/2018/5/layout/IconLeafLabelList"/>
    <dgm:cxn modelId="{E47DB1F4-8DB5-43F5-98B5-CB1F936483B1}" type="presParOf" srcId="{61DBC491-884F-48A5-AA00-5D3ADB786D51}" destId="{F358B2DC-2592-4B5F-BE4A-16431FA1B265}" srcOrd="1" destOrd="0" presId="urn:microsoft.com/office/officeart/2018/5/layout/IconLeafLabelList"/>
    <dgm:cxn modelId="{1E8A3D59-FF3B-43BD-A555-5429A0631DBC}" type="presParOf" srcId="{61DBC491-884F-48A5-AA00-5D3ADB786D51}" destId="{1686FF70-DFB8-45A6-A92A-57B4E69D1800}" srcOrd="2" destOrd="0" presId="urn:microsoft.com/office/officeart/2018/5/layout/IconLeafLabelList"/>
    <dgm:cxn modelId="{F31AF336-CE54-4537-A2D1-F07890B681DB}" type="presParOf" srcId="{61DBC491-884F-48A5-AA00-5D3ADB786D51}" destId="{73CD37D1-A7CB-4A97-8388-87500FBB81F9}" srcOrd="3" destOrd="0" presId="urn:microsoft.com/office/officeart/2018/5/layout/IconLeafLabelList"/>
    <dgm:cxn modelId="{E46A620E-B377-4A79-8D13-07FAE94884C8}" type="presParOf" srcId="{E1861533-132C-44CA-86D1-B6343E15DFCC}" destId="{2736D428-2014-4587-A6F1-54D3E16EB9C0}" srcOrd="1" destOrd="0" presId="urn:microsoft.com/office/officeart/2018/5/layout/IconLeafLabelList"/>
    <dgm:cxn modelId="{B279D6D3-B67B-4B5C-AE45-FF522BC76348}" type="presParOf" srcId="{E1861533-132C-44CA-86D1-B6343E15DFCC}" destId="{7C886A7D-3CCE-4277-BBA1-ACA4A05B6DE3}" srcOrd="2" destOrd="0" presId="urn:microsoft.com/office/officeart/2018/5/layout/IconLeafLabelList"/>
    <dgm:cxn modelId="{194F9F7A-3245-44DC-ACDE-83CC5B61DE0F}" type="presParOf" srcId="{7C886A7D-3CCE-4277-BBA1-ACA4A05B6DE3}" destId="{8FFE1BE0-7BF1-40F6-88E6-DFCFE1E32510}" srcOrd="0" destOrd="0" presId="urn:microsoft.com/office/officeart/2018/5/layout/IconLeafLabelList"/>
    <dgm:cxn modelId="{649D3383-3166-4BA7-88F7-A422CBD5D14C}" type="presParOf" srcId="{7C886A7D-3CCE-4277-BBA1-ACA4A05B6DE3}" destId="{35004857-248A-4C3C-A2E8-D095C1A1B617}" srcOrd="1" destOrd="0" presId="urn:microsoft.com/office/officeart/2018/5/layout/IconLeafLabelList"/>
    <dgm:cxn modelId="{BA27471E-B838-4EA1-B4EC-28967DD50A2D}" type="presParOf" srcId="{7C886A7D-3CCE-4277-BBA1-ACA4A05B6DE3}" destId="{6A57D6A3-21E6-4611-B793-494DBDDF85BA}" srcOrd="2" destOrd="0" presId="urn:microsoft.com/office/officeart/2018/5/layout/IconLeafLabelList"/>
    <dgm:cxn modelId="{F96E4F46-4ABB-4F52-B1E3-81F308C498EA}" type="presParOf" srcId="{7C886A7D-3CCE-4277-BBA1-ACA4A05B6DE3}" destId="{8CF43D16-F3E9-4909-A6B6-93B32FD775C6}" srcOrd="3" destOrd="0" presId="urn:microsoft.com/office/officeart/2018/5/layout/IconLeafLabelList"/>
    <dgm:cxn modelId="{4A670784-3869-4C28-BE8E-0E7583EF3C97}" type="presParOf" srcId="{E1861533-132C-44CA-86D1-B6343E15DFCC}" destId="{32E77748-7A81-4EBD-B18C-798331CAB8CB}" srcOrd="3" destOrd="0" presId="urn:microsoft.com/office/officeart/2018/5/layout/IconLeafLabelList"/>
    <dgm:cxn modelId="{47413771-9E37-4669-A686-7AA88283CBFB}" type="presParOf" srcId="{E1861533-132C-44CA-86D1-B6343E15DFCC}" destId="{1074CFD9-A124-431E-9103-997E598D916E}" srcOrd="4" destOrd="0" presId="urn:microsoft.com/office/officeart/2018/5/layout/IconLeafLabelList"/>
    <dgm:cxn modelId="{4F25A933-547A-4855-975C-811010E55180}" type="presParOf" srcId="{1074CFD9-A124-431E-9103-997E598D916E}" destId="{D12D4EF8-18B4-4311-BE84-B8CF774947A2}" srcOrd="0" destOrd="0" presId="urn:microsoft.com/office/officeart/2018/5/layout/IconLeafLabelList"/>
    <dgm:cxn modelId="{33C71701-5D2D-43CE-B967-94F3D178762E}" type="presParOf" srcId="{1074CFD9-A124-431E-9103-997E598D916E}" destId="{19E2AF0E-3C6A-4E43-9328-64653719481F}" srcOrd="1" destOrd="0" presId="urn:microsoft.com/office/officeart/2018/5/layout/IconLeafLabelList"/>
    <dgm:cxn modelId="{05B5E84D-25E0-4E55-90E2-0561BE2F9B8B}" type="presParOf" srcId="{1074CFD9-A124-431E-9103-997E598D916E}" destId="{FCF7417F-263A-4A94-8D74-93F38048FBAE}" srcOrd="2" destOrd="0" presId="urn:microsoft.com/office/officeart/2018/5/layout/IconLeafLabelList"/>
    <dgm:cxn modelId="{F20A2D13-27A4-48D2-A865-10B0FDC67EBE}" type="presParOf" srcId="{1074CFD9-A124-431E-9103-997E598D916E}" destId="{328BD72E-E4CA-428B-9FDA-3F82A1E8056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BC9AAB1-2E68-4E6D-ADF2-342B365EDEE8}" type="doc">
      <dgm:prSet loTypeId="urn:microsoft.com/office/officeart/2005/8/layout/cycle1" loCatId="cycle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D14F24-EDBB-454A-B253-3F0D81500ED4}">
      <dgm:prSet/>
      <dgm:spPr/>
      <dgm:t>
        <a:bodyPr/>
        <a:lstStyle/>
        <a:p>
          <a:r>
            <a:rPr lang="en-US"/>
            <a:t>Program starts with login</a:t>
          </a:r>
        </a:p>
      </dgm:t>
    </dgm:pt>
    <dgm:pt modelId="{86ECBBC1-68DF-4157-A69D-7A49BEA92523}" type="parTrans" cxnId="{F8B35899-1EE3-45DD-A8BA-1CBAB5A8F344}">
      <dgm:prSet/>
      <dgm:spPr/>
      <dgm:t>
        <a:bodyPr/>
        <a:lstStyle/>
        <a:p>
          <a:endParaRPr lang="en-US"/>
        </a:p>
      </dgm:t>
    </dgm:pt>
    <dgm:pt modelId="{46F1075A-768D-47FF-833E-38C83BE67E01}" type="sibTrans" cxnId="{F8B35899-1EE3-45DD-A8BA-1CBAB5A8F344}">
      <dgm:prSet/>
      <dgm:spPr/>
      <dgm:t>
        <a:bodyPr/>
        <a:lstStyle/>
        <a:p>
          <a:endParaRPr lang="en-US"/>
        </a:p>
      </dgm:t>
    </dgm:pt>
    <dgm:pt modelId="{E34C208D-5BA9-41B9-93EB-0C81A8F4F585}">
      <dgm:prSet/>
      <dgm:spPr/>
      <dgm:t>
        <a:bodyPr/>
        <a:lstStyle/>
        <a:p>
          <a:r>
            <a:rPr lang="en-US"/>
            <a:t>Role-based access:</a:t>
          </a:r>
        </a:p>
      </dgm:t>
    </dgm:pt>
    <dgm:pt modelId="{9227FEC2-36A9-4D7B-B9CC-2FF8EC8FF1B1}" type="parTrans" cxnId="{C351FE34-19FF-471D-8DC8-B88877FC5955}">
      <dgm:prSet/>
      <dgm:spPr/>
      <dgm:t>
        <a:bodyPr/>
        <a:lstStyle/>
        <a:p>
          <a:endParaRPr lang="en-US"/>
        </a:p>
      </dgm:t>
    </dgm:pt>
    <dgm:pt modelId="{FEBEEE7F-E71D-403F-AEB8-99728ECE858E}" type="sibTrans" cxnId="{C351FE34-19FF-471D-8DC8-B88877FC5955}">
      <dgm:prSet/>
      <dgm:spPr/>
      <dgm:t>
        <a:bodyPr/>
        <a:lstStyle/>
        <a:p>
          <a:endParaRPr lang="en-US"/>
        </a:p>
      </dgm:t>
    </dgm:pt>
    <dgm:pt modelId="{C5D18E9B-BAEE-4713-A508-E8D28D0E55C3}">
      <dgm:prSet/>
      <dgm:spPr/>
      <dgm:t>
        <a:bodyPr/>
        <a:lstStyle/>
        <a:p>
          <a:r>
            <a:rPr lang="en-US"/>
            <a:t>- Admin: Manage users and records</a:t>
          </a:r>
        </a:p>
      </dgm:t>
    </dgm:pt>
    <dgm:pt modelId="{78096B58-D642-4F77-B85A-081C1831BE70}" type="parTrans" cxnId="{9A3A42A4-D4F5-4471-B7F3-B04F61349875}">
      <dgm:prSet/>
      <dgm:spPr/>
      <dgm:t>
        <a:bodyPr/>
        <a:lstStyle/>
        <a:p>
          <a:endParaRPr lang="en-US"/>
        </a:p>
      </dgm:t>
    </dgm:pt>
    <dgm:pt modelId="{543DBFE4-CA8E-4471-B318-9F7C9B9C0B59}" type="sibTrans" cxnId="{9A3A42A4-D4F5-4471-B7F3-B04F61349875}">
      <dgm:prSet/>
      <dgm:spPr/>
      <dgm:t>
        <a:bodyPr/>
        <a:lstStyle/>
        <a:p>
          <a:endParaRPr lang="en-US"/>
        </a:p>
      </dgm:t>
    </dgm:pt>
    <dgm:pt modelId="{FA12264F-6800-464F-BE6B-0D9B8D6DCAEF}">
      <dgm:prSet/>
      <dgm:spPr/>
      <dgm:t>
        <a:bodyPr/>
        <a:lstStyle/>
        <a:p>
          <a:r>
            <a:rPr lang="en-US"/>
            <a:t>- Student: View/update profile, grades, ECA</a:t>
          </a:r>
        </a:p>
      </dgm:t>
    </dgm:pt>
    <dgm:pt modelId="{F5088887-7AFB-4414-8A12-DDE5766180A7}" type="parTrans" cxnId="{744D9FED-BDFB-476D-8AE0-AC8DEA3EBF88}">
      <dgm:prSet/>
      <dgm:spPr/>
      <dgm:t>
        <a:bodyPr/>
        <a:lstStyle/>
        <a:p>
          <a:endParaRPr lang="en-US"/>
        </a:p>
      </dgm:t>
    </dgm:pt>
    <dgm:pt modelId="{61522478-DC03-49A8-851B-0C2F0AA5F35E}" type="sibTrans" cxnId="{744D9FED-BDFB-476D-8AE0-AC8DEA3EBF88}">
      <dgm:prSet/>
      <dgm:spPr/>
      <dgm:t>
        <a:bodyPr/>
        <a:lstStyle/>
        <a:p>
          <a:endParaRPr lang="en-US"/>
        </a:p>
      </dgm:t>
    </dgm:pt>
    <dgm:pt modelId="{0FFD8DD7-0927-4F12-98F6-5181F6909923}">
      <dgm:prSet/>
      <dgm:spPr/>
      <dgm:t>
        <a:bodyPr/>
        <a:lstStyle/>
        <a:p>
          <a:r>
            <a:rPr lang="en-US"/>
            <a:t>Ends with logout or exit</a:t>
          </a:r>
        </a:p>
      </dgm:t>
    </dgm:pt>
    <dgm:pt modelId="{365E1DB7-E025-41A7-A965-D6B09277A034}" type="parTrans" cxnId="{D86CA95B-12DC-449A-863D-42B80772ED29}">
      <dgm:prSet/>
      <dgm:spPr/>
      <dgm:t>
        <a:bodyPr/>
        <a:lstStyle/>
        <a:p>
          <a:endParaRPr lang="en-US"/>
        </a:p>
      </dgm:t>
    </dgm:pt>
    <dgm:pt modelId="{9EEE313A-0F5B-43DF-892C-1CA961E8B930}" type="sibTrans" cxnId="{D86CA95B-12DC-449A-863D-42B80772ED29}">
      <dgm:prSet/>
      <dgm:spPr/>
      <dgm:t>
        <a:bodyPr/>
        <a:lstStyle/>
        <a:p>
          <a:endParaRPr lang="en-US"/>
        </a:p>
      </dgm:t>
    </dgm:pt>
    <dgm:pt modelId="{253A71D4-3364-45C7-8017-42D072141CFF}" type="pres">
      <dgm:prSet presAssocID="{2BC9AAB1-2E68-4E6D-ADF2-342B365EDEE8}" presName="cycle" presStyleCnt="0">
        <dgm:presLayoutVars>
          <dgm:dir/>
          <dgm:resizeHandles val="exact"/>
        </dgm:presLayoutVars>
      </dgm:prSet>
      <dgm:spPr/>
    </dgm:pt>
    <dgm:pt modelId="{42CD8FA8-A4A0-43C9-A8AF-8605AE77E130}" type="pres">
      <dgm:prSet presAssocID="{DAD14F24-EDBB-454A-B253-3F0D81500ED4}" presName="dummy" presStyleCnt="0"/>
      <dgm:spPr/>
    </dgm:pt>
    <dgm:pt modelId="{70EF020B-59B1-496D-826C-7AEBD0ED4C3B}" type="pres">
      <dgm:prSet presAssocID="{DAD14F24-EDBB-454A-B253-3F0D81500ED4}" presName="node" presStyleLbl="revTx" presStyleIdx="0" presStyleCnt="5">
        <dgm:presLayoutVars>
          <dgm:bulletEnabled val="1"/>
        </dgm:presLayoutVars>
      </dgm:prSet>
      <dgm:spPr/>
    </dgm:pt>
    <dgm:pt modelId="{410B57AD-64DC-4C7B-BF51-BB9CED14AA52}" type="pres">
      <dgm:prSet presAssocID="{46F1075A-768D-47FF-833E-38C83BE67E01}" presName="sibTrans" presStyleLbl="node1" presStyleIdx="0" presStyleCnt="5"/>
      <dgm:spPr/>
    </dgm:pt>
    <dgm:pt modelId="{ED116A11-440B-49B6-80CA-0260FFE24205}" type="pres">
      <dgm:prSet presAssocID="{E34C208D-5BA9-41B9-93EB-0C81A8F4F585}" presName="dummy" presStyleCnt="0"/>
      <dgm:spPr/>
    </dgm:pt>
    <dgm:pt modelId="{594289B9-4301-40CC-BDB4-F02AD70AE9A8}" type="pres">
      <dgm:prSet presAssocID="{E34C208D-5BA9-41B9-93EB-0C81A8F4F585}" presName="node" presStyleLbl="revTx" presStyleIdx="1" presStyleCnt="5">
        <dgm:presLayoutVars>
          <dgm:bulletEnabled val="1"/>
        </dgm:presLayoutVars>
      </dgm:prSet>
      <dgm:spPr/>
    </dgm:pt>
    <dgm:pt modelId="{3DC122A7-2F0E-4B49-B9A3-3C06410CD840}" type="pres">
      <dgm:prSet presAssocID="{FEBEEE7F-E71D-403F-AEB8-99728ECE858E}" presName="sibTrans" presStyleLbl="node1" presStyleIdx="1" presStyleCnt="5"/>
      <dgm:spPr/>
    </dgm:pt>
    <dgm:pt modelId="{E64BB0B1-F686-4760-94A4-3A01FED9745D}" type="pres">
      <dgm:prSet presAssocID="{C5D18E9B-BAEE-4713-A508-E8D28D0E55C3}" presName="dummy" presStyleCnt="0"/>
      <dgm:spPr/>
    </dgm:pt>
    <dgm:pt modelId="{A76DD7E2-96EB-4019-8FFD-E492EED14498}" type="pres">
      <dgm:prSet presAssocID="{C5D18E9B-BAEE-4713-A508-E8D28D0E55C3}" presName="node" presStyleLbl="revTx" presStyleIdx="2" presStyleCnt="5">
        <dgm:presLayoutVars>
          <dgm:bulletEnabled val="1"/>
        </dgm:presLayoutVars>
      </dgm:prSet>
      <dgm:spPr/>
    </dgm:pt>
    <dgm:pt modelId="{CCF40E14-DFDE-4570-96C5-6DB64A3E9248}" type="pres">
      <dgm:prSet presAssocID="{543DBFE4-CA8E-4471-B318-9F7C9B9C0B59}" presName="sibTrans" presStyleLbl="node1" presStyleIdx="2" presStyleCnt="5"/>
      <dgm:spPr/>
    </dgm:pt>
    <dgm:pt modelId="{316EF254-7474-42CA-B31E-9A36D73F7DE0}" type="pres">
      <dgm:prSet presAssocID="{FA12264F-6800-464F-BE6B-0D9B8D6DCAEF}" presName="dummy" presStyleCnt="0"/>
      <dgm:spPr/>
    </dgm:pt>
    <dgm:pt modelId="{2A80D924-8A62-4F29-A33F-5BA32E2886E5}" type="pres">
      <dgm:prSet presAssocID="{FA12264F-6800-464F-BE6B-0D9B8D6DCAEF}" presName="node" presStyleLbl="revTx" presStyleIdx="3" presStyleCnt="5">
        <dgm:presLayoutVars>
          <dgm:bulletEnabled val="1"/>
        </dgm:presLayoutVars>
      </dgm:prSet>
      <dgm:spPr/>
    </dgm:pt>
    <dgm:pt modelId="{0E6B2AD5-2432-42C1-B7CD-60C2B4C8E169}" type="pres">
      <dgm:prSet presAssocID="{61522478-DC03-49A8-851B-0C2F0AA5F35E}" presName="sibTrans" presStyleLbl="node1" presStyleIdx="3" presStyleCnt="5"/>
      <dgm:spPr/>
    </dgm:pt>
    <dgm:pt modelId="{571058DA-1D87-4C24-8CC5-8D4528E0DE5A}" type="pres">
      <dgm:prSet presAssocID="{0FFD8DD7-0927-4F12-98F6-5181F6909923}" presName="dummy" presStyleCnt="0"/>
      <dgm:spPr/>
    </dgm:pt>
    <dgm:pt modelId="{0F3DB9B6-EF6D-4FD5-8FC9-03696EB79584}" type="pres">
      <dgm:prSet presAssocID="{0FFD8DD7-0927-4F12-98F6-5181F6909923}" presName="node" presStyleLbl="revTx" presStyleIdx="4" presStyleCnt="5">
        <dgm:presLayoutVars>
          <dgm:bulletEnabled val="1"/>
        </dgm:presLayoutVars>
      </dgm:prSet>
      <dgm:spPr/>
    </dgm:pt>
    <dgm:pt modelId="{842243A1-BF1C-4908-BF8E-CF6314301589}" type="pres">
      <dgm:prSet presAssocID="{9EEE313A-0F5B-43DF-892C-1CA961E8B930}" presName="sibTrans" presStyleLbl="node1" presStyleIdx="4" presStyleCnt="5"/>
      <dgm:spPr/>
    </dgm:pt>
  </dgm:ptLst>
  <dgm:cxnLst>
    <dgm:cxn modelId="{B5AA8E03-DE29-43F5-81D8-17F0EA5564B2}" type="presOf" srcId="{2BC9AAB1-2E68-4E6D-ADF2-342B365EDEE8}" destId="{253A71D4-3364-45C7-8017-42D072141CFF}" srcOrd="0" destOrd="0" presId="urn:microsoft.com/office/officeart/2005/8/layout/cycle1"/>
    <dgm:cxn modelId="{C351FE34-19FF-471D-8DC8-B88877FC5955}" srcId="{2BC9AAB1-2E68-4E6D-ADF2-342B365EDEE8}" destId="{E34C208D-5BA9-41B9-93EB-0C81A8F4F585}" srcOrd="1" destOrd="0" parTransId="{9227FEC2-36A9-4D7B-B9CC-2FF8EC8FF1B1}" sibTransId="{FEBEEE7F-E71D-403F-AEB8-99728ECE858E}"/>
    <dgm:cxn modelId="{D86CA95B-12DC-449A-863D-42B80772ED29}" srcId="{2BC9AAB1-2E68-4E6D-ADF2-342B365EDEE8}" destId="{0FFD8DD7-0927-4F12-98F6-5181F6909923}" srcOrd="4" destOrd="0" parTransId="{365E1DB7-E025-41A7-A965-D6B09277A034}" sibTransId="{9EEE313A-0F5B-43DF-892C-1CA961E8B930}"/>
    <dgm:cxn modelId="{F290365F-A128-4C2F-8987-82759848F776}" type="presOf" srcId="{543DBFE4-CA8E-4471-B318-9F7C9B9C0B59}" destId="{CCF40E14-DFDE-4570-96C5-6DB64A3E9248}" srcOrd="0" destOrd="0" presId="urn:microsoft.com/office/officeart/2005/8/layout/cycle1"/>
    <dgm:cxn modelId="{9769D150-5B82-4584-ACE6-49A296C6C407}" type="presOf" srcId="{FA12264F-6800-464F-BE6B-0D9B8D6DCAEF}" destId="{2A80D924-8A62-4F29-A33F-5BA32E2886E5}" srcOrd="0" destOrd="0" presId="urn:microsoft.com/office/officeart/2005/8/layout/cycle1"/>
    <dgm:cxn modelId="{C85F1485-9766-433A-AC48-7ED7487E1250}" type="presOf" srcId="{46F1075A-768D-47FF-833E-38C83BE67E01}" destId="{410B57AD-64DC-4C7B-BF51-BB9CED14AA52}" srcOrd="0" destOrd="0" presId="urn:microsoft.com/office/officeart/2005/8/layout/cycle1"/>
    <dgm:cxn modelId="{55374D89-B49A-4D68-974D-EF2793EA29C5}" type="presOf" srcId="{0FFD8DD7-0927-4F12-98F6-5181F6909923}" destId="{0F3DB9B6-EF6D-4FD5-8FC9-03696EB79584}" srcOrd="0" destOrd="0" presId="urn:microsoft.com/office/officeart/2005/8/layout/cycle1"/>
    <dgm:cxn modelId="{570EDF96-BA65-4296-96E9-A57BFF561D22}" type="presOf" srcId="{FEBEEE7F-E71D-403F-AEB8-99728ECE858E}" destId="{3DC122A7-2F0E-4B49-B9A3-3C06410CD840}" srcOrd="0" destOrd="0" presId="urn:microsoft.com/office/officeart/2005/8/layout/cycle1"/>
    <dgm:cxn modelId="{F8B35899-1EE3-45DD-A8BA-1CBAB5A8F344}" srcId="{2BC9AAB1-2E68-4E6D-ADF2-342B365EDEE8}" destId="{DAD14F24-EDBB-454A-B253-3F0D81500ED4}" srcOrd="0" destOrd="0" parTransId="{86ECBBC1-68DF-4157-A69D-7A49BEA92523}" sibTransId="{46F1075A-768D-47FF-833E-38C83BE67E01}"/>
    <dgm:cxn modelId="{9A3A42A4-D4F5-4471-B7F3-B04F61349875}" srcId="{2BC9AAB1-2E68-4E6D-ADF2-342B365EDEE8}" destId="{C5D18E9B-BAEE-4713-A508-E8D28D0E55C3}" srcOrd="2" destOrd="0" parTransId="{78096B58-D642-4F77-B85A-081C1831BE70}" sibTransId="{543DBFE4-CA8E-4471-B318-9F7C9B9C0B59}"/>
    <dgm:cxn modelId="{C74CC5B2-AC40-4EF8-AB1D-7020D24B1E68}" type="presOf" srcId="{61522478-DC03-49A8-851B-0C2F0AA5F35E}" destId="{0E6B2AD5-2432-42C1-B7CD-60C2B4C8E169}" srcOrd="0" destOrd="0" presId="urn:microsoft.com/office/officeart/2005/8/layout/cycle1"/>
    <dgm:cxn modelId="{F87EE4B7-4B96-49A0-8C8C-9316E7F52084}" type="presOf" srcId="{C5D18E9B-BAEE-4713-A508-E8D28D0E55C3}" destId="{A76DD7E2-96EB-4019-8FFD-E492EED14498}" srcOrd="0" destOrd="0" presId="urn:microsoft.com/office/officeart/2005/8/layout/cycle1"/>
    <dgm:cxn modelId="{0CFB70BC-880C-436D-9DB9-FB53D7202D1E}" type="presOf" srcId="{9EEE313A-0F5B-43DF-892C-1CA961E8B930}" destId="{842243A1-BF1C-4908-BF8E-CF6314301589}" srcOrd="0" destOrd="0" presId="urn:microsoft.com/office/officeart/2005/8/layout/cycle1"/>
    <dgm:cxn modelId="{8F84BAD7-FF97-43CF-AACD-8D086C13DF9E}" type="presOf" srcId="{DAD14F24-EDBB-454A-B253-3F0D81500ED4}" destId="{70EF020B-59B1-496D-826C-7AEBD0ED4C3B}" srcOrd="0" destOrd="0" presId="urn:microsoft.com/office/officeart/2005/8/layout/cycle1"/>
    <dgm:cxn modelId="{0843B2DA-F3BE-4525-8FD1-189FCB06295F}" type="presOf" srcId="{E34C208D-5BA9-41B9-93EB-0C81A8F4F585}" destId="{594289B9-4301-40CC-BDB4-F02AD70AE9A8}" srcOrd="0" destOrd="0" presId="urn:microsoft.com/office/officeart/2005/8/layout/cycle1"/>
    <dgm:cxn modelId="{744D9FED-BDFB-476D-8AE0-AC8DEA3EBF88}" srcId="{2BC9AAB1-2E68-4E6D-ADF2-342B365EDEE8}" destId="{FA12264F-6800-464F-BE6B-0D9B8D6DCAEF}" srcOrd="3" destOrd="0" parTransId="{F5088887-7AFB-4414-8A12-DDE5766180A7}" sibTransId="{61522478-DC03-49A8-851B-0C2F0AA5F35E}"/>
    <dgm:cxn modelId="{6D8270D9-D51D-4098-BBC0-46C625EFD952}" type="presParOf" srcId="{253A71D4-3364-45C7-8017-42D072141CFF}" destId="{42CD8FA8-A4A0-43C9-A8AF-8605AE77E130}" srcOrd="0" destOrd="0" presId="urn:microsoft.com/office/officeart/2005/8/layout/cycle1"/>
    <dgm:cxn modelId="{D4F007E7-E43A-4596-BCE5-6479AE56D022}" type="presParOf" srcId="{253A71D4-3364-45C7-8017-42D072141CFF}" destId="{70EF020B-59B1-496D-826C-7AEBD0ED4C3B}" srcOrd="1" destOrd="0" presId="urn:microsoft.com/office/officeart/2005/8/layout/cycle1"/>
    <dgm:cxn modelId="{C5F3AA72-DE26-4C20-B0AD-4E71E8D4A3E0}" type="presParOf" srcId="{253A71D4-3364-45C7-8017-42D072141CFF}" destId="{410B57AD-64DC-4C7B-BF51-BB9CED14AA52}" srcOrd="2" destOrd="0" presId="urn:microsoft.com/office/officeart/2005/8/layout/cycle1"/>
    <dgm:cxn modelId="{B69C6C45-2757-4C1E-95BD-27D1875383EC}" type="presParOf" srcId="{253A71D4-3364-45C7-8017-42D072141CFF}" destId="{ED116A11-440B-49B6-80CA-0260FFE24205}" srcOrd="3" destOrd="0" presId="urn:microsoft.com/office/officeart/2005/8/layout/cycle1"/>
    <dgm:cxn modelId="{4EBAFD35-4BFA-42BD-86C7-FD35C2542AF0}" type="presParOf" srcId="{253A71D4-3364-45C7-8017-42D072141CFF}" destId="{594289B9-4301-40CC-BDB4-F02AD70AE9A8}" srcOrd="4" destOrd="0" presId="urn:microsoft.com/office/officeart/2005/8/layout/cycle1"/>
    <dgm:cxn modelId="{E32F75B1-CA4E-4D75-A976-E4DC9117D892}" type="presParOf" srcId="{253A71D4-3364-45C7-8017-42D072141CFF}" destId="{3DC122A7-2F0E-4B49-B9A3-3C06410CD840}" srcOrd="5" destOrd="0" presId="urn:microsoft.com/office/officeart/2005/8/layout/cycle1"/>
    <dgm:cxn modelId="{561D7649-5B68-475A-AF98-4B3397C26878}" type="presParOf" srcId="{253A71D4-3364-45C7-8017-42D072141CFF}" destId="{E64BB0B1-F686-4760-94A4-3A01FED9745D}" srcOrd="6" destOrd="0" presId="urn:microsoft.com/office/officeart/2005/8/layout/cycle1"/>
    <dgm:cxn modelId="{03DC3103-D42E-491B-878A-53FD96404289}" type="presParOf" srcId="{253A71D4-3364-45C7-8017-42D072141CFF}" destId="{A76DD7E2-96EB-4019-8FFD-E492EED14498}" srcOrd="7" destOrd="0" presId="urn:microsoft.com/office/officeart/2005/8/layout/cycle1"/>
    <dgm:cxn modelId="{FA5602AD-F304-4549-A716-21DFA8F0CB81}" type="presParOf" srcId="{253A71D4-3364-45C7-8017-42D072141CFF}" destId="{CCF40E14-DFDE-4570-96C5-6DB64A3E9248}" srcOrd="8" destOrd="0" presId="urn:microsoft.com/office/officeart/2005/8/layout/cycle1"/>
    <dgm:cxn modelId="{C7FC6D55-9C1E-4D25-A361-2C8A62CE6B8D}" type="presParOf" srcId="{253A71D4-3364-45C7-8017-42D072141CFF}" destId="{316EF254-7474-42CA-B31E-9A36D73F7DE0}" srcOrd="9" destOrd="0" presId="urn:microsoft.com/office/officeart/2005/8/layout/cycle1"/>
    <dgm:cxn modelId="{324A93CA-5229-401F-80D5-A19DA315771D}" type="presParOf" srcId="{253A71D4-3364-45C7-8017-42D072141CFF}" destId="{2A80D924-8A62-4F29-A33F-5BA32E2886E5}" srcOrd="10" destOrd="0" presId="urn:microsoft.com/office/officeart/2005/8/layout/cycle1"/>
    <dgm:cxn modelId="{E8F002C0-91D2-4324-86EA-EE778D648D8D}" type="presParOf" srcId="{253A71D4-3364-45C7-8017-42D072141CFF}" destId="{0E6B2AD5-2432-42C1-B7CD-60C2B4C8E169}" srcOrd="11" destOrd="0" presId="urn:microsoft.com/office/officeart/2005/8/layout/cycle1"/>
    <dgm:cxn modelId="{B78E0F7B-E7E2-458F-8E3B-F054E325F6B8}" type="presParOf" srcId="{253A71D4-3364-45C7-8017-42D072141CFF}" destId="{571058DA-1D87-4C24-8CC5-8D4528E0DE5A}" srcOrd="12" destOrd="0" presId="urn:microsoft.com/office/officeart/2005/8/layout/cycle1"/>
    <dgm:cxn modelId="{1269AA58-6BCF-4190-B42C-155434BA8C62}" type="presParOf" srcId="{253A71D4-3364-45C7-8017-42D072141CFF}" destId="{0F3DB9B6-EF6D-4FD5-8FC9-03696EB79584}" srcOrd="13" destOrd="0" presId="urn:microsoft.com/office/officeart/2005/8/layout/cycle1"/>
    <dgm:cxn modelId="{92E24B23-7CC8-4F98-940C-727C52B1C280}" type="presParOf" srcId="{253A71D4-3364-45C7-8017-42D072141CFF}" destId="{842243A1-BF1C-4908-BF8E-CF6314301589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E27FCB3-CAD3-4B9C-BB22-1C4210CD65C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50A440C-E27B-427C-B1DD-333EDD46BC33}">
      <dgm:prSet/>
      <dgm:spPr/>
      <dgm:t>
        <a:bodyPr/>
        <a:lstStyle/>
        <a:p>
          <a:r>
            <a:rPr lang="en-US"/>
            <a:t>users.txt: Basic user info</a:t>
          </a:r>
        </a:p>
      </dgm:t>
    </dgm:pt>
    <dgm:pt modelId="{22D1023C-1133-42AC-BEF0-25E571DCE47D}" type="parTrans" cxnId="{F41485D5-00EC-479D-AE30-FA31D4A90903}">
      <dgm:prSet/>
      <dgm:spPr/>
      <dgm:t>
        <a:bodyPr/>
        <a:lstStyle/>
        <a:p>
          <a:endParaRPr lang="en-US"/>
        </a:p>
      </dgm:t>
    </dgm:pt>
    <dgm:pt modelId="{69DCEB8B-F5E8-4E87-8F90-1B62A7BA5CF0}" type="sibTrans" cxnId="{F41485D5-00EC-479D-AE30-FA31D4A90903}">
      <dgm:prSet/>
      <dgm:spPr/>
      <dgm:t>
        <a:bodyPr/>
        <a:lstStyle/>
        <a:p>
          <a:endParaRPr lang="en-US"/>
        </a:p>
      </dgm:t>
    </dgm:pt>
    <dgm:pt modelId="{0D15A54B-EBA1-42FA-911D-FB6A476DF829}">
      <dgm:prSet/>
      <dgm:spPr/>
      <dgm:t>
        <a:bodyPr/>
        <a:lstStyle/>
        <a:p>
          <a:r>
            <a:rPr lang="en-US"/>
            <a:t>grades.txt, eca.txt: Grades and ECAs</a:t>
          </a:r>
        </a:p>
      </dgm:t>
    </dgm:pt>
    <dgm:pt modelId="{C3CF709D-05D1-4D31-A6DB-082F11462D0F}" type="parTrans" cxnId="{C12FE23C-86E8-4418-85FF-F640EC02C7CE}">
      <dgm:prSet/>
      <dgm:spPr/>
      <dgm:t>
        <a:bodyPr/>
        <a:lstStyle/>
        <a:p>
          <a:endParaRPr lang="en-US"/>
        </a:p>
      </dgm:t>
    </dgm:pt>
    <dgm:pt modelId="{60EA78DB-D4F6-4A0A-AAA4-44925516385A}" type="sibTrans" cxnId="{C12FE23C-86E8-4418-85FF-F640EC02C7CE}">
      <dgm:prSet/>
      <dgm:spPr/>
      <dgm:t>
        <a:bodyPr/>
        <a:lstStyle/>
        <a:p>
          <a:endParaRPr lang="en-US"/>
        </a:p>
      </dgm:t>
    </dgm:pt>
    <dgm:pt modelId="{9F9455DD-D88B-442F-A14C-7A47AC4C6E3E}">
      <dgm:prSet/>
      <dgm:spPr/>
      <dgm:t>
        <a:bodyPr/>
        <a:lstStyle/>
        <a:p>
          <a:r>
            <a:rPr lang="en-US"/>
            <a:t>users.csv: Consolidated user data</a:t>
          </a:r>
        </a:p>
      </dgm:t>
    </dgm:pt>
    <dgm:pt modelId="{C82BB1D2-F26C-4F54-A06A-4F42030035E1}" type="parTrans" cxnId="{0FDB1695-FA7A-4C4D-B3EE-D741D0AAC4A2}">
      <dgm:prSet/>
      <dgm:spPr/>
      <dgm:t>
        <a:bodyPr/>
        <a:lstStyle/>
        <a:p>
          <a:endParaRPr lang="en-US"/>
        </a:p>
      </dgm:t>
    </dgm:pt>
    <dgm:pt modelId="{1C1B2068-5E63-4852-B611-0669A4F11806}" type="sibTrans" cxnId="{0FDB1695-FA7A-4C4D-B3EE-D741D0AAC4A2}">
      <dgm:prSet/>
      <dgm:spPr/>
      <dgm:t>
        <a:bodyPr/>
        <a:lstStyle/>
        <a:p>
          <a:endParaRPr lang="en-US"/>
        </a:p>
      </dgm:t>
    </dgm:pt>
    <dgm:pt modelId="{E530C143-D293-4659-9189-E8186ED6AA02}">
      <dgm:prSet/>
      <dgm:spPr/>
      <dgm:t>
        <a:bodyPr/>
        <a:lstStyle/>
        <a:p>
          <a:r>
            <a:rPr lang="en-US"/>
            <a:t>Data is appended or updated via file operations</a:t>
          </a:r>
        </a:p>
      </dgm:t>
    </dgm:pt>
    <dgm:pt modelId="{63951617-B8B4-4DBF-BEB4-F869B846AA67}" type="parTrans" cxnId="{619C3A80-E258-44E6-ABFC-0F83F403EE79}">
      <dgm:prSet/>
      <dgm:spPr/>
      <dgm:t>
        <a:bodyPr/>
        <a:lstStyle/>
        <a:p>
          <a:endParaRPr lang="en-US"/>
        </a:p>
      </dgm:t>
    </dgm:pt>
    <dgm:pt modelId="{64FB6B8C-A8F5-40C9-8746-A39FDF1A009E}" type="sibTrans" cxnId="{619C3A80-E258-44E6-ABFC-0F83F403EE79}">
      <dgm:prSet/>
      <dgm:spPr/>
      <dgm:t>
        <a:bodyPr/>
        <a:lstStyle/>
        <a:p>
          <a:endParaRPr lang="en-US"/>
        </a:p>
      </dgm:t>
    </dgm:pt>
    <dgm:pt modelId="{FC6F07DE-D692-42D6-9572-77C9F3207150}" type="pres">
      <dgm:prSet presAssocID="{EE27FCB3-CAD3-4B9C-BB22-1C4210CD65CF}" presName="root" presStyleCnt="0">
        <dgm:presLayoutVars>
          <dgm:dir/>
          <dgm:resizeHandles val="exact"/>
        </dgm:presLayoutVars>
      </dgm:prSet>
      <dgm:spPr/>
    </dgm:pt>
    <dgm:pt modelId="{B920B9D8-04DD-4A1F-80D5-B6B2A32C68BF}" type="pres">
      <dgm:prSet presAssocID="{950A440C-E27B-427C-B1DD-333EDD46BC33}" presName="compNode" presStyleCnt="0"/>
      <dgm:spPr/>
    </dgm:pt>
    <dgm:pt modelId="{DCBD4848-8BAF-4119-AC8F-1156C535D4A5}" type="pres">
      <dgm:prSet presAssocID="{950A440C-E27B-427C-B1DD-333EDD46BC33}" presName="bgRect" presStyleLbl="bgShp" presStyleIdx="0" presStyleCnt="4"/>
      <dgm:spPr/>
    </dgm:pt>
    <dgm:pt modelId="{D5B0C1DF-4F30-4AD0-8663-6258CE0E2D82}" type="pres">
      <dgm:prSet presAssocID="{950A440C-E27B-427C-B1DD-333EDD46BC3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F08A055-9C1D-4288-A970-6E8F6C35480D}" type="pres">
      <dgm:prSet presAssocID="{950A440C-E27B-427C-B1DD-333EDD46BC33}" presName="spaceRect" presStyleCnt="0"/>
      <dgm:spPr/>
    </dgm:pt>
    <dgm:pt modelId="{145CF30A-1F1E-42C8-8472-047DCDF06FAD}" type="pres">
      <dgm:prSet presAssocID="{950A440C-E27B-427C-B1DD-333EDD46BC33}" presName="parTx" presStyleLbl="revTx" presStyleIdx="0" presStyleCnt="4">
        <dgm:presLayoutVars>
          <dgm:chMax val="0"/>
          <dgm:chPref val="0"/>
        </dgm:presLayoutVars>
      </dgm:prSet>
      <dgm:spPr/>
    </dgm:pt>
    <dgm:pt modelId="{24BF33F3-19E1-45A9-AE8C-F7986073C5F3}" type="pres">
      <dgm:prSet presAssocID="{69DCEB8B-F5E8-4E87-8F90-1B62A7BA5CF0}" presName="sibTrans" presStyleCnt="0"/>
      <dgm:spPr/>
    </dgm:pt>
    <dgm:pt modelId="{5CA22F00-F5A0-4908-9F0C-F8A00052B813}" type="pres">
      <dgm:prSet presAssocID="{0D15A54B-EBA1-42FA-911D-FB6A476DF829}" presName="compNode" presStyleCnt="0"/>
      <dgm:spPr/>
    </dgm:pt>
    <dgm:pt modelId="{7000CFCB-9DD0-4045-AB51-CBCAAC855317}" type="pres">
      <dgm:prSet presAssocID="{0D15A54B-EBA1-42FA-911D-FB6A476DF829}" presName="bgRect" presStyleLbl="bgShp" presStyleIdx="1" presStyleCnt="4"/>
      <dgm:spPr/>
    </dgm:pt>
    <dgm:pt modelId="{403D1343-CA59-4452-9E49-579DA1A0072C}" type="pres">
      <dgm:prSet presAssocID="{0D15A54B-EBA1-42FA-911D-FB6A476DF8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A33373F9-242B-4F82-AF23-08629AFEAF53}" type="pres">
      <dgm:prSet presAssocID="{0D15A54B-EBA1-42FA-911D-FB6A476DF829}" presName="spaceRect" presStyleCnt="0"/>
      <dgm:spPr/>
    </dgm:pt>
    <dgm:pt modelId="{50C57D88-0EC0-48A1-B90A-CFD516CBDEE3}" type="pres">
      <dgm:prSet presAssocID="{0D15A54B-EBA1-42FA-911D-FB6A476DF829}" presName="parTx" presStyleLbl="revTx" presStyleIdx="1" presStyleCnt="4">
        <dgm:presLayoutVars>
          <dgm:chMax val="0"/>
          <dgm:chPref val="0"/>
        </dgm:presLayoutVars>
      </dgm:prSet>
      <dgm:spPr/>
    </dgm:pt>
    <dgm:pt modelId="{D84A01BA-A31B-4642-8562-D18B636C15EC}" type="pres">
      <dgm:prSet presAssocID="{60EA78DB-D4F6-4A0A-AAA4-44925516385A}" presName="sibTrans" presStyleCnt="0"/>
      <dgm:spPr/>
    </dgm:pt>
    <dgm:pt modelId="{60A6B23E-BA58-46FC-B6DB-72C5FA144479}" type="pres">
      <dgm:prSet presAssocID="{9F9455DD-D88B-442F-A14C-7A47AC4C6E3E}" presName="compNode" presStyleCnt="0"/>
      <dgm:spPr/>
    </dgm:pt>
    <dgm:pt modelId="{A3030E72-F61B-4AD2-A1CC-0FBB35321DF8}" type="pres">
      <dgm:prSet presAssocID="{9F9455DD-D88B-442F-A14C-7A47AC4C6E3E}" presName="bgRect" presStyleLbl="bgShp" presStyleIdx="2" presStyleCnt="4"/>
      <dgm:spPr/>
    </dgm:pt>
    <dgm:pt modelId="{14C20104-6177-44E1-8D13-14806BAAA6FF}" type="pres">
      <dgm:prSet presAssocID="{9F9455DD-D88B-442F-A14C-7A47AC4C6E3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23EB89-D4D8-47F8-A559-E0075CE6AE2B}" type="pres">
      <dgm:prSet presAssocID="{9F9455DD-D88B-442F-A14C-7A47AC4C6E3E}" presName="spaceRect" presStyleCnt="0"/>
      <dgm:spPr/>
    </dgm:pt>
    <dgm:pt modelId="{8072BCD3-3ABD-448A-A91B-AFBDD83531F1}" type="pres">
      <dgm:prSet presAssocID="{9F9455DD-D88B-442F-A14C-7A47AC4C6E3E}" presName="parTx" presStyleLbl="revTx" presStyleIdx="2" presStyleCnt="4">
        <dgm:presLayoutVars>
          <dgm:chMax val="0"/>
          <dgm:chPref val="0"/>
        </dgm:presLayoutVars>
      </dgm:prSet>
      <dgm:spPr/>
    </dgm:pt>
    <dgm:pt modelId="{2E346268-080A-4A8D-A09C-E674A2554694}" type="pres">
      <dgm:prSet presAssocID="{1C1B2068-5E63-4852-B611-0669A4F11806}" presName="sibTrans" presStyleCnt="0"/>
      <dgm:spPr/>
    </dgm:pt>
    <dgm:pt modelId="{C69B48C3-B3ED-4391-A82E-21F8C041692C}" type="pres">
      <dgm:prSet presAssocID="{E530C143-D293-4659-9189-E8186ED6AA02}" presName="compNode" presStyleCnt="0"/>
      <dgm:spPr/>
    </dgm:pt>
    <dgm:pt modelId="{736A3FEF-FBEE-42A9-BD92-6ECD42480E4E}" type="pres">
      <dgm:prSet presAssocID="{E530C143-D293-4659-9189-E8186ED6AA02}" presName="bgRect" presStyleLbl="bgShp" presStyleIdx="3" presStyleCnt="4"/>
      <dgm:spPr/>
    </dgm:pt>
    <dgm:pt modelId="{D43479AA-4538-42A0-8887-377FC49C5557}" type="pres">
      <dgm:prSet presAssocID="{E530C143-D293-4659-9189-E8186ED6AA0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851D07F-7D2A-4590-B8AA-58413A4EEB14}" type="pres">
      <dgm:prSet presAssocID="{E530C143-D293-4659-9189-E8186ED6AA02}" presName="spaceRect" presStyleCnt="0"/>
      <dgm:spPr/>
    </dgm:pt>
    <dgm:pt modelId="{3C70900E-5549-4DBD-BCFD-BE98BFF71522}" type="pres">
      <dgm:prSet presAssocID="{E530C143-D293-4659-9189-E8186ED6AA0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F18A93A-BF2F-41BC-A86D-A8B10B583E2F}" type="presOf" srcId="{950A440C-E27B-427C-B1DD-333EDD46BC33}" destId="{145CF30A-1F1E-42C8-8472-047DCDF06FAD}" srcOrd="0" destOrd="0" presId="urn:microsoft.com/office/officeart/2018/2/layout/IconVerticalSolidList"/>
    <dgm:cxn modelId="{C12FE23C-86E8-4418-85FF-F640EC02C7CE}" srcId="{EE27FCB3-CAD3-4B9C-BB22-1C4210CD65CF}" destId="{0D15A54B-EBA1-42FA-911D-FB6A476DF829}" srcOrd="1" destOrd="0" parTransId="{C3CF709D-05D1-4D31-A6DB-082F11462D0F}" sibTransId="{60EA78DB-D4F6-4A0A-AAA4-44925516385A}"/>
    <dgm:cxn modelId="{726B835A-1E8F-492B-96B0-A19ECAD960F8}" type="presOf" srcId="{E530C143-D293-4659-9189-E8186ED6AA02}" destId="{3C70900E-5549-4DBD-BCFD-BE98BFF71522}" srcOrd="0" destOrd="0" presId="urn:microsoft.com/office/officeart/2018/2/layout/IconVerticalSolidList"/>
    <dgm:cxn modelId="{619C3A80-E258-44E6-ABFC-0F83F403EE79}" srcId="{EE27FCB3-CAD3-4B9C-BB22-1C4210CD65CF}" destId="{E530C143-D293-4659-9189-E8186ED6AA02}" srcOrd="3" destOrd="0" parTransId="{63951617-B8B4-4DBF-BEB4-F869B846AA67}" sibTransId="{64FB6B8C-A8F5-40C9-8746-A39FDF1A009E}"/>
    <dgm:cxn modelId="{0FDB1695-FA7A-4C4D-B3EE-D741D0AAC4A2}" srcId="{EE27FCB3-CAD3-4B9C-BB22-1C4210CD65CF}" destId="{9F9455DD-D88B-442F-A14C-7A47AC4C6E3E}" srcOrd="2" destOrd="0" parTransId="{C82BB1D2-F26C-4F54-A06A-4F42030035E1}" sibTransId="{1C1B2068-5E63-4852-B611-0669A4F11806}"/>
    <dgm:cxn modelId="{BC3F389F-0850-44BE-9108-15161E128C9A}" type="presOf" srcId="{9F9455DD-D88B-442F-A14C-7A47AC4C6E3E}" destId="{8072BCD3-3ABD-448A-A91B-AFBDD83531F1}" srcOrd="0" destOrd="0" presId="urn:microsoft.com/office/officeart/2018/2/layout/IconVerticalSolidList"/>
    <dgm:cxn modelId="{F41485D5-00EC-479D-AE30-FA31D4A90903}" srcId="{EE27FCB3-CAD3-4B9C-BB22-1C4210CD65CF}" destId="{950A440C-E27B-427C-B1DD-333EDD46BC33}" srcOrd="0" destOrd="0" parTransId="{22D1023C-1133-42AC-BEF0-25E571DCE47D}" sibTransId="{69DCEB8B-F5E8-4E87-8F90-1B62A7BA5CF0}"/>
    <dgm:cxn modelId="{2430ACE3-9944-4C84-AC5F-F4B67DF3A9D1}" type="presOf" srcId="{EE27FCB3-CAD3-4B9C-BB22-1C4210CD65CF}" destId="{FC6F07DE-D692-42D6-9572-77C9F3207150}" srcOrd="0" destOrd="0" presId="urn:microsoft.com/office/officeart/2018/2/layout/IconVerticalSolidList"/>
    <dgm:cxn modelId="{384A21FE-D715-451C-AA64-0603EC2DDE1E}" type="presOf" srcId="{0D15A54B-EBA1-42FA-911D-FB6A476DF829}" destId="{50C57D88-0EC0-48A1-B90A-CFD516CBDEE3}" srcOrd="0" destOrd="0" presId="urn:microsoft.com/office/officeart/2018/2/layout/IconVerticalSolidList"/>
    <dgm:cxn modelId="{B06F1D06-DA91-4EA0-BAD2-84E2B1B827AC}" type="presParOf" srcId="{FC6F07DE-D692-42D6-9572-77C9F3207150}" destId="{B920B9D8-04DD-4A1F-80D5-B6B2A32C68BF}" srcOrd="0" destOrd="0" presId="urn:microsoft.com/office/officeart/2018/2/layout/IconVerticalSolidList"/>
    <dgm:cxn modelId="{AF45DA65-8596-45B8-8280-71EED69819C9}" type="presParOf" srcId="{B920B9D8-04DD-4A1F-80D5-B6B2A32C68BF}" destId="{DCBD4848-8BAF-4119-AC8F-1156C535D4A5}" srcOrd="0" destOrd="0" presId="urn:microsoft.com/office/officeart/2018/2/layout/IconVerticalSolidList"/>
    <dgm:cxn modelId="{DC9DC5C9-7950-4B71-9257-9BDBD4D9AB0C}" type="presParOf" srcId="{B920B9D8-04DD-4A1F-80D5-B6B2A32C68BF}" destId="{D5B0C1DF-4F30-4AD0-8663-6258CE0E2D82}" srcOrd="1" destOrd="0" presId="urn:microsoft.com/office/officeart/2018/2/layout/IconVerticalSolidList"/>
    <dgm:cxn modelId="{E912E844-86FC-4FB7-888D-0FAA74E28064}" type="presParOf" srcId="{B920B9D8-04DD-4A1F-80D5-B6B2A32C68BF}" destId="{4F08A055-9C1D-4288-A970-6E8F6C35480D}" srcOrd="2" destOrd="0" presId="urn:microsoft.com/office/officeart/2018/2/layout/IconVerticalSolidList"/>
    <dgm:cxn modelId="{30B2A32D-5005-4EE5-B0A7-3F2C95B37BFD}" type="presParOf" srcId="{B920B9D8-04DD-4A1F-80D5-B6B2A32C68BF}" destId="{145CF30A-1F1E-42C8-8472-047DCDF06FAD}" srcOrd="3" destOrd="0" presId="urn:microsoft.com/office/officeart/2018/2/layout/IconVerticalSolidList"/>
    <dgm:cxn modelId="{5CD521A0-BAD9-4C6B-8ECF-4D7B514A9696}" type="presParOf" srcId="{FC6F07DE-D692-42D6-9572-77C9F3207150}" destId="{24BF33F3-19E1-45A9-AE8C-F7986073C5F3}" srcOrd="1" destOrd="0" presId="urn:microsoft.com/office/officeart/2018/2/layout/IconVerticalSolidList"/>
    <dgm:cxn modelId="{F90209BC-7B5F-4AAD-80F2-33CE4BB45509}" type="presParOf" srcId="{FC6F07DE-D692-42D6-9572-77C9F3207150}" destId="{5CA22F00-F5A0-4908-9F0C-F8A00052B813}" srcOrd="2" destOrd="0" presId="urn:microsoft.com/office/officeart/2018/2/layout/IconVerticalSolidList"/>
    <dgm:cxn modelId="{0809E1C4-32D4-4375-8EEC-416DDE42C27D}" type="presParOf" srcId="{5CA22F00-F5A0-4908-9F0C-F8A00052B813}" destId="{7000CFCB-9DD0-4045-AB51-CBCAAC855317}" srcOrd="0" destOrd="0" presId="urn:microsoft.com/office/officeart/2018/2/layout/IconVerticalSolidList"/>
    <dgm:cxn modelId="{55FC5766-6896-4676-A850-FFD0D0F12EF8}" type="presParOf" srcId="{5CA22F00-F5A0-4908-9F0C-F8A00052B813}" destId="{403D1343-CA59-4452-9E49-579DA1A0072C}" srcOrd="1" destOrd="0" presId="urn:microsoft.com/office/officeart/2018/2/layout/IconVerticalSolidList"/>
    <dgm:cxn modelId="{AC083E63-FB36-4422-B37A-67C211FDBA17}" type="presParOf" srcId="{5CA22F00-F5A0-4908-9F0C-F8A00052B813}" destId="{A33373F9-242B-4F82-AF23-08629AFEAF53}" srcOrd="2" destOrd="0" presId="urn:microsoft.com/office/officeart/2018/2/layout/IconVerticalSolidList"/>
    <dgm:cxn modelId="{569D9D62-7461-4F1F-A478-B5FECD350F4A}" type="presParOf" srcId="{5CA22F00-F5A0-4908-9F0C-F8A00052B813}" destId="{50C57D88-0EC0-48A1-B90A-CFD516CBDEE3}" srcOrd="3" destOrd="0" presId="urn:microsoft.com/office/officeart/2018/2/layout/IconVerticalSolidList"/>
    <dgm:cxn modelId="{A0CD4E61-8A1A-4785-B006-EF86CD1B7DAA}" type="presParOf" srcId="{FC6F07DE-D692-42D6-9572-77C9F3207150}" destId="{D84A01BA-A31B-4642-8562-D18B636C15EC}" srcOrd="3" destOrd="0" presId="urn:microsoft.com/office/officeart/2018/2/layout/IconVerticalSolidList"/>
    <dgm:cxn modelId="{03C39028-6DFC-44FE-9E5A-C21ED7B036C2}" type="presParOf" srcId="{FC6F07DE-D692-42D6-9572-77C9F3207150}" destId="{60A6B23E-BA58-46FC-B6DB-72C5FA144479}" srcOrd="4" destOrd="0" presId="urn:microsoft.com/office/officeart/2018/2/layout/IconVerticalSolidList"/>
    <dgm:cxn modelId="{87266235-0CF0-4604-BF45-E11CFF656EAB}" type="presParOf" srcId="{60A6B23E-BA58-46FC-B6DB-72C5FA144479}" destId="{A3030E72-F61B-4AD2-A1CC-0FBB35321DF8}" srcOrd="0" destOrd="0" presId="urn:microsoft.com/office/officeart/2018/2/layout/IconVerticalSolidList"/>
    <dgm:cxn modelId="{4B6F7136-6388-4C3A-851A-FA17822F6B87}" type="presParOf" srcId="{60A6B23E-BA58-46FC-B6DB-72C5FA144479}" destId="{14C20104-6177-44E1-8D13-14806BAAA6FF}" srcOrd="1" destOrd="0" presId="urn:microsoft.com/office/officeart/2018/2/layout/IconVerticalSolidList"/>
    <dgm:cxn modelId="{F12973AF-00EA-4ACA-83DF-4B59B2B0F5C4}" type="presParOf" srcId="{60A6B23E-BA58-46FC-B6DB-72C5FA144479}" destId="{E823EB89-D4D8-47F8-A559-E0075CE6AE2B}" srcOrd="2" destOrd="0" presId="urn:microsoft.com/office/officeart/2018/2/layout/IconVerticalSolidList"/>
    <dgm:cxn modelId="{6A77D750-5C3D-46C5-9391-192B2A61D771}" type="presParOf" srcId="{60A6B23E-BA58-46FC-B6DB-72C5FA144479}" destId="{8072BCD3-3ABD-448A-A91B-AFBDD83531F1}" srcOrd="3" destOrd="0" presId="urn:microsoft.com/office/officeart/2018/2/layout/IconVerticalSolidList"/>
    <dgm:cxn modelId="{03BDE804-0B29-49FD-9A90-DA4BB834EC5A}" type="presParOf" srcId="{FC6F07DE-D692-42D6-9572-77C9F3207150}" destId="{2E346268-080A-4A8D-A09C-E674A2554694}" srcOrd="5" destOrd="0" presId="urn:microsoft.com/office/officeart/2018/2/layout/IconVerticalSolidList"/>
    <dgm:cxn modelId="{078DC105-C990-4EE0-B60A-C707D4F00788}" type="presParOf" srcId="{FC6F07DE-D692-42D6-9572-77C9F3207150}" destId="{C69B48C3-B3ED-4391-A82E-21F8C041692C}" srcOrd="6" destOrd="0" presId="urn:microsoft.com/office/officeart/2018/2/layout/IconVerticalSolidList"/>
    <dgm:cxn modelId="{4E558E85-B140-403F-AB6B-6FF9A47685FB}" type="presParOf" srcId="{C69B48C3-B3ED-4391-A82E-21F8C041692C}" destId="{736A3FEF-FBEE-42A9-BD92-6ECD42480E4E}" srcOrd="0" destOrd="0" presId="urn:microsoft.com/office/officeart/2018/2/layout/IconVerticalSolidList"/>
    <dgm:cxn modelId="{6AAEEE5A-BB2D-4000-A161-8F0B2891846F}" type="presParOf" srcId="{C69B48C3-B3ED-4391-A82E-21F8C041692C}" destId="{D43479AA-4538-42A0-8887-377FC49C5557}" srcOrd="1" destOrd="0" presId="urn:microsoft.com/office/officeart/2018/2/layout/IconVerticalSolidList"/>
    <dgm:cxn modelId="{1501E4C2-0F42-4787-A6F7-BE0602B876A3}" type="presParOf" srcId="{C69B48C3-B3ED-4391-A82E-21F8C041692C}" destId="{6851D07F-7D2A-4590-B8AA-58413A4EEB14}" srcOrd="2" destOrd="0" presId="urn:microsoft.com/office/officeart/2018/2/layout/IconVerticalSolidList"/>
    <dgm:cxn modelId="{CCE46730-4055-4B96-90FE-A2586AAF61C3}" type="presParOf" srcId="{C69B48C3-B3ED-4391-A82E-21F8C041692C}" destId="{3C70900E-5549-4DBD-BCFD-BE98BFF715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ED2CF7-5776-421E-93A2-9CCFF56C5076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9B7EF2C-1FA1-4D07-99E4-0BF62F562B43}">
      <dgm:prSet/>
      <dgm:spPr/>
      <dgm:t>
        <a:bodyPr/>
        <a:lstStyle/>
        <a:p>
          <a:r>
            <a:rPr lang="en-US"/>
            <a:t>Register new users (with optional grades and ECA)</a:t>
          </a:r>
        </a:p>
      </dgm:t>
    </dgm:pt>
    <dgm:pt modelId="{564EB1FD-50E5-4761-87C5-318A5A6349EA}" type="parTrans" cxnId="{D633732B-9C5B-42CE-85AC-0AB6A4F995E6}">
      <dgm:prSet/>
      <dgm:spPr/>
      <dgm:t>
        <a:bodyPr/>
        <a:lstStyle/>
        <a:p>
          <a:endParaRPr lang="en-US"/>
        </a:p>
      </dgm:t>
    </dgm:pt>
    <dgm:pt modelId="{BFDB1BCE-EE86-4E15-956C-BFD9DDFEF1AD}" type="sibTrans" cxnId="{D633732B-9C5B-42CE-85AC-0AB6A4F995E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4397BA0-AE4E-4102-A6D2-ECA4CAE62622}">
      <dgm:prSet/>
      <dgm:spPr/>
      <dgm:t>
        <a:bodyPr/>
        <a:lstStyle/>
        <a:p>
          <a:r>
            <a:rPr lang="en-US"/>
            <a:t>View, search, and delete users</a:t>
          </a:r>
        </a:p>
      </dgm:t>
    </dgm:pt>
    <dgm:pt modelId="{1649FBE7-1887-4500-B575-A7B3F746389E}" type="parTrans" cxnId="{E48BACFD-8821-4534-A072-839E43A69FD5}">
      <dgm:prSet/>
      <dgm:spPr/>
      <dgm:t>
        <a:bodyPr/>
        <a:lstStyle/>
        <a:p>
          <a:endParaRPr lang="en-US"/>
        </a:p>
      </dgm:t>
    </dgm:pt>
    <dgm:pt modelId="{E0E589E8-0131-4903-BABF-D6249F472B75}" type="sibTrans" cxnId="{E48BACFD-8821-4534-A072-839E43A69FD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9451C4F-F5EF-4334-B6D9-2A58D72DBF98}">
      <dgm:prSet/>
      <dgm:spPr/>
      <dgm:t>
        <a:bodyPr/>
        <a:lstStyle/>
        <a:p>
          <a:r>
            <a:rPr lang="en-US"/>
            <a:t>Modify student records (grades, ECAs, profile)</a:t>
          </a:r>
        </a:p>
      </dgm:t>
    </dgm:pt>
    <dgm:pt modelId="{DCCF9FD2-DD75-49C1-AE1E-1F1298B09354}" type="parTrans" cxnId="{404181DA-808C-4C26-BF86-C1FE3D2182AE}">
      <dgm:prSet/>
      <dgm:spPr/>
      <dgm:t>
        <a:bodyPr/>
        <a:lstStyle/>
        <a:p>
          <a:endParaRPr lang="en-US"/>
        </a:p>
      </dgm:t>
    </dgm:pt>
    <dgm:pt modelId="{C2781EF4-730C-4A73-9E0D-BAACDE43D762}" type="sibTrans" cxnId="{404181DA-808C-4C26-BF86-C1FE3D2182A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9F1BEA7-BA3C-40AF-B39E-9945ABFE86D3}">
      <dgm:prSet/>
      <dgm:spPr/>
      <dgm:t>
        <a:bodyPr/>
        <a:lstStyle/>
        <a:p>
          <a:r>
            <a:rPr lang="en-US"/>
            <a:t>Save updated data to file</a:t>
          </a:r>
        </a:p>
      </dgm:t>
    </dgm:pt>
    <dgm:pt modelId="{F9AE8FA9-8E0C-4EE3-ABFC-13B33948F7DB}" type="parTrans" cxnId="{DBDF7F43-90F2-45F4-B049-C0042777D8EA}">
      <dgm:prSet/>
      <dgm:spPr/>
      <dgm:t>
        <a:bodyPr/>
        <a:lstStyle/>
        <a:p>
          <a:endParaRPr lang="en-US"/>
        </a:p>
      </dgm:t>
    </dgm:pt>
    <dgm:pt modelId="{5F5A086D-86CA-45DA-BC95-E9146F9DD548}" type="sibTrans" cxnId="{DBDF7F43-90F2-45F4-B049-C0042777D8E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C76F472-53F0-4C0B-B790-4CE07233C9DB}" type="pres">
      <dgm:prSet presAssocID="{AAED2CF7-5776-421E-93A2-9CCFF56C5076}" presName="linearFlow" presStyleCnt="0">
        <dgm:presLayoutVars>
          <dgm:dir/>
          <dgm:animLvl val="lvl"/>
          <dgm:resizeHandles val="exact"/>
        </dgm:presLayoutVars>
      </dgm:prSet>
      <dgm:spPr/>
    </dgm:pt>
    <dgm:pt modelId="{21B36CE2-71A9-49B7-8567-50A166F31198}" type="pres">
      <dgm:prSet presAssocID="{B9B7EF2C-1FA1-4D07-99E4-0BF62F562B43}" presName="compositeNode" presStyleCnt="0"/>
      <dgm:spPr/>
    </dgm:pt>
    <dgm:pt modelId="{0560CD24-5CD7-40FC-9644-0051227E9672}" type="pres">
      <dgm:prSet presAssocID="{B9B7EF2C-1FA1-4D07-99E4-0BF62F562B4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75C8F87-4085-4666-81EA-5A3EDB8B1415}" type="pres">
      <dgm:prSet presAssocID="{B9B7EF2C-1FA1-4D07-99E4-0BF62F562B43}" presName="parSh" presStyleCnt="0"/>
      <dgm:spPr/>
    </dgm:pt>
    <dgm:pt modelId="{300C1445-E3B9-4879-AFC1-4303D7B9E7A9}" type="pres">
      <dgm:prSet presAssocID="{B9B7EF2C-1FA1-4D07-99E4-0BF62F562B43}" presName="lineNode" presStyleLbl="alignAccFollowNode1" presStyleIdx="0" presStyleCnt="12"/>
      <dgm:spPr/>
    </dgm:pt>
    <dgm:pt modelId="{A00D9022-A07D-404F-9310-321EA0B9DD84}" type="pres">
      <dgm:prSet presAssocID="{B9B7EF2C-1FA1-4D07-99E4-0BF62F562B43}" presName="lineArrowNode" presStyleLbl="alignAccFollowNode1" presStyleIdx="1" presStyleCnt="12"/>
      <dgm:spPr/>
    </dgm:pt>
    <dgm:pt modelId="{7F4B0335-4365-4B6D-8B7B-572F487BD179}" type="pres">
      <dgm:prSet presAssocID="{BFDB1BCE-EE86-4E15-956C-BFD9DDFEF1AD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AE949CE8-7078-429C-945E-22F12A2EC229}" type="pres">
      <dgm:prSet presAssocID="{BFDB1BCE-EE86-4E15-956C-BFD9DDFEF1AD}" presName="spacerBetweenCircleAndCallout" presStyleCnt="0">
        <dgm:presLayoutVars/>
      </dgm:prSet>
      <dgm:spPr/>
    </dgm:pt>
    <dgm:pt modelId="{A08CAF50-D1BB-4611-BD47-8AEC4A7889D2}" type="pres">
      <dgm:prSet presAssocID="{B9B7EF2C-1FA1-4D07-99E4-0BF62F562B43}" presName="nodeText" presStyleLbl="alignAccFollowNode1" presStyleIdx="2" presStyleCnt="12">
        <dgm:presLayoutVars>
          <dgm:bulletEnabled val="1"/>
        </dgm:presLayoutVars>
      </dgm:prSet>
      <dgm:spPr/>
    </dgm:pt>
    <dgm:pt modelId="{E5D82DAA-E621-42A2-B2CC-89F4A9D57041}" type="pres">
      <dgm:prSet presAssocID="{BFDB1BCE-EE86-4E15-956C-BFD9DDFEF1AD}" presName="sibTransComposite" presStyleCnt="0"/>
      <dgm:spPr/>
    </dgm:pt>
    <dgm:pt modelId="{AEEF13DC-8DF8-40E4-B78F-39A6E9273AF6}" type="pres">
      <dgm:prSet presAssocID="{34397BA0-AE4E-4102-A6D2-ECA4CAE62622}" presName="compositeNode" presStyleCnt="0"/>
      <dgm:spPr/>
    </dgm:pt>
    <dgm:pt modelId="{2E21DA7D-46A3-49B5-81A2-A7560CFE4D81}" type="pres">
      <dgm:prSet presAssocID="{34397BA0-AE4E-4102-A6D2-ECA4CAE6262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06E0CCD-D0B2-48C3-B4E1-78B603CB8C3A}" type="pres">
      <dgm:prSet presAssocID="{34397BA0-AE4E-4102-A6D2-ECA4CAE62622}" presName="parSh" presStyleCnt="0"/>
      <dgm:spPr/>
    </dgm:pt>
    <dgm:pt modelId="{8AAA1BE0-136F-4BFD-AC90-F2F8141E4B78}" type="pres">
      <dgm:prSet presAssocID="{34397BA0-AE4E-4102-A6D2-ECA4CAE62622}" presName="lineNode" presStyleLbl="alignAccFollowNode1" presStyleIdx="3" presStyleCnt="12"/>
      <dgm:spPr/>
    </dgm:pt>
    <dgm:pt modelId="{028A04FF-8E9E-4E78-A295-53B4CF8BAF7B}" type="pres">
      <dgm:prSet presAssocID="{34397BA0-AE4E-4102-A6D2-ECA4CAE62622}" presName="lineArrowNode" presStyleLbl="alignAccFollowNode1" presStyleIdx="4" presStyleCnt="12"/>
      <dgm:spPr/>
    </dgm:pt>
    <dgm:pt modelId="{2A3F91D8-9EBD-4A58-A55B-D94C70827902}" type="pres">
      <dgm:prSet presAssocID="{E0E589E8-0131-4903-BABF-D6249F472B75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424E8566-41FD-4444-87E4-7BFDF9B65CD3}" type="pres">
      <dgm:prSet presAssocID="{E0E589E8-0131-4903-BABF-D6249F472B75}" presName="spacerBetweenCircleAndCallout" presStyleCnt="0">
        <dgm:presLayoutVars/>
      </dgm:prSet>
      <dgm:spPr/>
    </dgm:pt>
    <dgm:pt modelId="{C2A55A3E-4B97-4154-88A0-0DC0BA4B9765}" type="pres">
      <dgm:prSet presAssocID="{34397BA0-AE4E-4102-A6D2-ECA4CAE62622}" presName="nodeText" presStyleLbl="alignAccFollowNode1" presStyleIdx="5" presStyleCnt="12">
        <dgm:presLayoutVars>
          <dgm:bulletEnabled val="1"/>
        </dgm:presLayoutVars>
      </dgm:prSet>
      <dgm:spPr/>
    </dgm:pt>
    <dgm:pt modelId="{7EC7278A-2F68-494E-AA06-E730036C1E9E}" type="pres">
      <dgm:prSet presAssocID="{E0E589E8-0131-4903-BABF-D6249F472B75}" presName="sibTransComposite" presStyleCnt="0"/>
      <dgm:spPr/>
    </dgm:pt>
    <dgm:pt modelId="{BBAAB87E-51DA-4A15-82C4-6EE837FF7AB1}" type="pres">
      <dgm:prSet presAssocID="{99451C4F-F5EF-4334-B6D9-2A58D72DBF98}" presName="compositeNode" presStyleCnt="0"/>
      <dgm:spPr/>
    </dgm:pt>
    <dgm:pt modelId="{0B26E42C-537C-4B46-9F38-5A7483ACBD01}" type="pres">
      <dgm:prSet presAssocID="{99451C4F-F5EF-4334-B6D9-2A58D72DBF9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DB8E8AA-5E4F-41C9-9830-B4B66BC9954E}" type="pres">
      <dgm:prSet presAssocID="{99451C4F-F5EF-4334-B6D9-2A58D72DBF98}" presName="parSh" presStyleCnt="0"/>
      <dgm:spPr/>
    </dgm:pt>
    <dgm:pt modelId="{8DDA93BE-F722-48A4-BB90-1B2509E44843}" type="pres">
      <dgm:prSet presAssocID="{99451C4F-F5EF-4334-B6D9-2A58D72DBF98}" presName="lineNode" presStyleLbl="alignAccFollowNode1" presStyleIdx="6" presStyleCnt="12"/>
      <dgm:spPr/>
    </dgm:pt>
    <dgm:pt modelId="{B9D68F35-C4F9-4FDA-99AF-DA2CB02C547E}" type="pres">
      <dgm:prSet presAssocID="{99451C4F-F5EF-4334-B6D9-2A58D72DBF98}" presName="lineArrowNode" presStyleLbl="alignAccFollowNode1" presStyleIdx="7" presStyleCnt="12"/>
      <dgm:spPr/>
    </dgm:pt>
    <dgm:pt modelId="{0BB11DB0-05F2-471C-A62C-75A92B65116E}" type="pres">
      <dgm:prSet presAssocID="{C2781EF4-730C-4A73-9E0D-BAACDE43D762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5427D170-C1DA-4FF7-99AA-310DA25EA4EE}" type="pres">
      <dgm:prSet presAssocID="{C2781EF4-730C-4A73-9E0D-BAACDE43D762}" presName="spacerBetweenCircleAndCallout" presStyleCnt="0">
        <dgm:presLayoutVars/>
      </dgm:prSet>
      <dgm:spPr/>
    </dgm:pt>
    <dgm:pt modelId="{34F77ADA-AC69-42A8-BAD7-EA3EB31DC21F}" type="pres">
      <dgm:prSet presAssocID="{99451C4F-F5EF-4334-B6D9-2A58D72DBF98}" presName="nodeText" presStyleLbl="alignAccFollowNode1" presStyleIdx="8" presStyleCnt="12">
        <dgm:presLayoutVars>
          <dgm:bulletEnabled val="1"/>
        </dgm:presLayoutVars>
      </dgm:prSet>
      <dgm:spPr/>
    </dgm:pt>
    <dgm:pt modelId="{DAC05855-19A3-4D26-BFB3-67639ED0CAE4}" type="pres">
      <dgm:prSet presAssocID="{C2781EF4-730C-4A73-9E0D-BAACDE43D762}" presName="sibTransComposite" presStyleCnt="0"/>
      <dgm:spPr/>
    </dgm:pt>
    <dgm:pt modelId="{138695A4-79F1-45EB-BE31-888FFC75C86F}" type="pres">
      <dgm:prSet presAssocID="{59F1BEA7-BA3C-40AF-B39E-9945ABFE86D3}" presName="compositeNode" presStyleCnt="0"/>
      <dgm:spPr/>
    </dgm:pt>
    <dgm:pt modelId="{1C314704-0B5F-41A6-9D72-20D31CEC7319}" type="pres">
      <dgm:prSet presAssocID="{59F1BEA7-BA3C-40AF-B39E-9945ABFE86D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06FAB93-AD4D-47C0-AD87-7884994FE497}" type="pres">
      <dgm:prSet presAssocID="{59F1BEA7-BA3C-40AF-B39E-9945ABFE86D3}" presName="parSh" presStyleCnt="0"/>
      <dgm:spPr/>
    </dgm:pt>
    <dgm:pt modelId="{448E50B8-5699-4A4A-88B1-0A9F9F52B287}" type="pres">
      <dgm:prSet presAssocID="{59F1BEA7-BA3C-40AF-B39E-9945ABFE86D3}" presName="lineNode" presStyleLbl="alignAccFollowNode1" presStyleIdx="9" presStyleCnt="12"/>
      <dgm:spPr/>
    </dgm:pt>
    <dgm:pt modelId="{5B9F0992-D80F-45CC-99D1-34C2F84A302A}" type="pres">
      <dgm:prSet presAssocID="{59F1BEA7-BA3C-40AF-B39E-9945ABFE86D3}" presName="lineArrowNode" presStyleLbl="alignAccFollowNode1" presStyleIdx="10" presStyleCnt="12"/>
      <dgm:spPr/>
    </dgm:pt>
    <dgm:pt modelId="{562EE354-B7E3-4290-A8EE-2286DA38CA10}" type="pres">
      <dgm:prSet presAssocID="{5F5A086D-86CA-45DA-BC95-E9146F9DD548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BBF2A970-7E2D-4F32-B636-AC1E1DB0886D}" type="pres">
      <dgm:prSet presAssocID="{5F5A086D-86CA-45DA-BC95-E9146F9DD548}" presName="spacerBetweenCircleAndCallout" presStyleCnt="0">
        <dgm:presLayoutVars/>
      </dgm:prSet>
      <dgm:spPr/>
    </dgm:pt>
    <dgm:pt modelId="{10C6501E-BE53-4999-B7D6-8EB5829D9A2E}" type="pres">
      <dgm:prSet presAssocID="{59F1BEA7-BA3C-40AF-B39E-9945ABFE86D3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3D198902-9257-4528-BE6B-C6137CA754E0}" type="presOf" srcId="{C2781EF4-730C-4A73-9E0D-BAACDE43D762}" destId="{0BB11DB0-05F2-471C-A62C-75A92B65116E}" srcOrd="0" destOrd="0" presId="urn:microsoft.com/office/officeart/2016/7/layout/LinearArrowProcessNumbered"/>
    <dgm:cxn modelId="{D633732B-9C5B-42CE-85AC-0AB6A4F995E6}" srcId="{AAED2CF7-5776-421E-93A2-9CCFF56C5076}" destId="{B9B7EF2C-1FA1-4D07-99E4-0BF62F562B43}" srcOrd="0" destOrd="0" parTransId="{564EB1FD-50E5-4761-87C5-318A5A6349EA}" sibTransId="{BFDB1BCE-EE86-4E15-956C-BFD9DDFEF1AD}"/>
    <dgm:cxn modelId="{6E83EF32-375F-4A76-9417-6A7D2FCEC5BF}" type="presOf" srcId="{59F1BEA7-BA3C-40AF-B39E-9945ABFE86D3}" destId="{10C6501E-BE53-4999-B7D6-8EB5829D9A2E}" srcOrd="0" destOrd="0" presId="urn:microsoft.com/office/officeart/2016/7/layout/LinearArrowProcessNumbered"/>
    <dgm:cxn modelId="{639FCA5F-A8B8-4F2A-8F9C-964BB7E65162}" type="presOf" srcId="{34397BA0-AE4E-4102-A6D2-ECA4CAE62622}" destId="{C2A55A3E-4B97-4154-88A0-0DC0BA4B9765}" srcOrd="0" destOrd="0" presId="urn:microsoft.com/office/officeart/2016/7/layout/LinearArrowProcessNumbered"/>
    <dgm:cxn modelId="{DBDF7F43-90F2-45F4-B049-C0042777D8EA}" srcId="{AAED2CF7-5776-421E-93A2-9CCFF56C5076}" destId="{59F1BEA7-BA3C-40AF-B39E-9945ABFE86D3}" srcOrd="3" destOrd="0" parTransId="{F9AE8FA9-8E0C-4EE3-ABFC-13B33948F7DB}" sibTransId="{5F5A086D-86CA-45DA-BC95-E9146F9DD548}"/>
    <dgm:cxn modelId="{C4B1F948-2CA6-489D-B813-98710515D54B}" type="presOf" srcId="{BFDB1BCE-EE86-4E15-956C-BFD9DDFEF1AD}" destId="{7F4B0335-4365-4B6D-8B7B-572F487BD179}" srcOrd="0" destOrd="0" presId="urn:microsoft.com/office/officeart/2016/7/layout/LinearArrowProcessNumbered"/>
    <dgm:cxn modelId="{61D04D6C-C2FD-4E23-AFFA-35B1505D2C9C}" type="presOf" srcId="{E0E589E8-0131-4903-BABF-D6249F472B75}" destId="{2A3F91D8-9EBD-4A58-A55B-D94C70827902}" srcOrd="0" destOrd="0" presId="urn:microsoft.com/office/officeart/2016/7/layout/LinearArrowProcessNumbered"/>
    <dgm:cxn modelId="{FF48DA75-560E-43E9-BB7B-E11C6D38D04D}" type="presOf" srcId="{99451C4F-F5EF-4334-B6D9-2A58D72DBF98}" destId="{34F77ADA-AC69-42A8-BAD7-EA3EB31DC21F}" srcOrd="0" destOrd="0" presId="urn:microsoft.com/office/officeart/2016/7/layout/LinearArrowProcessNumbered"/>
    <dgm:cxn modelId="{A1D8D37F-2B93-464F-B430-D050BDC1C1DC}" type="presOf" srcId="{AAED2CF7-5776-421E-93A2-9CCFF56C5076}" destId="{0C76F472-53F0-4C0B-B790-4CE07233C9DB}" srcOrd="0" destOrd="0" presId="urn:microsoft.com/office/officeart/2016/7/layout/LinearArrowProcessNumbered"/>
    <dgm:cxn modelId="{4E1246A5-1C30-4DE1-B1E8-E497768333D0}" type="presOf" srcId="{5F5A086D-86CA-45DA-BC95-E9146F9DD548}" destId="{562EE354-B7E3-4290-A8EE-2286DA38CA10}" srcOrd="0" destOrd="0" presId="urn:microsoft.com/office/officeart/2016/7/layout/LinearArrowProcessNumbered"/>
    <dgm:cxn modelId="{CFF00FA9-74BB-4B86-9B6D-2F0AEDC2BECC}" type="presOf" srcId="{B9B7EF2C-1FA1-4D07-99E4-0BF62F562B43}" destId="{A08CAF50-D1BB-4611-BD47-8AEC4A7889D2}" srcOrd="0" destOrd="0" presId="urn:microsoft.com/office/officeart/2016/7/layout/LinearArrowProcessNumbered"/>
    <dgm:cxn modelId="{404181DA-808C-4C26-BF86-C1FE3D2182AE}" srcId="{AAED2CF7-5776-421E-93A2-9CCFF56C5076}" destId="{99451C4F-F5EF-4334-B6D9-2A58D72DBF98}" srcOrd="2" destOrd="0" parTransId="{DCCF9FD2-DD75-49C1-AE1E-1F1298B09354}" sibTransId="{C2781EF4-730C-4A73-9E0D-BAACDE43D762}"/>
    <dgm:cxn modelId="{E48BACFD-8821-4534-A072-839E43A69FD5}" srcId="{AAED2CF7-5776-421E-93A2-9CCFF56C5076}" destId="{34397BA0-AE4E-4102-A6D2-ECA4CAE62622}" srcOrd="1" destOrd="0" parTransId="{1649FBE7-1887-4500-B575-A7B3F746389E}" sibTransId="{E0E589E8-0131-4903-BABF-D6249F472B75}"/>
    <dgm:cxn modelId="{7AE12B89-41B5-4A44-B254-63EA1836270F}" type="presParOf" srcId="{0C76F472-53F0-4C0B-B790-4CE07233C9DB}" destId="{21B36CE2-71A9-49B7-8567-50A166F31198}" srcOrd="0" destOrd="0" presId="urn:microsoft.com/office/officeart/2016/7/layout/LinearArrowProcessNumbered"/>
    <dgm:cxn modelId="{FB34805F-CE7F-4F4F-B2E8-B2A80DCE5551}" type="presParOf" srcId="{21B36CE2-71A9-49B7-8567-50A166F31198}" destId="{0560CD24-5CD7-40FC-9644-0051227E9672}" srcOrd="0" destOrd="0" presId="urn:microsoft.com/office/officeart/2016/7/layout/LinearArrowProcessNumbered"/>
    <dgm:cxn modelId="{26AEA05A-1D02-466F-A3E0-855A37D6CF52}" type="presParOf" srcId="{21B36CE2-71A9-49B7-8567-50A166F31198}" destId="{875C8F87-4085-4666-81EA-5A3EDB8B1415}" srcOrd="1" destOrd="0" presId="urn:microsoft.com/office/officeart/2016/7/layout/LinearArrowProcessNumbered"/>
    <dgm:cxn modelId="{18782E9D-6EBC-4A78-B12C-3791907D8BE1}" type="presParOf" srcId="{875C8F87-4085-4666-81EA-5A3EDB8B1415}" destId="{300C1445-E3B9-4879-AFC1-4303D7B9E7A9}" srcOrd="0" destOrd="0" presId="urn:microsoft.com/office/officeart/2016/7/layout/LinearArrowProcessNumbered"/>
    <dgm:cxn modelId="{89E09E4F-AF4E-4F2C-AABF-5C16B5ABFCF3}" type="presParOf" srcId="{875C8F87-4085-4666-81EA-5A3EDB8B1415}" destId="{A00D9022-A07D-404F-9310-321EA0B9DD84}" srcOrd="1" destOrd="0" presId="urn:microsoft.com/office/officeart/2016/7/layout/LinearArrowProcessNumbered"/>
    <dgm:cxn modelId="{2E2A1B66-EEFA-4699-9E9E-4B730FDF54E1}" type="presParOf" srcId="{875C8F87-4085-4666-81EA-5A3EDB8B1415}" destId="{7F4B0335-4365-4B6D-8B7B-572F487BD179}" srcOrd="2" destOrd="0" presId="urn:microsoft.com/office/officeart/2016/7/layout/LinearArrowProcessNumbered"/>
    <dgm:cxn modelId="{2159D309-AB5D-42A2-A8A3-910851A178F2}" type="presParOf" srcId="{875C8F87-4085-4666-81EA-5A3EDB8B1415}" destId="{AE949CE8-7078-429C-945E-22F12A2EC229}" srcOrd="3" destOrd="0" presId="urn:microsoft.com/office/officeart/2016/7/layout/LinearArrowProcessNumbered"/>
    <dgm:cxn modelId="{045565F8-6BD2-40F0-B7E4-E7020EA14D9A}" type="presParOf" srcId="{21B36CE2-71A9-49B7-8567-50A166F31198}" destId="{A08CAF50-D1BB-4611-BD47-8AEC4A7889D2}" srcOrd="2" destOrd="0" presId="urn:microsoft.com/office/officeart/2016/7/layout/LinearArrowProcessNumbered"/>
    <dgm:cxn modelId="{CC15EC0A-1E07-4440-99A3-42204E06237E}" type="presParOf" srcId="{0C76F472-53F0-4C0B-B790-4CE07233C9DB}" destId="{E5D82DAA-E621-42A2-B2CC-89F4A9D57041}" srcOrd="1" destOrd="0" presId="urn:microsoft.com/office/officeart/2016/7/layout/LinearArrowProcessNumbered"/>
    <dgm:cxn modelId="{A6135020-6238-4BF1-87F7-0CAE655766FF}" type="presParOf" srcId="{0C76F472-53F0-4C0B-B790-4CE07233C9DB}" destId="{AEEF13DC-8DF8-40E4-B78F-39A6E9273AF6}" srcOrd="2" destOrd="0" presId="urn:microsoft.com/office/officeart/2016/7/layout/LinearArrowProcessNumbered"/>
    <dgm:cxn modelId="{FFFA0F2B-C610-4A1C-A3C0-5008E56E1DB7}" type="presParOf" srcId="{AEEF13DC-8DF8-40E4-B78F-39A6E9273AF6}" destId="{2E21DA7D-46A3-49B5-81A2-A7560CFE4D81}" srcOrd="0" destOrd="0" presId="urn:microsoft.com/office/officeart/2016/7/layout/LinearArrowProcessNumbered"/>
    <dgm:cxn modelId="{4C854604-B1EC-413F-AFF2-F20860C9AF71}" type="presParOf" srcId="{AEEF13DC-8DF8-40E4-B78F-39A6E9273AF6}" destId="{506E0CCD-D0B2-48C3-B4E1-78B603CB8C3A}" srcOrd="1" destOrd="0" presId="urn:microsoft.com/office/officeart/2016/7/layout/LinearArrowProcessNumbered"/>
    <dgm:cxn modelId="{F8208073-4567-456D-A2F3-C131DB409092}" type="presParOf" srcId="{506E0CCD-D0B2-48C3-B4E1-78B603CB8C3A}" destId="{8AAA1BE0-136F-4BFD-AC90-F2F8141E4B78}" srcOrd="0" destOrd="0" presId="urn:microsoft.com/office/officeart/2016/7/layout/LinearArrowProcessNumbered"/>
    <dgm:cxn modelId="{A6E7C766-6D18-4422-A396-08D96AC34E90}" type="presParOf" srcId="{506E0CCD-D0B2-48C3-B4E1-78B603CB8C3A}" destId="{028A04FF-8E9E-4E78-A295-53B4CF8BAF7B}" srcOrd="1" destOrd="0" presId="urn:microsoft.com/office/officeart/2016/7/layout/LinearArrowProcessNumbered"/>
    <dgm:cxn modelId="{58514877-11DE-4FEA-8769-4103B1EE2467}" type="presParOf" srcId="{506E0CCD-D0B2-48C3-B4E1-78B603CB8C3A}" destId="{2A3F91D8-9EBD-4A58-A55B-D94C70827902}" srcOrd="2" destOrd="0" presId="urn:microsoft.com/office/officeart/2016/7/layout/LinearArrowProcessNumbered"/>
    <dgm:cxn modelId="{373376BC-F83E-4E67-9E7D-B5A0785FFC16}" type="presParOf" srcId="{506E0CCD-D0B2-48C3-B4E1-78B603CB8C3A}" destId="{424E8566-41FD-4444-87E4-7BFDF9B65CD3}" srcOrd="3" destOrd="0" presId="urn:microsoft.com/office/officeart/2016/7/layout/LinearArrowProcessNumbered"/>
    <dgm:cxn modelId="{A3BD909F-DADC-4CB1-AD01-5BA4DE716CEC}" type="presParOf" srcId="{AEEF13DC-8DF8-40E4-B78F-39A6E9273AF6}" destId="{C2A55A3E-4B97-4154-88A0-0DC0BA4B9765}" srcOrd="2" destOrd="0" presId="urn:microsoft.com/office/officeart/2016/7/layout/LinearArrowProcessNumbered"/>
    <dgm:cxn modelId="{4BE303B4-584E-4496-85DB-C667003A3FA4}" type="presParOf" srcId="{0C76F472-53F0-4C0B-B790-4CE07233C9DB}" destId="{7EC7278A-2F68-494E-AA06-E730036C1E9E}" srcOrd="3" destOrd="0" presId="urn:microsoft.com/office/officeart/2016/7/layout/LinearArrowProcessNumbered"/>
    <dgm:cxn modelId="{38601ECC-6182-432F-8385-438E4340F31F}" type="presParOf" srcId="{0C76F472-53F0-4C0B-B790-4CE07233C9DB}" destId="{BBAAB87E-51DA-4A15-82C4-6EE837FF7AB1}" srcOrd="4" destOrd="0" presId="urn:microsoft.com/office/officeart/2016/7/layout/LinearArrowProcessNumbered"/>
    <dgm:cxn modelId="{07512207-57FD-47B5-BEB3-3BEE20DF2D19}" type="presParOf" srcId="{BBAAB87E-51DA-4A15-82C4-6EE837FF7AB1}" destId="{0B26E42C-537C-4B46-9F38-5A7483ACBD01}" srcOrd="0" destOrd="0" presId="urn:microsoft.com/office/officeart/2016/7/layout/LinearArrowProcessNumbered"/>
    <dgm:cxn modelId="{C28D532A-D4E7-40DF-8B5F-5D533190ECF7}" type="presParOf" srcId="{BBAAB87E-51DA-4A15-82C4-6EE837FF7AB1}" destId="{2DB8E8AA-5E4F-41C9-9830-B4B66BC9954E}" srcOrd="1" destOrd="0" presId="urn:microsoft.com/office/officeart/2016/7/layout/LinearArrowProcessNumbered"/>
    <dgm:cxn modelId="{2E8B6615-D6A2-496D-96C9-540305420F5C}" type="presParOf" srcId="{2DB8E8AA-5E4F-41C9-9830-B4B66BC9954E}" destId="{8DDA93BE-F722-48A4-BB90-1B2509E44843}" srcOrd="0" destOrd="0" presId="urn:microsoft.com/office/officeart/2016/7/layout/LinearArrowProcessNumbered"/>
    <dgm:cxn modelId="{8A8A8DA7-97A4-498F-A906-5B4FAD402CDD}" type="presParOf" srcId="{2DB8E8AA-5E4F-41C9-9830-B4B66BC9954E}" destId="{B9D68F35-C4F9-4FDA-99AF-DA2CB02C547E}" srcOrd="1" destOrd="0" presId="urn:microsoft.com/office/officeart/2016/7/layout/LinearArrowProcessNumbered"/>
    <dgm:cxn modelId="{C23AA251-3658-4629-844B-969192A0BB9A}" type="presParOf" srcId="{2DB8E8AA-5E4F-41C9-9830-B4B66BC9954E}" destId="{0BB11DB0-05F2-471C-A62C-75A92B65116E}" srcOrd="2" destOrd="0" presId="urn:microsoft.com/office/officeart/2016/7/layout/LinearArrowProcessNumbered"/>
    <dgm:cxn modelId="{CA53FFA8-6CD8-4E39-B1A3-D3AADB7D2E04}" type="presParOf" srcId="{2DB8E8AA-5E4F-41C9-9830-B4B66BC9954E}" destId="{5427D170-C1DA-4FF7-99AA-310DA25EA4EE}" srcOrd="3" destOrd="0" presId="urn:microsoft.com/office/officeart/2016/7/layout/LinearArrowProcessNumbered"/>
    <dgm:cxn modelId="{271A0028-1025-41B1-825A-EF1E4BFC2FAB}" type="presParOf" srcId="{BBAAB87E-51DA-4A15-82C4-6EE837FF7AB1}" destId="{34F77ADA-AC69-42A8-BAD7-EA3EB31DC21F}" srcOrd="2" destOrd="0" presId="urn:microsoft.com/office/officeart/2016/7/layout/LinearArrowProcessNumbered"/>
    <dgm:cxn modelId="{1DFD8B09-7DCE-4E77-83A5-7178B28C6A95}" type="presParOf" srcId="{0C76F472-53F0-4C0B-B790-4CE07233C9DB}" destId="{DAC05855-19A3-4D26-BFB3-67639ED0CAE4}" srcOrd="5" destOrd="0" presId="urn:microsoft.com/office/officeart/2016/7/layout/LinearArrowProcessNumbered"/>
    <dgm:cxn modelId="{5B439D15-B054-4C72-BF77-E3BE9A2856F1}" type="presParOf" srcId="{0C76F472-53F0-4C0B-B790-4CE07233C9DB}" destId="{138695A4-79F1-45EB-BE31-888FFC75C86F}" srcOrd="6" destOrd="0" presId="urn:microsoft.com/office/officeart/2016/7/layout/LinearArrowProcessNumbered"/>
    <dgm:cxn modelId="{A1B1F885-689B-4FCD-8339-B7A2C6619180}" type="presParOf" srcId="{138695A4-79F1-45EB-BE31-888FFC75C86F}" destId="{1C314704-0B5F-41A6-9D72-20D31CEC7319}" srcOrd="0" destOrd="0" presId="urn:microsoft.com/office/officeart/2016/7/layout/LinearArrowProcessNumbered"/>
    <dgm:cxn modelId="{E5CF4FDD-D81E-46DA-8235-350D6D281533}" type="presParOf" srcId="{138695A4-79F1-45EB-BE31-888FFC75C86F}" destId="{C06FAB93-AD4D-47C0-AD87-7884994FE497}" srcOrd="1" destOrd="0" presId="urn:microsoft.com/office/officeart/2016/7/layout/LinearArrowProcessNumbered"/>
    <dgm:cxn modelId="{AB1A99FE-A651-45E9-9661-82C1CCDCCBA0}" type="presParOf" srcId="{C06FAB93-AD4D-47C0-AD87-7884994FE497}" destId="{448E50B8-5699-4A4A-88B1-0A9F9F52B287}" srcOrd="0" destOrd="0" presId="urn:microsoft.com/office/officeart/2016/7/layout/LinearArrowProcessNumbered"/>
    <dgm:cxn modelId="{49744330-5784-444D-A63A-1C6A293024CD}" type="presParOf" srcId="{C06FAB93-AD4D-47C0-AD87-7884994FE497}" destId="{5B9F0992-D80F-45CC-99D1-34C2F84A302A}" srcOrd="1" destOrd="0" presId="urn:microsoft.com/office/officeart/2016/7/layout/LinearArrowProcessNumbered"/>
    <dgm:cxn modelId="{75563CE2-21B0-400C-8819-9562E72A7CB3}" type="presParOf" srcId="{C06FAB93-AD4D-47C0-AD87-7884994FE497}" destId="{562EE354-B7E3-4290-A8EE-2286DA38CA10}" srcOrd="2" destOrd="0" presId="urn:microsoft.com/office/officeart/2016/7/layout/LinearArrowProcessNumbered"/>
    <dgm:cxn modelId="{1E1D4EAA-15A8-497E-84EA-840D803D64B7}" type="presParOf" srcId="{C06FAB93-AD4D-47C0-AD87-7884994FE497}" destId="{BBF2A970-7E2D-4F32-B636-AC1E1DB0886D}" srcOrd="3" destOrd="0" presId="urn:microsoft.com/office/officeart/2016/7/layout/LinearArrowProcessNumbered"/>
    <dgm:cxn modelId="{86BBCFF5-36FA-4C68-866D-BFB664567024}" type="presParOf" srcId="{138695A4-79F1-45EB-BE31-888FFC75C86F}" destId="{10C6501E-BE53-4999-B7D6-8EB5829D9A2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F5BDD8-0384-4ABB-939A-97B012F3624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5D1427-DBF0-4793-9F9C-B122244753B3}">
      <dgm:prSet/>
      <dgm:spPr/>
      <dgm:t>
        <a:bodyPr/>
        <a:lstStyle/>
        <a:p>
          <a:r>
            <a:rPr lang="en-US"/>
            <a:t>View profile with grades and ECAs</a:t>
          </a:r>
        </a:p>
      </dgm:t>
    </dgm:pt>
    <dgm:pt modelId="{462E9E1D-DC06-43A2-972E-4D23C66F0FE7}" type="parTrans" cxnId="{0BB139B7-D758-486F-AA6A-8D3F2B9C7E73}">
      <dgm:prSet/>
      <dgm:spPr/>
      <dgm:t>
        <a:bodyPr/>
        <a:lstStyle/>
        <a:p>
          <a:endParaRPr lang="en-US"/>
        </a:p>
      </dgm:t>
    </dgm:pt>
    <dgm:pt modelId="{B65C6C7F-E19D-42EF-A998-EEF70089C610}" type="sibTrans" cxnId="{0BB139B7-D758-486F-AA6A-8D3F2B9C7E7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2939909-728E-408C-A112-07A07CBC4F14}">
      <dgm:prSet/>
      <dgm:spPr/>
      <dgm:t>
        <a:bodyPr/>
        <a:lstStyle/>
        <a:p>
          <a:r>
            <a:rPr lang="en-US"/>
            <a:t>Add new grades and activities</a:t>
          </a:r>
        </a:p>
      </dgm:t>
    </dgm:pt>
    <dgm:pt modelId="{BC557405-863C-4CEF-BA3A-BB1484022F88}" type="parTrans" cxnId="{B0095E7D-4752-41DD-ADE0-FCDC5BCBDA6F}">
      <dgm:prSet/>
      <dgm:spPr/>
      <dgm:t>
        <a:bodyPr/>
        <a:lstStyle/>
        <a:p>
          <a:endParaRPr lang="en-US"/>
        </a:p>
      </dgm:t>
    </dgm:pt>
    <dgm:pt modelId="{5EBC42A7-9BD8-46B2-BE3C-5C3987722358}" type="sibTrans" cxnId="{B0095E7D-4752-41DD-ADE0-FCDC5BCBDA6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D6BA6BD-8409-43C3-994C-67F90B639DFF}">
      <dgm:prSet/>
      <dgm:spPr/>
      <dgm:t>
        <a:bodyPr/>
        <a:lstStyle/>
        <a:p>
          <a:r>
            <a:rPr lang="en-US"/>
            <a:t>Update contact information (email/phone)</a:t>
          </a:r>
        </a:p>
      </dgm:t>
    </dgm:pt>
    <dgm:pt modelId="{FA07FB14-CD1B-4F2D-88BB-4DCE6458FE1F}" type="parTrans" cxnId="{3C5C9AFF-13C3-4F07-9633-7010F18115BA}">
      <dgm:prSet/>
      <dgm:spPr/>
      <dgm:t>
        <a:bodyPr/>
        <a:lstStyle/>
        <a:p>
          <a:endParaRPr lang="en-US"/>
        </a:p>
      </dgm:t>
    </dgm:pt>
    <dgm:pt modelId="{12E71B8D-15F4-4B36-9804-437CCDF52BA7}" type="sibTrans" cxnId="{3C5C9AFF-13C3-4F07-9633-7010F18115B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24B9662-06CF-45C9-A906-91FC7A1C296C}">
      <dgm:prSet/>
      <dgm:spPr/>
      <dgm:t>
        <a:bodyPr/>
        <a:lstStyle/>
        <a:p>
          <a:r>
            <a:rPr lang="en-US"/>
            <a:t>View data from both TXT and CSV sources</a:t>
          </a:r>
        </a:p>
      </dgm:t>
    </dgm:pt>
    <dgm:pt modelId="{7CE1084C-5088-4588-A2E8-76E36FD7E3A7}" type="parTrans" cxnId="{12AAE949-1B23-4AD2-B012-555277D489E9}">
      <dgm:prSet/>
      <dgm:spPr/>
      <dgm:t>
        <a:bodyPr/>
        <a:lstStyle/>
        <a:p>
          <a:endParaRPr lang="en-US"/>
        </a:p>
      </dgm:t>
    </dgm:pt>
    <dgm:pt modelId="{4F14B1D4-95B7-4DA3-B2A9-F74FAE1D1141}" type="sibTrans" cxnId="{12AAE949-1B23-4AD2-B012-555277D489E9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001041D7-4346-48A1-AF44-BF1A20E2B80F}" type="pres">
      <dgm:prSet presAssocID="{A6F5BDD8-0384-4ABB-939A-97B012F36241}" presName="Name0" presStyleCnt="0">
        <dgm:presLayoutVars>
          <dgm:animLvl val="lvl"/>
          <dgm:resizeHandles val="exact"/>
        </dgm:presLayoutVars>
      </dgm:prSet>
      <dgm:spPr/>
    </dgm:pt>
    <dgm:pt modelId="{EE494F0E-BEFA-443F-BDAC-98B985054468}" type="pres">
      <dgm:prSet presAssocID="{BE5D1427-DBF0-4793-9F9C-B122244753B3}" presName="compositeNode" presStyleCnt="0">
        <dgm:presLayoutVars>
          <dgm:bulletEnabled val="1"/>
        </dgm:presLayoutVars>
      </dgm:prSet>
      <dgm:spPr/>
    </dgm:pt>
    <dgm:pt modelId="{D5AC7454-02C2-4BFF-A33D-AB287772C95E}" type="pres">
      <dgm:prSet presAssocID="{BE5D1427-DBF0-4793-9F9C-B122244753B3}" presName="bgRect" presStyleLbl="alignNode1" presStyleIdx="0" presStyleCnt="4"/>
      <dgm:spPr/>
    </dgm:pt>
    <dgm:pt modelId="{32278EA8-BB86-4CDF-82F1-AE2A7801C281}" type="pres">
      <dgm:prSet presAssocID="{B65C6C7F-E19D-42EF-A998-EEF70089C610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D180146-4B0F-4BC7-820B-DD42531CFE5C}" type="pres">
      <dgm:prSet presAssocID="{BE5D1427-DBF0-4793-9F9C-B122244753B3}" presName="nodeRect" presStyleLbl="alignNode1" presStyleIdx="0" presStyleCnt="4">
        <dgm:presLayoutVars>
          <dgm:bulletEnabled val="1"/>
        </dgm:presLayoutVars>
      </dgm:prSet>
      <dgm:spPr/>
    </dgm:pt>
    <dgm:pt modelId="{49BA1F55-43C6-4690-9EC1-6CCAE7D86591}" type="pres">
      <dgm:prSet presAssocID="{B65C6C7F-E19D-42EF-A998-EEF70089C610}" presName="sibTrans" presStyleCnt="0"/>
      <dgm:spPr/>
    </dgm:pt>
    <dgm:pt modelId="{D3E022FD-4774-47A7-8238-8B6FF7623B94}" type="pres">
      <dgm:prSet presAssocID="{52939909-728E-408C-A112-07A07CBC4F14}" presName="compositeNode" presStyleCnt="0">
        <dgm:presLayoutVars>
          <dgm:bulletEnabled val="1"/>
        </dgm:presLayoutVars>
      </dgm:prSet>
      <dgm:spPr/>
    </dgm:pt>
    <dgm:pt modelId="{336B5F14-C7F9-4347-AB05-7DB7B43785BE}" type="pres">
      <dgm:prSet presAssocID="{52939909-728E-408C-A112-07A07CBC4F14}" presName="bgRect" presStyleLbl="alignNode1" presStyleIdx="1" presStyleCnt="4"/>
      <dgm:spPr/>
    </dgm:pt>
    <dgm:pt modelId="{983AA522-2AC5-4FC9-AEDA-5B580F2E0B7B}" type="pres">
      <dgm:prSet presAssocID="{5EBC42A7-9BD8-46B2-BE3C-5C3987722358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6B3F8EA4-959B-4F3D-9216-684F1752225D}" type="pres">
      <dgm:prSet presAssocID="{52939909-728E-408C-A112-07A07CBC4F14}" presName="nodeRect" presStyleLbl="alignNode1" presStyleIdx="1" presStyleCnt="4">
        <dgm:presLayoutVars>
          <dgm:bulletEnabled val="1"/>
        </dgm:presLayoutVars>
      </dgm:prSet>
      <dgm:spPr/>
    </dgm:pt>
    <dgm:pt modelId="{F8323B71-5E70-4D9A-AC98-2C50F49B4F4B}" type="pres">
      <dgm:prSet presAssocID="{5EBC42A7-9BD8-46B2-BE3C-5C3987722358}" presName="sibTrans" presStyleCnt="0"/>
      <dgm:spPr/>
    </dgm:pt>
    <dgm:pt modelId="{46439A7D-2B13-4464-847F-A4621CC40A14}" type="pres">
      <dgm:prSet presAssocID="{AD6BA6BD-8409-43C3-994C-67F90B639DFF}" presName="compositeNode" presStyleCnt="0">
        <dgm:presLayoutVars>
          <dgm:bulletEnabled val="1"/>
        </dgm:presLayoutVars>
      </dgm:prSet>
      <dgm:spPr/>
    </dgm:pt>
    <dgm:pt modelId="{2481E6E1-E785-41A5-B51D-C00EA3BDDA3F}" type="pres">
      <dgm:prSet presAssocID="{AD6BA6BD-8409-43C3-994C-67F90B639DFF}" presName="bgRect" presStyleLbl="alignNode1" presStyleIdx="2" presStyleCnt="4"/>
      <dgm:spPr/>
    </dgm:pt>
    <dgm:pt modelId="{E6E0F01B-64A6-4833-B214-DA11539F518A}" type="pres">
      <dgm:prSet presAssocID="{12E71B8D-15F4-4B36-9804-437CCDF52BA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88D6467D-1F7D-42CC-A8A7-462CD872FFFB}" type="pres">
      <dgm:prSet presAssocID="{AD6BA6BD-8409-43C3-994C-67F90B639DFF}" presName="nodeRect" presStyleLbl="alignNode1" presStyleIdx="2" presStyleCnt="4">
        <dgm:presLayoutVars>
          <dgm:bulletEnabled val="1"/>
        </dgm:presLayoutVars>
      </dgm:prSet>
      <dgm:spPr/>
    </dgm:pt>
    <dgm:pt modelId="{B8CA3890-BE45-4295-9B58-B24C2B6BE125}" type="pres">
      <dgm:prSet presAssocID="{12E71B8D-15F4-4B36-9804-437CCDF52BA7}" presName="sibTrans" presStyleCnt="0"/>
      <dgm:spPr/>
    </dgm:pt>
    <dgm:pt modelId="{DF963A41-969C-48E0-85FD-1870C390E48B}" type="pres">
      <dgm:prSet presAssocID="{824B9662-06CF-45C9-A906-91FC7A1C296C}" presName="compositeNode" presStyleCnt="0">
        <dgm:presLayoutVars>
          <dgm:bulletEnabled val="1"/>
        </dgm:presLayoutVars>
      </dgm:prSet>
      <dgm:spPr/>
    </dgm:pt>
    <dgm:pt modelId="{40B62720-6CFF-452D-BFE8-9DEE8FC344D4}" type="pres">
      <dgm:prSet presAssocID="{824B9662-06CF-45C9-A906-91FC7A1C296C}" presName="bgRect" presStyleLbl="alignNode1" presStyleIdx="3" presStyleCnt="4"/>
      <dgm:spPr/>
    </dgm:pt>
    <dgm:pt modelId="{06A56D0C-C7BA-488D-8325-F55EC14CF9C1}" type="pres">
      <dgm:prSet presAssocID="{4F14B1D4-95B7-4DA3-B2A9-F74FAE1D1141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AC19D64-2DD8-4BF6-87AE-181399721D5F}" type="pres">
      <dgm:prSet presAssocID="{824B9662-06CF-45C9-A906-91FC7A1C296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43D3400-0893-4B33-BB23-DF841292C7D6}" type="presOf" srcId="{AD6BA6BD-8409-43C3-994C-67F90B639DFF}" destId="{2481E6E1-E785-41A5-B51D-C00EA3BDDA3F}" srcOrd="0" destOrd="0" presId="urn:microsoft.com/office/officeart/2016/7/layout/LinearBlockProcessNumbered"/>
    <dgm:cxn modelId="{92A68000-935F-4AD4-BBE0-67FDF8E62493}" type="presOf" srcId="{12E71B8D-15F4-4B36-9804-437CCDF52BA7}" destId="{E6E0F01B-64A6-4833-B214-DA11539F518A}" srcOrd="0" destOrd="0" presId="urn:microsoft.com/office/officeart/2016/7/layout/LinearBlockProcessNumbered"/>
    <dgm:cxn modelId="{CA0E5303-31CC-4D96-8EAF-D8EAC5782A11}" type="presOf" srcId="{4F14B1D4-95B7-4DA3-B2A9-F74FAE1D1141}" destId="{06A56D0C-C7BA-488D-8325-F55EC14CF9C1}" srcOrd="0" destOrd="0" presId="urn:microsoft.com/office/officeart/2016/7/layout/LinearBlockProcessNumbered"/>
    <dgm:cxn modelId="{BE1F8C1E-ED35-495B-84A5-82BAAD3A5695}" type="presOf" srcId="{5EBC42A7-9BD8-46B2-BE3C-5C3987722358}" destId="{983AA522-2AC5-4FC9-AEDA-5B580F2E0B7B}" srcOrd="0" destOrd="0" presId="urn:microsoft.com/office/officeart/2016/7/layout/LinearBlockProcessNumbered"/>
    <dgm:cxn modelId="{5EAC3C2A-A1E0-4389-A38C-6CD64DF0EBA7}" type="presOf" srcId="{BE5D1427-DBF0-4793-9F9C-B122244753B3}" destId="{0D180146-4B0F-4BC7-820B-DD42531CFE5C}" srcOrd="1" destOrd="0" presId="urn:microsoft.com/office/officeart/2016/7/layout/LinearBlockProcessNumbered"/>
    <dgm:cxn modelId="{5EE82831-A54C-4EB5-AF5A-97BE4D64731D}" type="presOf" srcId="{B65C6C7F-E19D-42EF-A998-EEF70089C610}" destId="{32278EA8-BB86-4CDF-82F1-AE2A7801C281}" srcOrd="0" destOrd="0" presId="urn:microsoft.com/office/officeart/2016/7/layout/LinearBlockProcessNumbered"/>
    <dgm:cxn modelId="{12AAE949-1B23-4AD2-B012-555277D489E9}" srcId="{A6F5BDD8-0384-4ABB-939A-97B012F36241}" destId="{824B9662-06CF-45C9-A906-91FC7A1C296C}" srcOrd="3" destOrd="0" parTransId="{7CE1084C-5088-4588-A2E8-76E36FD7E3A7}" sibTransId="{4F14B1D4-95B7-4DA3-B2A9-F74FAE1D1141}"/>
    <dgm:cxn modelId="{7E30B66C-BCE4-43A8-ADB5-233C76285648}" type="presOf" srcId="{824B9662-06CF-45C9-A906-91FC7A1C296C}" destId="{2AC19D64-2DD8-4BF6-87AE-181399721D5F}" srcOrd="1" destOrd="0" presId="urn:microsoft.com/office/officeart/2016/7/layout/LinearBlockProcessNumbered"/>
    <dgm:cxn modelId="{2323047C-8F44-4049-9B3E-CD62346B3888}" type="presOf" srcId="{AD6BA6BD-8409-43C3-994C-67F90B639DFF}" destId="{88D6467D-1F7D-42CC-A8A7-462CD872FFFB}" srcOrd="1" destOrd="0" presId="urn:microsoft.com/office/officeart/2016/7/layout/LinearBlockProcessNumbered"/>
    <dgm:cxn modelId="{B0095E7D-4752-41DD-ADE0-FCDC5BCBDA6F}" srcId="{A6F5BDD8-0384-4ABB-939A-97B012F36241}" destId="{52939909-728E-408C-A112-07A07CBC4F14}" srcOrd="1" destOrd="0" parTransId="{BC557405-863C-4CEF-BA3A-BB1484022F88}" sibTransId="{5EBC42A7-9BD8-46B2-BE3C-5C3987722358}"/>
    <dgm:cxn modelId="{30CAF29C-6F6E-44E3-B4BD-B9E463DEFA93}" type="presOf" srcId="{52939909-728E-408C-A112-07A07CBC4F14}" destId="{336B5F14-C7F9-4347-AB05-7DB7B43785BE}" srcOrd="0" destOrd="0" presId="urn:microsoft.com/office/officeart/2016/7/layout/LinearBlockProcessNumbered"/>
    <dgm:cxn modelId="{0BB139B7-D758-486F-AA6A-8D3F2B9C7E73}" srcId="{A6F5BDD8-0384-4ABB-939A-97B012F36241}" destId="{BE5D1427-DBF0-4793-9F9C-B122244753B3}" srcOrd="0" destOrd="0" parTransId="{462E9E1D-DC06-43A2-972E-4D23C66F0FE7}" sibTransId="{B65C6C7F-E19D-42EF-A998-EEF70089C610}"/>
    <dgm:cxn modelId="{E9EFEDC5-0864-4C08-9128-441334458E0E}" type="presOf" srcId="{BE5D1427-DBF0-4793-9F9C-B122244753B3}" destId="{D5AC7454-02C2-4BFF-A33D-AB287772C95E}" srcOrd="0" destOrd="0" presId="urn:microsoft.com/office/officeart/2016/7/layout/LinearBlockProcessNumbered"/>
    <dgm:cxn modelId="{BE540DD7-4CCE-494E-A137-4C9AD517BA49}" type="presOf" srcId="{52939909-728E-408C-A112-07A07CBC4F14}" destId="{6B3F8EA4-959B-4F3D-9216-684F1752225D}" srcOrd="1" destOrd="0" presId="urn:microsoft.com/office/officeart/2016/7/layout/LinearBlockProcessNumbered"/>
    <dgm:cxn modelId="{FE428CE7-E1A6-4C49-A7D3-7B6BCFB3CE6B}" type="presOf" srcId="{824B9662-06CF-45C9-A906-91FC7A1C296C}" destId="{40B62720-6CFF-452D-BFE8-9DEE8FC344D4}" srcOrd="0" destOrd="0" presId="urn:microsoft.com/office/officeart/2016/7/layout/LinearBlockProcessNumbered"/>
    <dgm:cxn modelId="{514549F9-1018-4325-A463-85C174CA2387}" type="presOf" srcId="{A6F5BDD8-0384-4ABB-939A-97B012F36241}" destId="{001041D7-4346-48A1-AF44-BF1A20E2B80F}" srcOrd="0" destOrd="0" presId="urn:microsoft.com/office/officeart/2016/7/layout/LinearBlockProcessNumbered"/>
    <dgm:cxn modelId="{3C5C9AFF-13C3-4F07-9633-7010F18115BA}" srcId="{A6F5BDD8-0384-4ABB-939A-97B012F36241}" destId="{AD6BA6BD-8409-43C3-994C-67F90B639DFF}" srcOrd="2" destOrd="0" parTransId="{FA07FB14-CD1B-4F2D-88BB-4DCE6458FE1F}" sibTransId="{12E71B8D-15F4-4B36-9804-437CCDF52BA7}"/>
    <dgm:cxn modelId="{CF58D6E0-A43E-4F6C-ACBA-A9801847BD5B}" type="presParOf" srcId="{001041D7-4346-48A1-AF44-BF1A20E2B80F}" destId="{EE494F0E-BEFA-443F-BDAC-98B985054468}" srcOrd="0" destOrd="0" presId="urn:microsoft.com/office/officeart/2016/7/layout/LinearBlockProcessNumbered"/>
    <dgm:cxn modelId="{BCBC60A9-41D5-49F8-AA07-98E787408800}" type="presParOf" srcId="{EE494F0E-BEFA-443F-BDAC-98B985054468}" destId="{D5AC7454-02C2-4BFF-A33D-AB287772C95E}" srcOrd="0" destOrd="0" presId="urn:microsoft.com/office/officeart/2016/7/layout/LinearBlockProcessNumbered"/>
    <dgm:cxn modelId="{AEB80FF2-7A07-482E-9ED4-AB0B394023B4}" type="presParOf" srcId="{EE494F0E-BEFA-443F-BDAC-98B985054468}" destId="{32278EA8-BB86-4CDF-82F1-AE2A7801C281}" srcOrd="1" destOrd="0" presId="urn:microsoft.com/office/officeart/2016/7/layout/LinearBlockProcessNumbered"/>
    <dgm:cxn modelId="{A687C8CF-3D4B-475E-AB7C-51CA776A9AF8}" type="presParOf" srcId="{EE494F0E-BEFA-443F-BDAC-98B985054468}" destId="{0D180146-4B0F-4BC7-820B-DD42531CFE5C}" srcOrd="2" destOrd="0" presId="urn:microsoft.com/office/officeart/2016/7/layout/LinearBlockProcessNumbered"/>
    <dgm:cxn modelId="{D16322CA-0460-45D9-8BB3-F8B45A4BD26F}" type="presParOf" srcId="{001041D7-4346-48A1-AF44-BF1A20E2B80F}" destId="{49BA1F55-43C6-4690-9EC1-6CCAE7D86591}" srcOrd="1" destOrd="0" presId="urn:microsoft.com/office/officeart/2016/7/layout/LinearBlockProcessNumbered"/>
    <dgm:cxn modelId="{81ED9AF4-D064-421E-9F40-32E6C7476274}" type="presParOf" srcId="{001041D7-4346-48A1-AF44-BF1A20E2B80F}" destId="{D3E022FD-4774-47A7-8238-8B6FF7623B94}" srcOrd="2" destOrd="0" presId="urn:microsoft.com/office/officeart/2016/7/layout/LinearBlockProcessNumbered"/>
    <dgm:cxn modelId="{716C569D-67CB-4C4F-8905-25A9820DE86A}" type="presParOf" srcId="{D3E022FD-4774-47A7-8238-8B6FF7623B94}" destId="{336B5F14-C7F9-4347-AB05-7DB7B43785BE}" srcOrd="0" destOrd="0" presId="urn:microsoft.com/office/officeart/2016/7/layout/LinearBlockProcessNumbered"/>
    <dgm:cxn modelId="{0F91AC34-59FB-4B2B-9B6A-61ED4942067B}" type="presParOf" srcId="{D3E022FD-4774-47A7-8238-8B6FF7623B94}" destId="{983AA522-2AC5-4FC9-AEDA-5B580F2E0B7B}" srcOrd="1" destOrd="0" presId="urn:microsoft.com/office/officeart/2016/7/layout/LinearBlockProcessNumbered"/>
    <dgm:cxn modelId="{E4A8639D-E9BD-463C-9218-9C8CC485EC84}" type="presParOf" srcId="{D3E022FD-4774-47A7-8238-8B6FF7623B94}" destId="{6B3F8EA4-959B-4F3D-9216-684F1752225D}" srcOrd="2" destOrd="0" presId="urn:microsoft.com/office/officeart/2016/7/layout/LinearBlockProcessNumbered"/>
    <dgm:cxn modelId="{C7D45126-C21D-482B-89A3-AC9F1BC5D384}" type="presParOf" srcId="{001041D7-4346-48A1-AF44-BF1A20E2B80F}" destId="{F8323B71-5E70-4D9A-AC98-2C50F49B4F4B}" srcOrd="3" destOrd="0" presId="urn:microsoft.com/office/officeart/2016/7/layout/LinearBlockProcessNumbered"/>
    <dgm:cxn modelId="{5D01EE70-4826-4B83-B0B7-56769F5F2DED}" type="presParOf" srcId="{001041D7-4346-48A1-AF44-BF1A20E2B80F}" destId="{46439A7D-2B13-4464-847F-A4621CC40A14}" srcOrd="4" destOrd="0" presId="urn:microsoft.com/office/officeart/2016/7/layout/LinearBlockProcessNumbered"/>
    <dgm:cxn modelId="{14856063-87D5-4AE4-BDC6-1DC920C750B3}" type="presParOf" srcId="{46439A7D-2B13-4464-847F-A4621CC40A14}" destId="{2481E6E1-E785-41A5-B51D-C00EA3BDDA3F}" srcOrd="0" destOrd="0" presId="urn:microsoft.com/office/officeart/2016/7/layout/LinearBlockProcessNumbered"/>
    <dgm:cxn modelId="{5D5280BA-9E6E-461A-9616-9DA1DD7BBB48}" type="presParOf" srcId="{46439A7D-2B13-4464-847F-A4621CC40A14}" destId="{E6E0F01B-64A6-4833-B214-DA11539F518A}" srcOrd="1" destOrd="0" presId="urn:microsoft.com/office/officeart/2016/7/layout/LinearBlockProcessNumbered"/>
    <dgm:cxn modelId="{5FF19B6B-EA10-447E-9E2B-474827F55698}" type="presParOf" srcId="{46439A7D-2B13-4464-847F-A4621CC40A14}" destId="{88D6467D-1F7D-42CC-A8A7-462CD872FFFB}" srcOrd="2" destOrd="0" presId="urn:microsoft.com/office/officeart/2016/7/layout/LinearBlockProcessNumbered"/>
    <dgm:cxn modelId="{B3EEA960-091D-4FF8-AA04-3FEEBB0B3478}" type="presParOf" srcId="{001041D7-4346-48A1-AF44-BF1A20E2B80F}" destId="{B8CA3890-BE45-4295-9B58-B24C2B6BE125}" srcOrd="5" destOrd="0" presId="urn:microsoft.com/office/officeart/2016/7/layout/LinearBlockProcessNumbered"/>
    <dgm:cxn modelId="{BFE74F82-31CA-4C6F-B0B9-B64CD555FE9C}" type="presParOf" srcId="{001041D7-4346-48A1-AF44-BF1A20E2B80F}" destId="{DF963A41-969C-48E0-85FD-1870C390E48B}" srcOrd="6" destOrd="0" presId="urn:microsoft.com/office/officeart/2016/7/layout/LinearBlockProcessNumbered"/>
    <dgm:cxn modelId="{0CEDA960-3D76-4060-9B95-74A2043118F9}" type="presParOf" srcId="{DF963A41-969C-48E0-85FD-1870C390E48B}" destId="{40B62720-6CFF-452D-BFE8-9DEE8FC344D4}" srcOrd="0" destOrd="0" presId="urn:microsoft.com/office/officeart/2016/7/layout/LinearBlockProcessNumbered"/>
    <dgm:cxn modelId="{24E06325-A387-4D9D-9D1F-70CDCC624A88}" type="presParOf" srcId="{DF963A41-969C-48E0-85FD-1870C390E48B}" destId="{06A56D0C-C7BA-488D-8325-F55EC14CF9C1}" srcOrd="1" destOrd="0" presId="urn:microsoft.com/office/officeart/2016/7/layout/LinearBlockProcessNumbered"/>
    <dgm:cxn modelId="{65E40DCB-6BA5-48D9-89E7-1B412FF2A78A}" type="presParOf" srcId="{DF963A41-969C-48E0-85FD-1870C390E48B}" destId="{2AC19D64-2DD8-4BF6-87AE-181399721D5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4532B6-56EA-4DDC-9475-05E19CE0FB87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27DA25-5F17-490D-B0C8-B2AC95E608B0}">
      <dgm:prSet/>
      <dgm:spPr/>
      <dgm:t>
        <a:bodyPr/>
        <a:lstStyle/>
        <a:p>
          <a:r>
            <a:rPr lang="en-US"/>
            <a:t>Input validation (e.g., numeric grades)</a:t>
          </a:r>
        </a:p>
      </dgm:t>
    </dgm:pt>
    <dgm:pt modelId="{B6F9B3B5-2C72-41BF-ABCA-19E5C7426F7F}" type="parTrans" cxnId="{1156B6BB-D36D-4968-BE83-392DF7EC52E0}">
      <dgm:prSet/>
      <dgm:spPr/>
      <dgm:t>
        <a:bodyPr/>
        <a:lstStyle/>
        <a:p>
          <a:endParaRPr lang="en-US"/>
        </a:p>
      </dgm:t>
    </dgm:pt>
    <dgm:pt modelId="{D7F7F5A0-3EF8-4670-A49E-61E2E7352041}" type="sibTrans" cxnId="{1156B6BB-D36D-4968-BE83-392DF7EC52E0}">
      <dgm:prSet/>
      <dgm:spPr/>
      <dgm:t>
        <a:bodyPr/>
        <a:lstStyle/>
        <a:p>
          <a:endParaRPr lang="en-US"/>
        </a:p>
      </dgm:t>
    </dgm:pt>
    <dgm:pt modelId="{1DCC794E-36A2-48BA-99AF-DA7A33BC2B00}">
      <dgm:prSet/>
      <dgm:spPr/>
      <dgm:t>
        <a:bodyPr/>
        <a:lstStyle/>
        <a:p>
          <a:r>
            <a:rPr lang="en-US"/>
            <a:t>Missing file checks and creation</a:t>
          </a:r>
        </a:p>
      </dgm:t>
    </dgm:pt>
    <dgm:pt modelId="{80DA007F-DC67-406E-BDF0-B0EAD3F2B219}" type="parTrans" cxnId="{E9D258D9-5FDA-4DCA-999C-30107AF88602}">
      <dgm:prSet/>
      <dgm:spPr/>
      <dgm:t>
        <a:bodyPr/>
        <a:lstStyle/>
        <a:p>
          <a:endParaRPr lang="en-US"/>
        </a:p>
      </dgm:t>
    </dgm:pt>
    <dgm:pt modelId="{578EE53D-FD05-45B0-A75D-4BA051AE4A94}" type="sibTrans" cxnId="{E9D258D9-5FDA-4DCA-999C-30107AF88602}">
      <dgm:prSet/>
      <dgm:spPr/>
      <dgm:t>
        <a:bodyPr/>
        <a:lstStyle/>
        <a:p>
          <a:endParaRPr lang="en-US"/>
        </a:p>
      </dgm:t>
    </dgm:pt>
    <dgm:pt modelId="{2051A32E-C519-4240-AB23-7349B291CB8C}">
      <dgm:prSet/>
      <dgm:spPr/>
      <dgm:t>
        <a:bodyPr/>
        <a:lstStyle/>
        <a:p>
          <a:r>
            <a:rPr lang="en-US"/>
            <a:t>Try-except blocks for file I/O safety</a:t>
          </a:r>
        </a:p>
      </dgm:t>
    </dgm:pt>
    <dgm:pt modelId="{D20913A0-C16F-479F-8CF6-D137751C81D0}" type="parTrans" cxnId="{C365187B-A4A5-4A5C-9F7B-56CD6A34485E}">
      <dgm:prSet/>
      <dgm:spPr/>
      <dgm:t>
        <a:bodyPr/>
        <a:lstStyle/>
        <a:p>
          <a:endParaRPr lang="en-US"/>
        </a:p>
      </dgm:t>
    </dgm:pt>
    <dgm:pt modelId="{616292E5-135C-4B98-98C4-8981995CD3F7}" type="sibTrans" cxnId="{C365187B-A4A5-4A5C-9F7B-56CD6A34485E}">
      <dgm:prSet/>
      <dgm:spPr/>
      <dgm:t>
        <a:bodyPr/>
        <a:lstStyle/>
        <a:p>
          <a:endParaRPr lang="en-US"/>
        </a:p>
      </dgm:t>
    </dgm:pt>
    <dgm:pt modelId="{681ECF62-EB2D-454D-9654-BDA6C63C42CB}">
      <dgm:prSet/>
      <dgm:spPr/>
      <dgm:t>
        <a:bodyPr/>
        <a:lstStyle/>
        <a:p>
          <a:r>
            <a:rPr lang="en-US"/>
            <a:t>Colored feedback for error/success messages</a:t>
          </a:r>
        </a:p>
      </dgm:t>
    </dgm:pt>
    <dgm:pt modelId="{92F0A766-E6C7-43B2-AE88-4D68199795A0}" type="parTrans" cxnId="{4DD3691C-0DD7-4D34-B06B-4AF712B8F565}">
      <dgm:prSet/>
      <dgm:spPr/>
      <dgm:t>
        <a:bodyPr/>
        <a:lstStyle/>
        <a:p>
          <a:endParaRPr lang="en-US"/>
        </a:p>
      </dgm:t>
    </dgm:pt>
    <dgm:pt modelId="{EFEFC14D-2C73-4B78-A8EA-E5F86199B7FD}" type="sibTrans" cxnId="{4DD3691C-0DD7-4D34-B06B-4AF712B8F565}">
      <dgm:prSet/>
      <dgm:spPr/>
      <dgm:t>
        <a:bodyPr/>
        <a:lstStyle/>
        <a:p>
          <a:endParaRPr lang="en-US"/>
        </a:p>
      </dgm:t>
    </dgm:pt>
    <dgm:pt modelId="{160D4E8D-1448-467C-9052-5356A1C28825}" type="pres">
      <dgm:prSet presAssocID="{714532B6-56EA-4DDC-9475-05E19CE0FB87}" presName="Name0" presStyleCnt="0">
        <dgm:presLayoutVars>
          <dgm:dir/>
          <dgm:animLvl val="lvl"/>
          <dgm:resizeHandles val="exact"/>
        </dgm:presLayoutVars>
      </dgm:prSet>
      <dgm:spPr/>
    </dgm:pt>
    <dgm:pt modelId="{276021BF-5484-4EF1-9C0D-66C21D482B2B}" type="pres">
      <dgm:prSet presAssocID="{7527DA25-5F17-490D-B0C8-B2AC95E608B0}" presName="linNode" presStyleCnt="0"/>
      <dgm:spPr/>
    </dgm:pt>
    <dgm:pt modelId="{A2DFBC7D-E38B-49DB-8262-3904B4780526}" type="pres">
      <dgm:prSet presAssocID="{7527DA25-5F17-490D-B0C8-B2AC95E608B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A3F42A5C-D374-4539-9841-5E7C74B8878A}" type="pres">
      <dgm:prSet presAssocID="{D7F7F5A0-3EF8-4670-A49E-61E2E7352041}" presName="sp" presStyleCnt="0"/>
      <dgm:spPr/>
    </dgm:pt>
    <dgm:pt modelId="{9E5ACB8D-8BAA-416D-A437-4CA8F9AF6ACA}" type="pres">
      <dgm:prSet presAssocID="{1DCC794E-36A2-48BA-99AF-DA7A33BC2B00}" presName="linNode" presStyleCnt="0"/>
      <dgm:spPr/>
    </dgm:pt>
    <dgm:pt modelId="{C55B8BFD-00EA-4B4F-8C80-C5F8D3091264}" type="pres">
      <dgm:prSet presAssocID="{1DCC794E-36A2-48BA-99AF-DA7A33BC2B0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327E871-BA61-4686-B7BB-C6D349B55F6C}" type="pres">
      <dgm:prSet presAssocID="{578EE53D-FD05-45B0-A75D-4BA051AE4A94}" presName="sp" presStyleCnt="0"/>
      <dgm:spPr/>
    </dgm:pt>
    <dgm:pt modelId="{55DD6DC0-3950-40A9-95C6-74876B514D23}" type="pres">
      <dgm:prSet presAssocID="{2051A32E-C519-4240-AB23-7349B291CB8C}" presName="linNode" presStyleCnt="0"/>
      <dgm:spPr/>
    </dgm:pt>
    <dgm:pt modelId="{D180A104-C5CC-429C-8585-2F077526BC7F}" type="pres">
      <dgm:prSet presAssocID="{2051A32E-C519-4240-AB23-7349B291CB8C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2DA222BE-5361-4959-BED1-DD6AF7FC9994}" type="pres">
      <dgm:prSet presAssocID="{616292E5-135C-4B98-98C4-8981995CD3F7}" presName="sp" presStyleCnt="0"/>
      <dgm:spPr/>
    </dgm:pt>
    <dgm:pt modelId="{1E0B649F-C4E5-4984-AA73-72EEDA9C363A}" type="pres">
      <dgm:prSet presAssocID="{681ECF62-EB2D-454D-9654-BDA6C63C42CB}" presName="linNode" presStyleCnt="0"/>
      <dgm:spPr/>
    </dgm:pt>
    <dgm:pt modelId="{F98D3589-7577-4F7B-9F59-2D55B7113061}" type="pres">
      <dgm:prSet presAssocID="{681ECF62-EB2D-454D-9654-BDA6C63C42C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4DD3691C-0DD7-4D34-B06B-4AF712B8F565}" srcId="{714532B6-56EA-4DDC-9475-05E19CE0FB87}" destId="{681ECF62-EB2D-454D-9654-BDA6C63C42CB}" srcOrd="3" destOrd="0" parTransId="{92F0A766-E6C7-43B2-AE88-4D68199795A0}" sibTransId="{EFEFC14D-2C73-4B78-A8EA-E5F86199B7FD}"/>
    <dgm:cxn modelId="{CA34812A-047A-40F8-ABDA-2F013FAD800B}" type="presOf" srcId="{1DCC794E-36A2-48BA-99AF-DA7A33BC2B00}" destId="{C55B8BFD-00EA-4B4F-8C80-C5F8D3091264}" srcOrd="0" destOrd="0" presId="urn:microsoft.com/office/officeart/2005/8/layout/vList5"/>
    <dgm:cxn modelId="{F7842742-8C88-4FCF-9556-07ADCB7A21B4}" type="presOf" srcId="{7527DA25-5F17-490D-B0C8-B2AC95E608B0}" destId="{A2DFBC7D-E38B-49DB-8262-3904B4780526}" srcOrd="0" destOrd="0" presId="urn:microsoft.com/office/officeart/2005/8/layout/vList5"/>
    <dgm:cxn modelId="{C365187B-A4A5-4A5C-9F7B-56CD6A34485E}" srcId="{714532B6-56EA-4DDC-9475-05E19CE0FB87}" destId="{2051A32E-C519-4240-AB23-7349B291CB8C}" srcOrd="2" destOrd="0" parTransId="{D20913A0-C16F-479F-8CF6-D137751C81D0}" sibTransId="{616292E5-135C-4B98-98C4-8981995CD3F7}"/>
    <dgm:cxn modelId="{33AA0690-8F03-41F5-A6F7-778ADDC2E50F}" type="presOf" srcId="{681ECF62-EB2D-454D-9654-BDA6C63C42CB}" destId="{F98D3589-7577-4F7B-9F59-2D55B7113061}" srcOrd="0" destOrd="0" presId="urn:microsoft.com/office/officeart/2005/8/layout/vList5"/>
    <dgm:cxn modelId="{48B827B2-30F2-49B8-9CF7-EF2E2ADF9835}" type="presOf" srcId="{2051A32E-C519-4240-AB23-7349B291CB8C}" destId="{D180A104-C5CC-429C-8585-2F077526BC7F}" srcOrd="0" destOrd="0" presId="urn:microsoft.com/office/officeart/2005/8/layout/vList5"/>
    <dgm:cxn modelId="{1156B6BB-D36D-4968-BE83-392DF7EC52E0}" srcId="{714532B6-56EA-4DDC-9475-05E19CE0FB87}" destId="{7527DA25-5F17-490D-B0C8-B2AC95E608B0}" srcOrd="0" destOrd="0" parTransId="{B6F9B3B5-2C72-41BF-ABCA-19E5C7426F7F}" sibTransId="{D7F7F5A0-3EF8-4670-A49E-61E2E7352041}"/>
    <dgm:cxn modelId="{B81854C6-50C3-4F76-94FC-E127FA48033C}" type="presOf" srcId="{714532B6-56EA-4DDC-9475-05E19CE0FB87}" destId="{160D4E8D-1448-467C-9052-5356A1C28825}" srcOrd="0" destOrd="0" presId="urn:microsoft.com/office/officeart/2005/8/layout/vList5"/>
    <dgm:cxn modelId="{E9D258D9-5FDA-4DCA-999C-30107AF88602}" srcId="{714532B6-56EA-4DDC-9475-05E19CE0FB87}" destId="{1DCC794E-36A2-48BA-99AF-DA7A33BC2B00}" srcOrd="1" destOrd="0" parTransId="{80DA007F-DC67-406E-BDF0-B0EAD3F2B219}" sibTransId="{578EE53D-FD05-45B0-A75D-4BA051AE4A94}"/>
    <dgm:cxn modelId="{0A1D36DF-C837-4D59-AE9C-AFA1DCA949DD}" type="presParOf" srcId="{160D4E8D-1448-467C-9052-5356A1C28825}" destId="{276021BF-5484-4EF1-9C0D-66C21D482B2B}" srcOrd="0" destOrd="0" presId="urn:microsoft.com/office/officeart/2005/8/layout/vList5"/>
    <dgm:cxn modelId="{B15B1CA7-1531-4846-9E0B-FD83240979F3}" type="presParOf" srcId="{276021BF-5484-4EF1-9C0D-66C21D482B2B}" destId="{A2DFBC7D-E38B-49DB-8262-3904B4780526}" srcOrd="0" destOrd="0" presId="urn:microsoft.com/office/officeart/2005/8/layout/vList5"/>
    <dgm:cxn modelId="{C550D253-7B1D-47D7-8072-AA020DEF5F2C}" type="presParOf" srcId="{160D4E8D-1448-467C-9052-5356A1C28825}" destId="{A3F42A5C-D374-4539-9841-5E7C74B8878A}" srcOrd="1" destOrd="0" presId="urn:microsoft.com/office/officeart/2005/8/layout/vList5"/>
    <dgm:cxn modelId="{52731418-3435-4102-B978-579E26EA6D06}" type="presParOf" srcId="{160D4E8D-1448-467C-9052-5356A1C28825}" destId="{9E5ACB8D-8BAA-416D-A437-4CA8F9AF6ACA}" srcOrd="2" destOrd="0" presId="urn:microsoft.com/office/officeart/2005/8/layout/vList5"/>
    <dgm:cxn modelId="{D0EEA6B5-C8D2-4C3C-A59A-522481C33186}" type="presParOf" srcId="{9E5ACB8D-8BAA-416D-A437-4CA8F9AF6ACA}" destId="{C55B8BFD-00EA-4B4F-8C80-C5F8D3091264}" srcOrd="0" destOrd="0" presId="urn:microsoft.com/office/officeart/2005/8/layout/vList5"/>
    <dgm:cxn modelId="{71897F47-A5C6-4A6B-8EE9-283845E649E8}" type="presParOf" srcId="{160D4E8D-1448-467C-9052-5356A1C28825}" destId="{C327E871-BA61-4686-B7BB-C6D349B55F6C}" srcOrd="3" destOrd="0" presId="urn:microsoft.com/office/officeart/2005/8/layout/vList5"/>
    <dgm:cxn modelId="{62AD40E6-51F1-4677-B81F-12E93D2E1A2D}" type="presParOf" srcId="{160D4E8D-1448-467C-9052-5356A1C28825}" destId="{55DD6DC0-3950-40A9-95C6-74876B514D23}" srcOrd="4" destOrd="0" presId="urn:microsoft.com/office/officeart/2005/8/layout/vList5"/>
    <dgm:cxn modelId="{EAF87B2C-01C8-4A16-8EB3-67C5B9175510}" type="presParOf" srcId="{55DD6DC0-3950-40A9-95C6-74876B514D23}" destId="{D180A104-C5CC-429C-8585-2F077526BC7F}" srcOrd="0" destOrd="0" presId="urn:microsoft.com/office/officeart/2005/8/layout/vList5"/>
    <dgm:cxn modelId="{743506D3-A5CC-464B-8275-EB5BD27E9619}" type="presParOf" srcId="{160D4E8D-1448-467C-9052-5356A1C28825}" destId="{2DA222BE-5361-4959-BED1-DD6AF7FC9994}" srcOrd="5" destOrd="0" presId="urn:microsoft.com/office/officeart/2005/8/layout/vList5"/>
    <dgm:cxn modelId="{9D854B0B-CE5F-4AD2-840C-98B26E14FEA6}" type="presParOf" srcId="{160D4E8D-1448-467C-9052-5356A1C28825}" destId="{1E0B649F-C4E5-4984-AA73-72EEDA9C363A}" srcOrd="6" destOrd="0" presId="urn:microsoft.com/office/officeart/2005/8/layout/vList5"/>
    <dgm:cxn modelId="{2B03168F-D1B6-4968-AB8E-D4FEEB183A07}" type="presParOf" srcId="{1E0B649F-C4E5-4984-AA73-72EEDA9C363A}" destId="{F98D3589-7577-4F7B-9F59-2D55B711306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0E3DD-D6B0-41F2-BD35-5D73BE972FCB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5D888F-DCF2-4108-BAEF-1DF609A8ED67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1.This project is a Python-based system that manages student and admin profiles.</a:t>
          </a:r>
        </a:p>
      </dsp:txBody>
      <dsp:txXfrm>
        <a:off x="283960" y="1066136"/>
        <a:ext cx="2107770" cy="1308711"/>
      </dsp:txXfrm>
    </dsp:sp>
    <dsp:sp modelId="{7092DB58-D09A-4561-A805-44120E3A3E00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896B8D-DDAA-4178-8BB2-C1F4414AF91E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2.It allows registration, data modification, and viewing features.</a:t>
          </a:r>
        </a:p>
      </dsp:txBody>
      <dsp:txXfrm>
        <a:off x="2959652" y="1066136"/>
        <a:ext cx="2107770" cy="1308711"/>
      </dsp:txXfrm>
    </dsp:sp>
    <dsp:sp modelId="{DD19C967-E7B2-4607-922C-DEDFF5660BEC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ADD3A-497F-4B83-B153-A4BC79BDBE71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3.Built using OOP principles and file handling for data persistence.</a:t>
          </a:r>
        </a:p>
      </dsp:txBody>
      <dsp:txXfrm>
        <a:off x="5635343" y="1066136"/>
        <a:ext cx="2107770" cy="13087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16F58-1298-433B-BA29-C8FF0D539418}">
      <dsp:nvSpPr>
        <dsp:cNvPr id="0" name=""/>
        <dsp:cNvSpPr/>
      </dsp:nvSpPr>
      <dsp:spPr>
        <a:xfrm>
          <a:off x="0" y="3406931"/>
          <a:ext cx="8229600" cy="11182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Reference: See attached PDF flowchart</a:t>
          </a:r>
        </a:p>
      </dsp:txBody>
      <dsp:txXfrm>
        <a:off x="0" y="3406931"/>
        <a:ext cx="8229600" cy="1118231"/>
      </dsp:txXfrm>
    </dsp:sp>
    <dsp:sp modelId="{D3715CB5-2F27-43CE-945D-8BA3ECC23097}">
      <dsp:nvSpPr>
        <dsp:cNvPr id="0" name=""/>
        <dsp:cNvSpPr/>
      </dsp:nvSpPr>
      <dsp:spPr>
        <a:xfrm rot="10800000">
          <a:off x="0" y="1703865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Emphasizes user flow and program structure</a:t>
          </a:r>
        </a:p>
      </dsp:txBody>
      <dsp:txXfrm rot="10800000">
        <a:off x="0" y="1703865"/>
        <a:ext cx="8229600" cy="1117500"/>
      </dsp:txXfrm>
    </dsp:sp>
    <dsp:sp modelId="{19E073E8-38FF-48A7-9CC6-64E54CA1D70C}">
      <dsp:nvSpPr>
        <dsp:cNvPr id="0" name=""/>
        <dsp:cNvSpPr/>
      </dsp:nvSpPr>
      <dsp:spPr>
        <a:xfrm rot="10800000">
          <a:off x="0" y="799"/>
          <a:ext cx="8229600" cy="171983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Illustrates login → role-based path → actions → exit</a:t>
          </a:r>
        </a:p>
      </dsp:txBody>
      <dsp:txXfrm rot="10800000">
        <a:off x="0" y="799"/>
        <a:ext cx="8229600" cy="11175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2C682-AF57-4E3D-8D49-5F55DBD4282D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12F7B-328D-4739-9C08-8D4FFD465C4D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71F6B-6A15-4FD4-9E9A-7EAB7B98F06E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Inheritance reduces code duplication</a:t>
          </a:r>
        </a:p>
      </dsp:txBody>
      <dsp:txXfrm>
        <a:off x="1339618" y="2288"/>
        <a:ext cx="3433549" cy="1159843"/>
      </dsp:txXfrm>
    </dsp:sp>
    <dsp:sp modelId="{800BF30C-86A2-4C06-B423-601BAE85D862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7855A-6094-4970-8BC1-4783E2FA1F6B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C3C9D1-9339-4B4A-A598-3D7BA80D96E6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Encapsulation ensures data integrity</a:t>
          </a:r>
        </a:p>
      </dsp:txBody>
      <dsp:txXfrm>
        <a:off x="1339618" y="1452092"/>
        <a:ext cx="3433549" cy="1159843"/>
      </dsp:txXfrm>
    </dsp:sp>
    <dsp:sp modelId="{A804C2D3-7D0E-441D-9328-1B1276DD6D6B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C4435B-AEBF-46BD-A433-60FA4BB13F98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4191BF-A31B-433A-A714-BE5E8090D724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Methods encapsulate role-specific behavior</a:t>
          </a:r>
        </a:p>
      </dsp:txBody>
      <dsp:txXfrm>
        <a:off x="1339618" y="2901896"/>
        <a:ext cx="3433549" cy="1159843"/>
      </dsp:txXfrm>
    </dsp:sp>
    <dsp:sp modelId="{7D024BF8-16FD-45D8-B181-BAA810680E7E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0FDDF-B1E2-4E86-9668-BD1966D801C6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0186D-15F2-4DC9-BA24-9246969028B4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Classes help model real-world structure</a:t>
          </a:r>
        </a:p>
      </dsp:txBody>
      <dsp:txXfrm>
        <a:off x="1339618" y="4351700"/>
        <a:ext cx="3433549" cy="11598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A85FD-19E1-4F9A-ADE4-52A557BE4923}">
      <dsp:nvSpPr>
        <dsp:cNvPr id="0" name=""/>
        <dsp:cNvSpPr/>
      </dsp:nvSpPr>
      <dsp:spPr>
        <a:xfrm>
          <a:off x="0" y="76265"/>
          <a:ext cx="4773168" cy="12712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Simple and intuitive UI</a:t>
          </a:r>
        </a:p>
      </dsp:txBody>
      <dsp:txXfrm>
        <a:off x="62055" y="138320"/>
        <a:ext cx="4649058" cy="1147095"/>
      </dsp:txXfrm>
    </dsp:sp>
    <dsp:sp modelId="{F7E79AE2-3095-470A-9B37-1612C3CB230B}">
      <dsp:nvSpPr>
        <dsp:cNvPr id="0" name=""/>
        <dsp:cNvSpPr/>
      </dsp:nvSpPr>
      <dsp:spPr>
        <a:xfrm>
          <a:off x="0" y="1439630"/>
          <a:ext cx="4773168" cy="1271205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Real-time updates to user data</a:t>
          </a:r>
        </a:p>
      </dsp:txBody>
      <dsp:txXfrm>
        <a:off x="62055" y="1501685"/>
        <a:ext cx="4649058" cy="1147095"/>
      </dsp:txXfrm>
    </dsp:sp>
    <dsp:sp modelId="{6275C971-4433-4F88-ADDD-5D5E33A5C3E1}">
      <dsp:nvSpPr>
        <dsp:cNvPr id="0" name=""/>
        <dsp:cNvSpPr/>
      </dsp:nvSpPr>
      <dsp:spPr>
        <a:xfrm>
          <a:off x="0" y="2802996"/>
          <a:ext cx="4773168" cy="1271205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Demonstrates real-world programming concepts</a:t>
          </a:r>
        </a:p>
      </dsp:txBody>
      <dsp:txXfrm>
        <a:off x="62055" y="2865051"/>
        <a:ext cx="4649058" cy="1147095"/>
      </dsp:txXfrm>
    </dsp:sp>
    <dsp:sp modelId="{0C6D2C0E-C111-44AA-B75E-5490669540C5}">
      <dsp:nvSpPr>
        <dsp:cNvPr id="0" name=""/>
        <dsp:cNvSpPr/>
      </dsp:nvSpPr>
      <dsp:spPr>
        <a:xfrm>
          <a:off x="0" y="4166361"/>
          <a:ext cx="4773168" cy="127120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Can be extended to more advanced systems</a:t>
          </a:r>
        </a:p>
      </dsp:txBody>
      <dsp:txXfrm>
        <a:off x="62055" y="4228416"/>
        <a:ext cx="4649058" cy="114709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89FC0E-E264-42B9-8CBA-C371B1284545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B7F9A-015A-4FEE-B7D8-C0CB289A01FD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1C769-98F6-4A14-B9D1-F7656B3E06AB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project showcases core programming skills in Python</a:t>
          </a:r>
        </a:p>
      </dsp:txBody>
      <dsp:txXfrm>
        <a:off x="1493203" y="552"/>
        <a:ext cx="6736396" cy="1292816"/>
      </dsp:txXfrm>
    </dsp:sp>
    <dsp:sp modelId="{992E814F-EBC1-4C8C-897E-8F89D5FFF759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7F86F9-6F12-4C7F-8141-26078CACFDE6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9F2F0-695E-4C93-9DFC-3DC67F2D2CE2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Successfully manages user data and operations</a:t>
          </a:r>
        </a:p>
      </dsp:txBody>
      <dsp:txXfrm>
        <a:off x="1493203" y="1616573"/>
        <a:ext cx="6736396" cy="1292816"/>
      </dsp:txXfrm>
    </dsp:sp>
    <dsp:sp modelId="{05417EE8-36EF-454B-BDAE-7A6D354DC957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685565-4A25-491C-BEF9-0849CF2DF207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FD911-B116-458D-87F6-6BE3A34BFBCC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strong foundation for future system enhancements</a:t>
          </a:r>
        </a:p>
      </dsp:txBody>
      <dsp:txXfrm>
        <a:off x="1493203" y="3232593"/>
        <a:ext cx="6736396" cy="12928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3C2E6B-B7E7-42A3-A8E0-D233EC103F30}">
      <dsp:nvSpPr>
        <dsp:cNvPr id="0" name=""/>
        <dsp:cNvSpPr/>
      </dsp:nvSpPr>
      <dsp:spPr>
        <a:xfrm>
          <a:off x="3387476" y="201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Python (Core programming language)</a:t>
          </a:r>
        </a:p>
      </dsp:txBody>
      <dsp:txXfrm>
        <a:off x="3751138" y="201"/>
        <a:ext cx="727323" cy="1200083"/>
      </dsp:txXfrm>
    </dsp:sp>
    <dsp:sp modelId="{85A8F8D9-0328-4298-A3F8-F0EC1742A64F}">
      <dsp:nvSpPr>
        <dsp:cNvPr id="0" name=""/>
        <dsp:cNvSpPr/>
      </dsp:nvSpPr>
      <dsp:spPr>
        <a:xfrm rot="3600000">
          <a:off x="4717222" y="767929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colorama: Colored terminal output</a:t>
          </a:r>
        </a:p>
      </dsp:txBody>
      <dsp:txXfrm rot="-5400000">
        <a:off x="4954733" y="1067950"/>
        <a:ext cx="1200083" cy="727323"/>
      </dsp:txXfrm>
    </dsp:sp>
    <dsp:sp modelId="{40EEDB48-B0C2-4D5B-BA85-0B20D5F88863}">
      <dsp:nvSpPr>
        <dsp:cNvPr id="0" name=""/>
        <dsp:cNvSpPr/>
      </dsp:nvSpPr>
      <dsp:spPr>
        <a:xfrm rot="7200000">
          <a:off x="4717222" y="2303387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pyfiglet: ASCII art for headers</a:t>
          </a:r>
        </a:p>
      </dsp:txBody>
      <dsp:txXfrm rot="-5400000">
        <a:off x="4954732" y="2730690"/>
        <a:ext cx="1200083" cy="727323"/>
      </dsp:txXfrm>
    </dsp:sp>
    <dsp:sp modelId="{D735288C-4D0D-4372-AA0F-E313F8EE951F}">
      <dsp:nvSpPr>
        <dsp:cNvPr id="0" name=""/>
        <dsp:cNvSpPr/>
      </dsp:nvSpPr>
      <dsp:spPr>
        <a:xfrm rot="10800000">
          <a:off x="3387476" y="3071115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prettytable: Tabular data display</a:t>
          </a:r>
        </a:p>
      </dsp:txBody>
      <dsp:txXfrm rot="10800000">
        <a:off x="3751137" y="3325678"/>
        <a:ext cx="727323" cy="1200083"/>
      </dsp:txXfrm>
    </dsp:sp>
    <dsp:sp modelId="{9E09CA3A-AC0E-4EA1-A09B-4198337AD3D0}">
      <dsp:nvSpPr>
        <dsp:cNvPr id="0" name=""/>
        <dsp:cNvSpPr/>
      </dsp:nvSpPr>
      <dsp:spPr>
        <a:xfrm rot="14400000">
          <a:off x="2057731" y="2303387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uuid: Unique ID generation</a:t>
          </a:r>
        </a:p>
      </dsp:txBody>
      <dsp:txXfrm rot="5400000">
        <a:off x="2074783" y="2730689"/>
        <a:ext cx="1200083" cy="727323"/>
      </dsp:txXfrm>
    </dsp:sp>
    <dsp:sp modelId="{A8D11282-2CD5-4506-B279-DEF5A3E0A613}">
      <dsp:nvSpPr>
        <dsp:cNvPr id="0" name=""/>
        <dsp:cNvSpPr/>
      </dsp:nvSpPr>
      <dsp:spPr>
        <a:xfrm rot="18000000">
          <a:off x="2057731" y="767929"/>
          <a:ext cx="1454646" cy="1454646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896" tIns="56896" rIns="56896" bIns="56896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csv / pickle / os: File operations</a:t>
          </a:r>
        </a:p>
      </dsp:txBody>
      <dsp:txXfrm rot="5400000">
        <a:off x="2074784" y="1067949"/>
        <a:ext cx="1200083" cy="727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7E0BA-E74C-4C03-8DCB-ED36B89DFF7C}">
      <dsp:nvSpPr>
        <dsp:cNvPr id="0" name=""/>
        <dsp:cNvSpPr/>
      </dsp:nvSpPr>
      <dsp:spPr>
        <a:xfrm>
          <a:off x="1236014" y="4442"/>
          <a:ext cx="703217" cy="7032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2CBC1-8160-4158-AD4D-AA1875DC6122}">
      <dsp:nvSpPr>
        <dsp:cNvPr id="0" name=""/>
        <dsp:cNvSpPr/>
      </dsp:nvSpPr>
      <dsp:spPr>
        <a:xfrm>
          <a:off x="1383690" y="152117"/>
          <a:ext cx="407865" cy="407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AF133-42AF-4FDC-A16F-2F191DFD5FB3}">
      <dsp:nvSpPr>
        <dsp:cNvPr id="0" name=""/>
        <dsp:cNvSpPr/>
      </dsp:nvSpPr>
      <dsp:spPr>
        <a:xfrm>
          <a:off x="2089921" y="4442"/>
          <a:ext cx="1657582" cy="70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Roles: Admin and Student</a:t>
          </a:r>
        </a:p>
      </dsp:txBody>
      <dsp:txXfrm>
        <a:off x="2089921" y="4442"/>
        <a:ext cx="1657582" cy="703217"/>
      </dsp:txXfrm>
    </dsp:sp>
    <dsp:sp modelId="{4D7F2F2D-EBB1-419D-9ADF-E784DCEDD5D4}">
      <dsp:nvSpPr>
        <dsp:cNvPr id="0" name=""/>
        <dsp:cNvSpPr/>
      </dsp:nvSpPr>
      <dsp:spPr>
        <a:xfrm>
          <a:off x="4036325" y="4442"/>
          <a:ext cx="703217" cy="7032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3B468-4FDB-4D01-80FC-CFFB8248F7AC}">
      <dsp:nvSpPr>
        <dsp:cNvPr id="0" name=""/>
        <dsp:cNvSpPr/>
      </dsp:nvSpPr>
      <dsp:spPr>
        <a:xfrm>
          <a:off x="4184001" y="152117"/>
          <a:ext cx="407865" cy="407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4FFDE-C253-433F-9518-4CF3589BAE27}">
      <dsp:nvSpPr>
        <dsp:cNvPr id="0" name=""/>
        <dsp:cNvSpPr/>
      </dsp:nvSpPr>
      <dsp:spPr>
        <a:xfrm>
          <a:off x="4890232" y="4442"/>
          <a:ext cx="1657582" cy="70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Functional areas:</a:t>
          </a:r>
        </a:p>
      </dsp:txBody>
      <dsp:txXfrm>
        <a:off x="4890232" y="4442"/>
        <a:ext cx="1657582" cy="703217"/>
      </dsp:txXfrm>
    </dsp:sp>
    <dsp:sp modelId="{503BC259-8918-4C6F-BFC8-E6F376073F8B}">
      <dsp:nvSpPr>
        <dsp:cNvPr id="0" name=""/>
        <dsp:cNvSpPr/>
      </dsp:nvSpPr>
      <dsp:spPr>
        <a:xfrm>
          <a:off x="1236014" y="1253342"/>
          <a:ext cx="703217" cy="7032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A1AF-026B-41CA-A78B-B9586040C418}">
      <dsp:nvSpPr>
        <dsp:cNvPr id="0" name=""/>
        <dsp:cNvSpPr/>
      </dsp:nvSpPr>
      <dsp:spPr>
        <a:xfrm>
          <a:off x="1383690" y="1401018"/>
          <a:ext cx="407865" cy="407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3CA31-4C2D-4048-8384-4C93D819C54E}">
      <dsp:nvSpPr>
        <dsp:cNvPr id="0" name=""/>
        <dsp:cNvSpPr/>
      </dsp:nvSpPr>
      <dsp:spPr>
        <a:xfrm>
          <a:off x="2089921" y="1253342"/>
          <a:ext cx="1657582" cy="70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User registration</a:t>
          </a:r>
        </a:p>
      </dsp:txBody>
      <dsp:txXfrm>
        <a:off x="2089921" y="1253342"/>
        <a:ext cx="1657582" cy="703217"/>
      </dsp:txXfrm>
    </dsp:sp>
    <dsp:sp modelId="{59879139-70C3-4169-8D5A-1630105C5D1B}">
      <dsp:nvSpPr>
        <dsp:cNvPr id="0" name=""/>
        <dsp:cNvSpPr/>
      </dsp:nvSpPr>
      <dsp:spPr>
        <a:xfrm>
          <a:off x="4036325" y="1253342"/>
          <a:ext cx="703217" cy="7032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9C157-BDAB-4122-95CE-342F2DD95E8A}">
      <dsp:nvSpPr>
        <dsp:cNvPr id="0" name=""/>
        <dsp:cNvSpPr/>
      </dsp:nvSpPr>
      <dsp:spPr>
        <a:xfrm>
          <a:off x="4184001" y="1401018"/>
          <a:ext cx="407865" cy="4078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FD2B68-D5AB-4C72-ADCF-C9A5C4277B30}">
      <dsp:nvSpPr>
        <dsp:cNvPr id="0" name=""/>
        <dsp:cNvSpPr/>
      </dsp:nvSpPr>
      <dsp:spPr>
        <a:xfrm>
          <a:off x="4890232" y="1253342"/>
          <a:ext cx="1657582" cy="70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Grade and ECA tracking</a:t>
          </a:r>
        </a:p>
      </dsp:txBody>
      <dsp:txXfrm>
        <a:off x="4890232" y="1253342"/>
        <a:ext cx="1657582" cy="703217"/>
      </dsp:txXfrm>
    </dsp:sp>
    <dsp:sp modelId="{7A2D0F87-66B3-44C0-8119-6D74D387C1A1}">
      <dsp:nvSpPr>
        <dsp:cNvPr id="0" name=""/>
        <dsp:cNvSpPr/>
      </dsp:nvSpPr>
      <dsp:spPr>
        <a:xfrm>
          <a:off x="1236014" y="2502242"/>
          <a:ext cx="703217" cy="7032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796603-8F65-41A6-880F-7C4998585C7B}">
      <dsp:nvSpPr>
        <dsp:cNvPr id="0" name=""/>
        <dsp:cNvSpPr/>
      </dsp:nvSpPr>
      <dsp:spPr>
        <a:xfrm>
          <a:off x="1383690" y="2649918"/>
          <a:ext cx="407865" cy="40786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3C721C-5A5F-4679-8123-853043031B84}">
      <dsp:nvSpPr>
        <dsp:cNvPr id="0" name=""/>
        <dsp:cNvSpPr/>
      </dsp:nvSpPr>
      <dsp:spPr>
        <a:xfrm>
          <a:off x="2089921" y="2502242"/>
          <a:ext cx="1657582" cy="70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Profile viewing and updating</a:t>
          </a:r>
        </a:p>
      </dsp:txBody>
      <dsp:txXfrm>
        <a:off x="2089921" y="2502242"/>
        <a:ext cx="1657582" cy="703217"/>
      </dsp:txXfrm>
    </dsp:sp>
    <dsp:sp modelId="{2169384F-6488-4905-A0C9-8390D2425A77}">
      <dsp:nvSpPr>
        <dsp:cNvPr id="0" name=""/>
        <dsp:cNvSpPr/>
      </dsp:nvSpPr>
      <dsp:spPr>
        <a:xfrm>
          <a:off x="4036325" y="2502242"/>
          <a:ext cx="703217" cy="70321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5B776-6A2B-4452-BD06-6D04851617BD}">
      <dsp:nvSpPr>
        <dsp:cNvPr id="0" name=""/>
        <dsp:cNvSpPr/>
      </dsp:nvSpPr>
      <dsp:spPr>
        <a:xfrm>
          <a:off x="4184001" y="2649918"/>
          <a:ext cx="407865" cy="40786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70E56-DEAB-4213-A538-27DFB6A4BEC8}">
      <dsp:nvSpPr>
        <dsp:cNvPr id="0" name=""/>
        <dsp:cNvSpPr/>
      </dsp:nvSpPr>
      <dsp:spPr>
        <a:xfrm>
          <a:off x="4890232" y="2502242"/>
          <a:ext cx="1657582" cy="70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Console-based UI with color-coded feedback</a:t>
          </a:r>
        </a:p>
      </dsp:txBody>
      <dsp:txXfrm>
        <a:off x="4890232" y="2502242"/>
        <a:ext cx="1657582" cy="7032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0E579-5DC7-454F-B1CF-BCA05DC78FDE}">
      <dsp:nvSpPr>
        <dsp:cNvPr id="0" name=""/>
        <dsp:cNvSpPr/>
      </dsp:nvSpPr>
      <dsp:spPr>
        <a:xfrm>
          <a:off x="478664" y="322450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8B2DC-2592-4B5F-BE4A-16431FA1B265}">
      <dsp:nvSpPr>
        <dsp:cNvPr id="0" name=""/>
        <dsp:cNvSpPr/>
      </dsp:nvSpPr>
      <dsp:spPr>
        <a:xfrm>
          <a:off x="778477" y="622263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D37D1-A7CB-4A97-8388-87500FBB81F9}">
      <dsp:nvSpPr>
        <dsp:cNvPr id="0" name=""/>
        <dsp:cNvSpPr/>
      </dsp:nvSpPr>
      <dsp:spPr>
        <a:xfrm>
          <a:off x="28946" y="216745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User Class: Base class with common user attributes</a:t>
          </a:r>
        </a:p>
      </dsp:txBody>
      <dsp:txXfrm>
        <a:off x="28946" y="2167451"/>
        <a:ext cx="2306250" cy="720000"/>
      </dsp:txXfrm>
    </dsp:sp>
    <dsp:sp modelId="{8FFE1BE0-7BF1-40F6-88E6-DFCFE1E32510}">
      <dsp:nvSpPr>
        <dsp:cNvPr id="0" name=""/>
        <dsp:cNvSpPr/>
      </dsp:nvSpPr>
      <dsp:spPr>
        <a:xfrm>
          <a:off x="3188508" y="322450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04857-248A-4C3C-A2E8-D095C1A1B617}">
      <dsp:nvSpPr>
        <dsp:cNvPr id="0" name=""/>
        <dsp:cNvSpPr/>
      </dsp:nvSpPr>
      <dsp:spPr>
        <a:xfrm>
          <a:off x="3488321" y="622263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43D16-F3E9-4909-A6B6-93B32FD775C6}">
      <dsp:nvSpPr>
        <dsp:cNvPr id="0" name=""/>
        <dsp:cNvSpPr/>
      </dsp:nvSpPr>
      <dsp:spPr>
        <a:xfrm>
          <a:off x="2738790" y="216745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Admin Class: Inherits User; handles registration, modification, and deletion</a:t>
          </a:r>
        </a:p>
      </dsp:txBody>
      <dsp:txXfrm>
        <a:off x="2738790" y="2167451"/>
        <a:ext cx="2306250" cy="720000"/>
      </dsp:txXfrm>
    </dsp:sp>
    <dsp:sp modelId="{D12D4EF8-18B4-4311-BE84-B8CF774947A2}">
      <dsp:nvSpPr>
        <dsp:cNvPr id="0" name=""/>
        <dsp:cNvSpPr/>
      </dsp:nvSpPr>
      <dsp:spPr>
        <a:xfrm>
          <a:off x="5898352" y="322450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2AF0E-3C6A-4E43-9328-64653719481F}">
      <dsp:nvSpPr>
        <dsp:cNvPr id="0" name=""/>
        <dsp:cNvSpPr/>
      </dsp:nvSpPr>
      <dsp:spPr>
        <a:xfrm>
          <a:off x="6198164" y="622263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BD72E-E4CA-428B-9FDA-3F82A1E8056E}">
      <dsp:nvSpPr>
        <dsp:cNvPr id="0" name=""/>
        <dsp:cNvSpPr/>
      </dsp:nvSpPr>
      <dsp:spPr>
        <a:xfrm>
          <a:off x="5448633" y="2167451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Student Class: Inherits User; handles grade/ECA tracking and profile updates</a:t>
          </a:r>
        </a:p>
      </dsp:txBody>
      <dsp:txXfrm>
        <a:off x="5448633" y="2167451"/>
        <a:ext cx="23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F020B-59B1-496D-826C-7AEBD0ED4C3B}">
      <dsp:nvSpPr>
        <dsp:cNvPr id="0" name=""/>
        <dsp:cNvSpPr/>
      </dsp:nvSpPr>
      <dsp:spPr>
        <a:xfrm>
          <a:off x="4458144" y="32156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Program starts with login</a:t>
          </a:r>
        </a:p>
      </dsp:txBody>
      <dsp:txXfrm>
        <a:off x="4458144" y="32156"/>
        <a:ext cx="1076334" cy="1076334"/>
      </dsp:txXfrm>
    </dsp:sp>
    <dsp:sp modelId="{410B57AD-64DC-4C7B-BF51-BB9CED14AA52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21293789"/>
            <a:gd name="adj4" fmla="val 19765760"/>
            <a:gd name="adj5" fmla="val 6065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4289B9-4301-40CC-BDB4-F02AD70AE9A8}">
      <dsp:nvSpPr>
        <dsp:cNvPr id="0" name=""/>
        <dsp:cNvSpPr/>
      </dsp:nvSpPr>
      <dsp:spPr>
        <a:xfrm>
          <a:off x="5108910" y="2035008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Role-based access:</a:t>
          </a:r>
        </a:p>
      </dsp:txBody>
      <dsp:txXfrm>
        <a:off x="5108910" y="2035008"/>
        <a:ext cx="1076334" cy="1076334"/>
      </dsp:txXfrm>
    </dsp:sp>
    <dsp:sp modelId="{3DC122A7-2F0E-4B49-B9A3-3C06410CD840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4015265"/>
            <a:gd name="adj4" fmla="val 2252912"/>
            <a:gd name="adj5" fmla="val 6065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76DD7E2-96EB-4019-8FFD-E492EED14498}">
      <dsp:nvSpPr>
        <dsp:cNvPr id="0" name=""/>
        <dsp:cNvSpPr/>
      </dsp:nvSpPr>
      <dsp:spPr>
        <a:xfrm>
          <a:off x="3405182" y="3272838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Admin: Manage users and records</a:t>
          </a:r>
        </a:p>
      </dsp:txBody>
      <dsp:txXfrm>
        <a:off x="3405182" y="3272838"/>
        <a:ext cx="1076334" cy="1076334"/>
      </dsp:txXfrm>
    </dsp:sp>
    <dsp:sp modelId="{CCF40E14-DFDE-4570-96C5-6DB64A3E9248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8211309"/>
            <a:gd name="adj4" fmla="val 6448956"/>
            <a:gd name="adj5" fmla="val 6065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A80D924-8A62-4F29-A33F-5BA32E2886E5}">
      <dsp:nvSpPr>
        <dsp:cNvPr id="0" name=""/>
        <dsp:cNvSpPr/>
      </dsp:nvSpPr>
      <dsp:spPr>
        <a:xfrm>
          <a:off x="1701455" y="2035008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Student: View/update profile, grades, ECA</a:t>
          </a:r>
        </a:p>
      </dsp:txBody>
      <dsp:txXfrm>
        <a:off x="1701455" y="2035008"/>
        <a:ext cx="1076334" cy="1076334"/>
      </dsp:txXfrm>
    </dsp:sp>
    <dsp:sp modelId="{0E6B2AD5-2432-42C1-B7CD-60C2B4C8E169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12298462"/>
            <a:gd name="adj4" fmla="val 10770432"/>
            <a:gd name="adj5" fmla="val 6065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3DB9B6-EF6D-4FD5-8FC9-03696EB79584}">
      <dsp:nvSpPr>
        <dsp:cNvPr id="0" name=""/>
        <dsp:cNvSpPr/>
      </dsp:nvSpPr>
      <dsp:spPr>
        <a:xfrm>
          <a:off x="2352221" y="32156"/>
          <a:ext cx="1076334" cy="1076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Ends with logout or exit</a:t>
          </a:r>
        </a:p>
      </dsp:txBody>
      <dsp:txXfrm>
        <a:off x="2352221" y="32156"/>
        <a:ext cx="1076334" cy="1076334"/>
      </dsp:txXfrm>
    </dsp:sp>
    <dsp:sp modelId="{842243A1-BF1C-4908-BF8E-CF6314301589}">
      <dsp:nvSpPr>
        <dsp:cNvPr id="0" name=""/>
        <dsp:cNvSpPr/>
      </dsp:nvSpPr>
      <dsp:spPr>
        <a:xfrm>
          <a:off x="1924569" y="819"/>
          <a:ext cx="4037561" cy="4037561"/>
        </a:xfrm>
        <a:prstGeom prst="circularArrow">
          <a:avLst>
            <a:gd name="adj1" fmla="val 5198"/>
            <a:gd name="adj2" fmla="val 335779"/>
            <a:gd name="adj3" fmla="val 16866252"/>
            <a:gd name="adj4" fmla="val 15197969"/>
            <a:gd name="adj5" fmla="val 6065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BD4848-8BAF-4119-AC8F-1156C535D4A5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0C1DF-4F30-4AD0-8663-6258CE0E2D82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CF30A-1F1E-42C8-8472-047DCDF06FAD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users.txt: Basic user info</a:t>
          </a:r>
        </a:p>
      </dsp:txBody>
      <dsp:txXfrm>
        <a:off x="1339618" y="2288"/>
        <a:ext cx="3433549" cy="1159843"/>
      </dsp:txXfrm>
    </dsp:sp>
    <dsp:sp modelId="{7000CFCB-9DD0-4045-AB51-CBCAAC855317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3D1343-CA59-4452-9E49-579DA1A0072C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C57D88-0EC0-48A1-B90A-CFD516CBDEE3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grades.txt, eca.txt: Grades and ECAs</a:t>
          </a:r>
        </a:p>
      </dsp:txBody>
      <dsp:txXfrm>
        <a:off x="1339618" y="1452092"/>
        <a:ext cx="3433549" cy="1159843"/>
      </dsp:txXfrm>
    </dsp:sp>
    <dsp:sp modelId="{A3030E72-F61B-4AD2-A1CC-0FBB35321DF8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20104-6177-44E1-8D13-14806BAAA6FF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2BCD3-3ABD-448A-A91B-AFBDD83531F1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users.csv: Consolidated user data</a:t>
          </a:r>
        </a:p>
      </dsp:txBody>
      <dsp:txXfrm>
        <a:off x="1339618" y="2901896"/>
        <a:ext cx="3433549" cy="1159843"/>
      </dsp:txXfrm>
    </dsp:sp>
    <dsp:sp modelId="{736A3FEF-FBEE-42A9-BD92-6ECD42480E4E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479AA-4538-42A0-8887-377FC49C5557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0900E-5549-4DBD-BCFD-BE98BFF71522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is appended or updated via file operations</a:t>
          </a:r>
        </a:p>
      </dsp:txBody>
      <dsp:txXfrm>
        <a:off x="1339618" y="4351700"/>
        <a:ext cx="3433549" cy="11598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0C1445-E3B9-4879-AFC1-4303D7B9E7A9}">
      <dsp:nvSpPr>
        <dsp:cNvPr id="0" name=""/>
        <dsp:cNvSpPr/>
      </dsp:nvSpPr>
      <dsp:spPr>
        <a:xfrm>
          <a:off x="596645" y="1690350"/>
          <a:ext cx="477316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0D9022-A07D-404F-9310-321EA0B9DD84}">
      <dsp:nvSpPr>
        <dsp:cNvPr id="0" name=""/>
        <dsp:cNvSpPr/>
      </dsp:nvSpPr>
      <dsp:spPr>
        <a:xfrm>
          <a:off x="1102601" y="1650291"/>
          <a:ext cx="54891" cy="102632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B0335-4365-4B6D-8B7B-572F487BD179}">
      <dsp:nvSpPr>
        <dsp:cNvPr id="0" name=""/>
        <dsp:cNvSpPr/>
      </dsp:nvSpPr>
      <dsp:spPr>
        <a:xfrm>
          <a:off x="333015" y="1486420"/>
          <a:ext cx="407931" cy="407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30" tIns="15830" rIns="15830" bIns="158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</a:t>
          </a:r>
        </a:p>
      </dsp:txBody>
      <dsp:txXfrm>
        <a:off x="392755" y="1546160"/>
        <a:ext cx="288451" cy="288451"/>
      </dsp:txXfrm>
    </dsp:sp>
    <dsp:sp modelId="{A08CAF50-D1BB-4611-BD47-8AEC4A7889D2}">
      <dsp:nvSpPr>
        <dsp:cNvPr id="0" name=""/>
        <dsp:cNvSpPr/>
      </dsp:nvSpPr>
      <dsp:spPr>
        <a:xfrm>
          <a:off x="0" y="2059200"/>
          <a:ext cx="1073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15" tIns="165100" rIns="8471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Register new users (with optional grades and ECA)</a:t>
          </a:r>
        </a:p>
      </dsp:txBody>
      <dsp:txXfrm>
        <a:off x="0" y="2273992"/>
        <a:ext cx="1073962" cy="1750808"/>
      </dsp:txXfrm>
    </dsp:sp>
    <dsp:sp modelId="{8AAA1BE0-136F-4BFD-AC90-F2F8141E4B78}">
      <dsp:nvSpPr>
        <dsp:cNvPr id="0" name=""/>
        <dsp:cNvSpPr/>
      </dsp:nvSpPr>
      <dsp:spPr>
        <a:xfrm>
          <a:off x="1193291" y="1691280"/>
          <a:ext cx="1073962" cy="7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A04FF-8E9E-4E78-A295-53B4CF8BAF7B}">
      <dsp:nvSpPr>
        <dsp:cNvPr id="0" name=""/>
        <dsp:cNvSpPr/>
      </dsp:nvSpPr>
      <dsp:spPr>
        <a:xfrm>
          <a:off x="2295893" y="1651038"/>
          <a:ext cx="54891" cy="103570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F91D8-9EBD-4A58-A55B-D94C70827902}">
      <dsp:nvSpPr>
        <dsp:cNvPr id="0" name=""/>
        <dsp:cNvSpPr/>
      </dsp:nvSpPr>
      <dsp:spPr>
        <a:xfrm>
          <a:off x="1526307" y="1487350"/>
          <a:ext cx="407931" cy="407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30" tIns="15830" rIns="15830" bIns="158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</a:t>
          </a:r>
        </a:p>
      </dsp:txBody>
      <dsp:txXfrm>
        <a:off x="1586047" y="1547090"/>
        <a:ext cx="288451" cy="288451"/>
      </dsp:txXfrm>
    </dsp:sp>
    <dsp:sp modelId="{C2A55A3E-4B97-4154-88A0-0DC0BA4B9765}">
      <dsp:nvSpPr>
        <dsp:cNvPr id="0" name=""/>
        <dsp:cNvSpPr/>
      </dsp:nvSpPr>
      <dsp:spPr>
        <a:xfrm>
          <a:off x="1193291" y="2061811"/>
          <a:ext cx="1073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15" tIns="165100" rIns="8471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View, search, and delete users</a:t>
          </a:r>
        </a:p>
      </dsp:txBody>
      <dsp:txXfrm>
        <a:off x="1193291" y="2276603"/>
        <a:ext cx="1073962" cy="1750808"/>
      </dsp:txXfrm>
    </dsp:sp>
    <dsp:sp modelId="{8DDA93BE-F722-48A4-BB90-1B2509E44843}">
      <dsp:nvSpPr>
        <dsp:cNvPr id="0" name=""/>
        <dsp:cNvSpPr/>
      </dsp:nvSpPr>
      <dsp:spPr>
        <a:xfrm>
          <a:off x="2386584" y="1691280"/>
          <a:ext cx="1073962" cy="7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68F35-C4F9-4FDA-99AF-DA2CB02C547E}">
      <dsp:nvSpPr>
        <dsp:cNvPr id="0" name=""/>
        <dsp:cNvSpPr/>
      </dsp:nvSpPr>
      <dsp:spPr>
        <a:xfrm>
          <a:off x="3489185" y="1651038"/>
          <a:ext cx="54891" cy="103570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B11DB0-05F2-471C-A62C-75A92B65116E}">
      <dsp:nvSpPr>
        <dsp:cNvPr id="0" name=""/>
        <dsp:cNvSpPr/>
      </dsp:nvSpPr>
      <dsp:spPr>
        <a:xfrm>
          <a:off x="2719599" y="1487350"/>
          <a:ext cx="407931" cy="4079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30" tIns="15830" rIns="15830" bIns="158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</a:t>
          </a:r>
        </a:p>
      </dsp:txBody>
      <dsp:txXfrm>
        <a:off x="2779339" y="1547090"/>
        <a:ext cx="288451" cy="288451"/>
      </dsp:txXfrm>
    </dsp:sp>
    <dsp:sp modelId="{34F77ADA-AC69-42A8-BAD7-EA3EB31DC21F}">
      <dsp:nvSpPr>
        <dsp:cNvPr id="0" name=""/>
        <dsp:cNvSpPr/>
      </dsp:nvSpPr>
      <dsp:spPr>
        <a:xfrm>
          <a:off x="2386584" y="2061811"/>
          <a:ext cx="1073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15" tIns="165100" rIns="8471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Modify student records (grades, ECAs, profile)</a:t>
          </a:r>
        </a:p>
      </dsp:txBody>
      <dsp:txXfrm>
        <a:off x="2386584" y="2276603"/>
        <a:ext cx="1073962" cy="1750808"/>
      </dsp:txXfrm>
    </dsp:sp>
    <dsp:sp modelId="{448E50B8-5699-4A4A-88B1-0A9F9F52B287}">
      <dsp:nvSpPr>
        <dsp:cNvPr id="0" name=""/>
        <dsp:cNvSpPr/>
      </dsp:nvSpPr>
      <dsp:spPr>
        <a:xfrm>
          <a:off x="3579876" y="1691280"/>
          <a:ext cx="536981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2EE354-B7E3-4290-A8EE-2286DA38CA10}">
      <dsp:nvSpPr>
        <dsp:cNvPr id="0" name=""/>
        <dsp:cNvSpPr/>
      </dsp:nvSpPr>
      <dsp:spPr>
        <a:xfrm>
          <a:off x="3912891" y="1487350"/>
          <a:ext cx="407931" cy="407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30" tIns="15830" rIns="15830" bIns="158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</a:t>
          </a:r>
        </a:p>
      </dsp:txBody>
      <dsp:txXfrm>
        <a:off x="3972631" y="1547090"/>
        <a:ext cx="288451" cy="288451"/>
      </dsp:txXfrm>
    </dsp:sp>
    <dsp:sp modelId="{10C6501E-BE53-4999-B7D6-8EB5829D9A2E}">
      <dsp:nvSpPr>
        <dsp:cNvPr id="0" name=""/>
        <dsp:cNvSpPr/>
      </dsp:nvSpPr>
      <dsp:spPr>
        <a:xfrm>
          <a:off x="3579876" y="2061811"/>
          <a:ext cx="1073962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715" tIns="165100" rIns="84715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Save updated data to file</a:t>
          </a:r>
        </a:p>
      </dsp:txBody>
      <dsp:txXfrm>
        <a:off x="3579876" y="2276603"/>
        <a:ext cx="1073962" cy="17508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C7454-02C2-4BFF-A33D-AB287772C95E}">
      <dsp:nvSpPr>
        <dsp:cNvPr id="0" name=""/>
        <dsp:cNvSpPr/>
      </dsp:nvSpPr>
      <dsp:spPr>
        <a:xfrm>
          <a:off x="158" y="718552"/>
          <a:ext cx="1913911" cy="229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52" tIns="0" rIns="18905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 profile with grades and ECAs</a:t>
          </a:r>
        </a:p>
      </dsp:txBody>
      <dsp:txXfrm>
        <a:off x="158" y="1637230"/>
        <a:ext cx="1913911" cy="1378015"/>
      </dsp:txXfrm>
    </dsp:sp>
    <dsp:sp modelId="{32278EA8-BB86-4CDF-82F1-AE2A7801C281}">
      <dsp:nvSpPr>
        <dsp:cNvPr id="0" name=""/>
        <dsp:cNvSpPr/>
      </dsp:nvSpPr>
      <dsp:spPr>
        <a:xfrm>
          <a:off x="158" y="718552"/>
          <a:ext cx="1913911" cy="91867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52" tIns="165100" rIns="189052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01</a:t>
          </a:r>
        </a:p>
      </dsp:txBody>
      <dsp:txXfrm>
        <a:off x="158" y="718552"/>
        <a:ext cx="1913911" cy="918677"/>
      </dsp:txXfrm>
    </dsp:sp>
    <dsp:sp modelId="{336B5F14-C7F9-4347-AB05-7DB7B43785BE}">
      <dsp:nvSpPr>
        <dsp:cNvPr id="0" name=""/>
        <dsp:cNvSpPr/>
      </dsp:nvSpPr>
      <dsp:spPr>
        <a:xfrm>
          <a:off x="2067182" y="718552"/>
          <a:ext cx="1913911" cy="2296693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52" tIns="0" rIns="18905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new grades and activities</a:t>
          </a:r>
        </a:p>
      </dsp:txBody>
      <dsp:txXfrm>
        <a:off x="2067182" y="1637230"/>
        <a:ext cx="1913911" cy="1378015"/>
      </dsp:txXfrm>
    </dsp:sp>
    <dsp:sp modelId="{983AA522-2AC5-4FC9-AEDA-5B580F2E0B7B}">
      <dsp:nvSpPr>
        <dsp:cNvPr id="0" name=""/>
        <dsp:cNvSpPr/>
      </dsp:nvSpPr>
      <dsp:spPr>
        <a:xfrm>
          <a:off x="2067182" y="718552"/>
          <a:ext cx="1913911" cy="91867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52" tIns="165100" rIns="189052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02</a:t>
          </a:r>
        </a:p>
      </dsp:txBody>
      <dsp:txXfrm>
        <a:off x="2067182" y="718552"/>
        <a:ext cx="1913911" cy="918677"/>
      </dsp:txXfrm>
    </dsp:sp>
    <dsp:sp modelId="{2481E6E1-E785-41A5-B51D-C00EA3BDDA3F}">
      <dsp:nvSpPr>
        <dsp:cNvPr id="0" name=""/>
        <dsp:cNvSpPr/>
      </dsp:nvSpPr>
      <dsp:spPr>
        <a:xfrm>
          <a:off x="4134206" y="718552"/>
          <a:ext cx="1913911" cy="229669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52" tIns="0" rIns="18905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Update contact information (email/phone)</a:t>
          </a:r>
        </a:p>
      </dsp:txBody>
      <dsp:txXfrm>
        <a:off x="4134206" y="1637230"/>
        <a:ext cx="1913911" cy="1378015"/>
      </dsp:txXfrm>
    </dsp:sp>
    <dsp:sp modelId="{E6E0F01B-64A6-4833-B214-DA11539F518A}">
      <dsp:nvSpPr>
        <dsp:cNvPr id="0" name=""/>
        <dsp:cNvSpPr/>
      </dsp:nvSpPr>
      <dsp:spPr>
        <a:xfrm>
          <a:off x="4134206" y="718552"/>
          <a:ext cx="1913911" cy="91867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52" tIns="165100" rIns="189052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03</a:t>
          </a:r>
        </a:p>
      </dsp:txBody>
      <dsp:txXfrm>
        <a:off x="4134206" y="718552"/>
        <a:ext cx="1913911" cy="918677"/>
      </dsp:txXfrm>
    </dsp:sp>
    <dsp:sp modelId="{40B62720-6CFF-452D-BFE8-9DEE8FC344D4}">
      <dsp:nvSpPr>
        <dsp:cNvPr id="0" name=""/>
        <dsp:cNvSpPr/>
      </dsp:nvSpPr>
      <dsp:spPr>
        <a:xfrm>
          <a:off x="6201230" y="718552"/>
          <a:ext cx="1913911" cy="2296693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52" tIns="0" rIns="189052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 data from both TXT and CSV sources</a:t>
          </a:r>
        </a:p>
      </dsp:txBody>
      <dsp:txXfrm>
        <a:off x="6201230" y="1637230"/>
        <a:ext cx="1913911" cy="1378015"/>
      </dsp:txXfrm>
    </dsp:sp>
    <dsp:sp modelId="{06A56D0C-C7BA-488D-8325-F55EC14CF9C1}">
      <dsp:nvSpPr>
        <dsp:cNvPr id="0" name=""/>
        <dsp:cNvSpPr/>
      </dsp:nvSpPr>
      <dsp:spPr>
        <a:xfrm>
          <a:off x="6201230" y="718552"/>
          <a:ext cx="1913911" cy="91867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052" tIns="165100" rIns="189052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04</a:t>
          </a:r>
        </a:p>
      </dsp:txBody>
      <dsp:txXfrm>
        <a:off x="6201230" y="718552"/>
        <a:ext cx="1913911" cy="9186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FBC7D-E38B-49DB-8262-3904B4780526}">
      <dsp:nvSpPr>
        <dsp:cNvPr id="0" name=""/>
        <dsp:cNvSpPr/>
      </dsp:nvSpPr>
      <dsp:spPr>
        <a:xfrm>
          <a:off x="2596896" y="1868"/>
          <a:ext cx="2921508" cy="8988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Input validation (e.g., numeric grades)</a:t>
          </a:r>
        </a:p>
      </dsp:txBody>
      <dsp:txXfrm>
        <a:off x="2640772" y="45744"/>
        <a:ext cx="2833756" cy="811058"/>
      </dsp:txXfrm>
    </dsp:sp>
    <dsp:sp modelId="{C55B8BFD-00EA-4B4F-8C80-C5F8D3091264}">
      <dsp:nvSpPr>
        <dsp:cNvPr id="0" name=""/>
        <dsp:cNvSpPr/>
      </dsp:nvSpPr>
      <dsp:spPr>
        <a:xfrm>
          <a:off x="2596896" y="945619"/>
          <a:ext cx="2921508" cy="8988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Missing file checks and creation</a:t>
          </a:r>
        </a:p>
      </dsp:txBody>
      <dsp:txXfrm>
        <a:off x="2640772" y="989495"/>
        <a:ext cx="2833756" cy="811058"/>
      </dsp:txXfrm>
    </dsp:sp>
    <dsp:sp modelId="{D180A104-C5CC-429C-8585-2F077526BC7F}">
      <dsp:nvSpPr>
        <dsp:cNvPr id="0" name=""/>
        <dsp:cNvSpPr/>
      </dsp:nvSpPr>
      <dsp:spPr>
        <a:xfrm>
          <a:off x="2596896" y="1889369"/>
          <a:ext cx="2921508" cy="8988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Try-except blocks for file I/O safety</a:t>
          </a:r>
        </a:p>
      </dsp:txBody>
      <dsp:txXfrm>
        <a:off x="2640772" y="1933245"/>
        <a:ext cx="2833756" cy="811058"/>
      </dsp:txXfrm>
    </dsp:sp>
    <dsp:sp modelId="{F98D3589-7577-4F7B-9F59-2D55B7113061}">
      <dsp:nvSpPr>
        <dsp:cNvPr id="0" name=""/>
        <dsp:cNvSpPr/>
      </dsp:nvSpPr>
      <dsp:spPr>
        <a:xfrm>
          <a:off x="2596896" y="2833120"/>
          <a:ext cx="2921508" cy="8988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Colored feedback for error/success messages</a:t>
          </a:r>
        </a:p>
      </dsp:txBody>
      <dsp:txXfrm>
        <a:off x="2640772" y="2876996"/>
        <a:ext cx="2833756" cy="811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120676"/>
            <a:ext cx="5266135" cy="230832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900">
                <a:solidFill>
                  <a:schemeClr val="bg1"/>
                </a:solidFill>
              </a:rPr>
              <a:t>STUDENT PROFILE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4211" y="3429000"/>
            <a:ext cx="5269314" cy="1012778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90000"/>
              </a:lnSpc>
            </a:pPr>
            <a:endParaRPr lang="en-US" sz="1000" dirty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Subtitle: A Python-Based Project for Managing Student Records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Presented By: Raunak Kr. Singh, Nishchal Ranjitkar, Shirish Maharjan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Institution: The British College, Kathmandu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</a:rPr>
              <a:t>Date: 15th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 b="1" dirty="0"/>
              <a:t>Student Functionalities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B02B06-5D79-9F44-9B99-2EA403633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200761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 b="1" dirty="0"/>
              <a:t>Error Handling and 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A4DE60-9675-7F36-4A15-44CF0F411E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0494418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Flowchart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B49C04-EF2D-1176-61C9-99714A69A2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2400" b="1" dirty="0"/>
              <a:t>Object-Oriented Design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965B1E-AB34-4B36-0332-617571FF67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5248350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b="1" dirty="0"/>
              <a:t>Advantages of the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A01F5F-7DD0-527C-6E0C-4EE4FD1FC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2521020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32FE5E15-C298-D920-587C-BCA9696C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04" r="48815" b="-446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 b="1" dirty="0"/>
              <a:t>Limitations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Limitations: Console-only interface, no DB</a:t>
            </a:r>
          </a:p>
          <a:p>
            <a:r>
              <a:rPr lang="en-US" sz="1700"/>
              <a:t>Future Enhancements:</a:t>
            </a:r>
          </a:p>
          <a:p>
            <a:r>
              <a:rPr lang="en-US" sz="1700"/>
              <a:t>- GUI integration (Tkinter, PyQt)</a:t>
            </a:r>
          </a:p>
          <a:p>
            <a:r>
              <a:rPr lang="en-US" sz="1700"/>
              <a:t>- Database (MySQL, SQLite)</a:t>
            </a:r>
          </a:p>
          <a:p>
            <a:r>
              <a:rPr lang="en-US" sz="1700"/>
              <a:t>- Cloud or web-based access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65C196-8297-E787-EE80-DE18ADA939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120676"/>
            <a:ext cx="5266135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3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/ Q&amp;A</a:t>
            </a:r>
            <a:endParaRPr lang="en-US" sz="63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6268" y="3809999"/>
            <a:ext cx="5269314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Open for questions and discussion.</a:t>
            </a:r>
            <a:endParaRPr lang="en-US" sz="2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 b="1" dirty="0"/>
              <a:t>Introduction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Content Placeholder 2">
            <a:extLst>
              <a:ext uri="{FF2B5EF4-FFF2-40B4-BE49-F238E27FC236}">
                <a16:creationId xmlns:a16="http://schemas.microsoft.com/office/drawing/2014/main" id="{A68FE4E9-27C0-BAFD-BDD4-B1113987A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621863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1.Create an efficient system to manage student profiles.</a:t>
            </a:r>
          </a:p>
          <a:p>
            <a:pPr marL="0" indent="0">
              <a:buNone/>
            </a:pPr>
            <a:r>
              <a:rPr lang="en-US" sz="1700"/>
              <a:t>2.Separate functionalities for Admins and Students.</a:t>
            </a:r>
          </a:p>
          <a:p>
            <a:pPr marL="0" indent="0">
              <a:buNone/>
            </a:pPr>
            <a:r>
              <a:rPr lang="en-US" sz="1700"/>
              <a:t>3.Implement file handling for storing and retrieving data.</a:t>
            </a:r>
          </a:p>
          <a:p>
            <a:pPr marL="0" indent="0">
              <a:buNone/>
            </a:pPr>
            <a:r>
              <a:rPr lang="en-US" sz="1700"/>
              <a:t>4.Apply object-oriented concepts to simulate real-world entities.</a:t>
            </a:r>
          </a:p>
        </p:txBody>
      </p:sp>
      <p:pic>
        <p:nvPicPr>
          <p:cNvPr id="14" name="Picture 13" descr="Top view of cubes connected with black lines">
            <a:extLst>
              <a:ext uri="{FF2B5EF4-FFF2-40B4-BE49-F238E27FC236}">
                <a16:creationId xmlns:a16="http://schemas.microsoft.com/office/drawing/2014/main" id="{5520D0AC-123C-1CB0-3475-507574A4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33" r="20011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Technologies and 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759E41-C982-AB1D-BD90-344808EAA20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 b="1" dirty="0"/>
              <a:t>System Overview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DA223A-7555-5DB8-F2EE-F04C59A46A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9366369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 b="1" dirty="0"/>
              <a:t>Classes and Their Roles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FD2854-2433-ABBC-1B07-5DE1CF25C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8242849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3AE433-A489-572C-E518-0EFBA0493E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9993" r="1006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b="1" dirty="0"/>
              <a:t>Functional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28D50E-B557-9B36-B51E-CB49778ED2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42499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b="1" dirty="0"/>
              <a:t>File Handling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ABBE2E-8FC0-47A7-8A7B-11B505F3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569534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200" b="1" dirty="0"/>
              <a:t>Admin Functionalities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D0B432-D735-52EE-2EF4-607D38437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9179983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538</Words>
  <Application>Microsoft Office PowerPoint</Application>
  <PresentationFormat>On-screen Show (4:3)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STUDENT PROFILE MANAGEMENT SYSTEM</vt:lpstr>
      <vt:lpstr>Introduction</vt:lpstr>
      <vt:lpstr>Objective of the Project</vt:lpstr>
      <vt:lpstr>Technologies and Tools Used</vt:lpstr>
      <vt:lpstr>System Overview</vt:lpstr>
      <vt:lpstr>Classes and Their Roles</vt:lpstr>
      <vt:lpstr>Functional Flow</vt:lpstr>
      <vt:lpstr>File Handling</vt:lpstr>
      <vt:lpstr>Admin Functionalities</vt:lpstr>
      <vt:lpstr>Student Functionalities</vt:lpstr>
      <vt:lpstr>Error Handling and Validation</vt:lpstr>
      <vt:lpstr>Flowchart Overview</vt:lpstr>
      <vt:lpstr>Object-Oriented Design</vt:lpstr>
      <vt:lpstr>Advantages of the System</vt:lpstr>
      <vt:lpstr>Limitations and Future Scope</vt:lpstr>
      <vt:lpstr>Conclusion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Raunak Singh (Student)</cp:lastModifiedBy>
  <cp:revision>2</cp:revision>
  <dcterms:created xsi:type="dcterms:W3CDTF">2013-01-27T09:14:16Z</dcterms:created>
  <dcterms:modified xsi:type="dcterms:W3CDTF">2025-04-15T16:47:19Z</dcterms:modified>
  <cp:category/>
</cp:coreProperties>
</file>