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4008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2"/>
    <p:restoredTop sz="96266"/>
  </p:normalViewPr>
  <p:slideViewPr>
    <p:cSldViewPr snapToGrid="0">
      <p:cViewPr>
        <p:scale>
          <a:sx n="100" d="100"/>
          <a:sy n="100" d="100"/>
        </p:scale>
        <p:origin x="270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927768"/>
            <a:ext cx="5440680" cy="1973639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977518"/>
            <a:ext cx="4800600" cy="1368687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01820"/>
            <a:ext cx="138017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01820"/>
            <a:ext cx="4060508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413305"/>
            <a:ext cx="5520690" cy="2358131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793745"/>
            <a:ext cx="5520690" cy="124008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509099"/>
            <a:ext cx="272034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509099"/>
            <a:ext cx="272034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1821"/>
            <a:ext cx="552069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89683"/>
            <a:ext cx="2707838" cy="681063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70746"/>
            <a:ext cx="2707838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89683"/>
            <a:ext cx="2721174" cy="681063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70746"/>
            <a:ext cx="2721174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77931"/>
            <a:ext cx="2064425" cy="1322758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16227"/>
            <a:ext cx="3240405" cy="40286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00689"/>
            <a:ext cx="2064425" cy="315073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77931"/>
            <a:ext cx="2064425" cy="1322758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16227"/>
            <a:ext cx="3240405" cy="40286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00689"/>
            <a:ext cx="2064425" cy="315073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01821"/>
            <a:ext cx="552069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509099"/>
            <a:ext cx="552069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254290"/>
            <a:ext cx="144018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254290"/>
            <a:ext cx="216027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254290"/>
            <a:ext cx="144018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 480">
            <a:extLst>
              <a:ext uri="{FF2B5EF4-FFF2-40B4-BE49-F238E27FC236}">
                <a16:creationId xmlns:a16="http://schemas.microsoft.com/office/drawing/2014/main" id="{EA3D6942-3A82-511C-FBCC-9C2ABBFA82F4}"/>
              </a:ext>
            </a:extLst>
          </p:cNvPr>
          <p:cNvGrpSpPr/>
          <p:nvPr/>
        </p:nvGrpSpPr>
        <p:grpSpPr>
          <a:xfrm>
            <a:off x="0" y="2702825"/>
            <a:ext cx="6400800" cy="2937168"/>
            <a:chOff x="-3919" y="3383587"/>
            <a:chExt cx="6400800" cy="293716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FBF29A-341C-EA6D-588D-6C562051A89D}"/>
                </a:ext>
              </a:extLst>
            </p:cNvPr>
            <p:cNvGrpSpPr/>
            <p:nvPr/>
          </p:nvGrpSpPr>
          <p:grpSpPr>
            <a:xfrm>
              <a:off x="-3919" y="3416149"/>
              <a:ext cx="6400800" cy="2904606"/>
              <a:chOff x="0" y="3549761"/>
              <a:chExt cx="6400800" cy="2904606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48021DDD-614F-F702-47D6-701647F1FC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5695" r="7681"/>
              <a:stretch/>
            </p:blipFill>
            <p:spPr>
              <a:xfrm>
                <a:off x="0" y="3549761"/>
                <a:ext cx="6400800" cy="2904606"/>
              </a:xfrm>
              <a:prstGeom prst="rect">
                <a:avLst/>
              </a:prstGeom>
            </p:spPr>
          </p:pic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A2CC6371-C8AE-0EA8-134D-633372473A66}"/>
                  </a:ext>
                </a:extLst>
              </p:cNvPr>
              <p:cNvGrpSpPr/>
              <p:nvPr/>
            </p:nvGrpSpPr>
            <p:grpSpPr>
              <a:xfrm rot="2699704">
                <a:off x="1447645" y="4817124"/>
                <a:ext cx="371932" cy="379791"/>
                <a:chOff x="2144029" y="2821321"/>
                <a:chExt cx="454978" cy="461998"/>
              </a:xfrm>
            </p:grpSpPr>
            <p:cxnSp>
              <p:nvCxnSpPr>
                <p:cNvPr id="347" name="Straight Arrow Connector 346">
                  <a:extLst>
                    <a:ext uri="{FF2B5EF4-FFF2-40B4-BE49-F238E27FC236}">
                      <a16:creationId xmlns:a16="http://schemas.microsoft.com/office/drawing/2014/main" id="{56EE830A-213D-A36D-8A3A-74C045D7B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44029" y="3060005"/>
                  <a:ext cx="454978" cy="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alpha val="50371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Arrow Connector 348">
                  <a:extLst>
                    <a:ext uri="{FF2B5EF4-FFF2-40B4-BE49-F238E27FC236}">
                      <a16:creationId xmlns:a16="http://schemas.microsoft.com/office/drawing/2014/main" id="{0E42B387-B93B-DADB-2643-E7284E432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518" y="2821321"/>
                  <a:ext cx="0" cy="46199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alpha val="50371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77023F2B-5C2E-271C-8D64-7AE5C3E2D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0799" y="4860785"/>
                <a:ext cx="0" cy="275383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F28A14E9-76AF-4D06-BD8F-F0D02CA5B9BA}"/>
                  </a:ext>
                </a:extLst>
              </p:cNvPr>
              <p:cNvGrpSpPr/>
              <p:nvPr/>
            </p:nvGrpSpPr>
            <p:grpSpPr>
              <a:xfrm rot="2699704">
                <a:off x="5061761" y="4808580"/>
                <a:ext cx="371932" cy="379791"/>
                <a:chOff x="2144029" y="2821321"/>
                <a:chExt cx="454978" cy="461998"/>
              </a:xfrm>
            </p:grpSpPr>
            <p:cxnSp>
              <p:nvCxnSpPr>
                <p:cNvPr id="379" name="Straight Arrow Connector 378">
                  <a:extLst>
                    <a:ext uri="{FF2B5EF4-FFF2-40B4-BE49-F238E27FC236}">
                      <a16:creationId xmlns:a16="http://schemas.microsoft.com/office/drawing/2014/main" id="{BA89E5C1-349C-49E6-8543-8DF224360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44029" y="3060005"/>
                  <a:ext cx="454978" cy="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alpha val="50371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Arrow Connector 379">
                  <a:extLst>
                    <a:ext uri="{FF2B5EF4-FFF2-40B4-BE49-F238E27FC236}">
                      <a16:creationId xmlns:a16="http://schemas.microsoft.com/office/drawing/2014/main" id="{9BDF186E-D343-F88B-91A5-3E5BC4EDF6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518" y="2821321"/>
                  <a:ext cx="0" cy="46199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alpha val="50371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9204713F-EF2C-7FEA-6F40-7C0147F3B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065" y="4865924"/>
                <a:ext cx="0" cy="275383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>
                <a:extLst>
                  <a:ext uri="{FF2B5EF4-FFF2-40B4-BE49-F238E27FC236}">
                    <a16:creationId xmlns:a16="http://schemas.microsoft.com/office/drawing/2014/main" id="{8CED154B-DEAA-5DB0-0324-3B1F729F5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055" y="4869326"/>
                <a:ext cx="0" cy="275383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AD7DAD40-5FA9-E8A2-29B8-49C192E2D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9948" y="4869326"/>
                <a:ext cx="0" cy="275383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A98385ED-D0E2-9F40-D44A-9A658E4E1359}"/>
                  </a:ext>
                </a:extLst>
              </p:cNvPr>
              <p:cNvCxnSpPr>
                <a:cxnSpLocks/>
              </p:cNvCxnSpPr>
              <p:nvPr/>
            </p:nvCxnSpPr>
            <p:spPr>
              <a:xfrm rot="2699704" flipH="1">
                <a:off x="2632084" y="5002943"/>
                <a:ext cx="371932" cy="0"/>
              </a:xfrm>
              <a:prstGeom prst="straightConnector1">
                <a:avLst/>
              </a:prstGeom>
              <a:ln w="25400">
                <a:solidFill>
                  <a:schemeClr val="accent1">
                    <a:alpha val="50371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5BEE8C-134A-790C-4D66-615A9FB9BF63}"/>
                </a:ext>
              </a:extLst>
            </p:cNvPr>
            <p:cNvGrpSpPr/>
            <p:nvPr/>
          </p:nvGrpSpPr>
          <p:grpSpPr>
            <a:xfrm>
              <a:off x="1820123" y="3383587"/>
              <a:ext cx="2670109" cy="138669"/>
              <a:chOff x="943168" y="3245674"/>
              <a:chExt cx="2670109" cy="138669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2B7C52BE-D5CD-6F3F-DC96-5DDF8758FC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33584" t="39967" r="27144" b="54834"/>
              <a:stretch/>
            </p:blipFill>
            <p:spPr>
              <a:xfrm>
                <a:off x="943168" y="3245674"/>
                <a:ext cx="1288517" cy="127931"/>
              </a:xfrm>
              <a:prstGeom prst="rect">
                <a:avLst/>
              </a:prstGeom>
            </p:spPr>
          </p:pic>
          <p:pic>
            <p:nvPicPr>
              <p:cNvPr id="4" name="Graphic 3">
                <a:extLst>
                  <a:ext uri="{FF2B5EF4-FFF2-40B4-BE49-F238E27FC236}">
                    <a16:creationId xmlns:a16="http://schemas.microsoft.com/office/drawing/2014/main" id="{B3FF2FA4-E149-F4A3-A16F-843457344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33584" t="50334" r="27144" b="44116"/>
              <a:stretch/>
            </p:blipFill>
            <p:spPr>
              <a:xfrm>
                <a:off x="1475533" y="3247774"/>
                <a:ext cx="1288517" cy="136569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F84A26E5-D86D-D47C-FCAD-D0B1AA0F26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33584" t="44803" r="27144" b="49824"/>
              <a:stretch/>
            </p:blipFill>
            <p:spPr>
              <a:xfrm>
                <a:off x="2324760" y="3245674"/>
                <a:ext cx="1288517" cy="132202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D0BE7E-0471-8919-B31B-98717ABF25A2}"/>
              </a:ext>
            </a:extLst>
          </p:cNvPr>
          <p:cNvGrpSpPr/>
          <p:nvPr/>
        </p:nvGrpSpPr>
        <p:grpSpPr>
          <a:xfrm>
            <a:off x="1042431" y="189324"/>
            <a:ext cx="4140259" cy="2344868"/>
            <a:chOff x="1196746" y="210972"/>
            <a:chExt cx="4140259" cy="234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B5CD80-5A10-7F51-6B73-CB6F5DD4DD43}"/>
                </a:ext>
              </a:extLst>
            </p:cNvPr>
            <p:cNvGrpSpPr/>
            <p:nvPr/>
          </p:nvGrpSpPr>
          <p:grpSpPr>
            <a:xfrm>
              <a:off x="1570431" y="873784"/>
              <a:ext cx="126238" cy="1145606"/>
              <a:chOff x="3200400" y="566615"/>
              <a:chExt cx="214313" cy="1749845"/>
            </a:xfrm>
          </p:grpSpPr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63DF1653-131F-6B77-8E5D-6B8BCCC62C8C}"/>
                  </a:ext>
                </a:extLst>
              </p:cNvPr>
              <p:cNvSpPr/>
              <p:nvPr/>
            </p:nvSpPr>
            <p:spPr>
              <a:xfrm>
                <a:off x="3200400" y="566615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0C91AC50-60F3-D1EC-9BD1-6AFB2138B4C1}"/>
                  </a:ext>
                </a:extLst>
              </p:cNvPr>
              <p:cNvSpPr/>
              <p:nvPr/>
            </p:nvSpPr>
            <p:spPr>
              <a:xfrm>
                <a:off x="3206719" y="955543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086D74C8-9E44-AB89-7DEF-886DA1C5E68B}"/>
                  </a:ext>
                </a:extLst>
              </p:cNvPr>
              <p:cNvSpPr/>
              <p:nvPr/>
            </p:nvSpPr>
            <p:spPr>
              <a:xfrm>
                <a:off x="3220580" y="1344471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11B3D7CA-53E8-B1F4-67A7-7B803726B82F}"/>
                  </a:ext>
                </a:extLst>
              </p:cNvPr>
              <p:cNvSpPr/>
              <p:nvPr/>
            </p:nvSpPr>
            <p:spPr>
              <a:xfrm>
                <a:off x="3220580" y="1733399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D755674B-CCA1-05E6-9D47-54BD89B59BDE}"/>
                  </a:ext>
                </a:extLst>
              </p:cNvPr>
              <p:cNvSpPr/>
              <p:nvPr/>
            </p:nvSpPr>
            <p:spPr>
              <a:xfrm>
                <a:off x="3220579" y="2122327"/>
                <a:ext cx="194133" cy="194133"/>
              </a:xfrm>
              <a:prstGeom prst="ellipse">
                <a:avLst/>
              </a:prstGeom>
              <a:solidFill>
                <a:schemeClr val="accent2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BA837D-1985-FCA1-2959-FC9B993851BE}"/>
                </a:ext>
              </a:extLst>
            </p:cNvPr>
            <p:cNvGrpSpPr/>
            <p:nvPr/>
          </p:nvGrpSpPr>
          <p:grpSpPr>
            <a:xfrm>
              <a:off x="4978072" y="876017"/>
              <a:ext cx="126238" cy="1145606"/>
              <a:chOff x="5582986" y="574647"/>
              <a:chExt cx="214313" cy="1749845"/>
            </a:xfrm>
          </p:grpSpPr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394F9B8D-7CFD-AD44-5F59-33DC08A35D42}"/>
                  </a:ext>
                </a:extLst>
              </p:cNvPr>
              <p:cNvSpPr/>
              <p:nvPr/>
            </p:nvSpPr>
            <p:spPr>
              <a:xfrm>
                <a:off x="5582986" y="574647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1C3F3A17-EE42-D9F6-AF90-5644216B428E}"/>
                  </a:ext>
                </a:extLst>
              </p:cNvPr>
              <p:cNvSpPr/>
              <p:nvPr/>
            </p:nvSpPr>
            <p:spPr>
              <a:xfrm>
                <a:off x="5589305" y="963575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A3A958B8-1014-AA58-397A-BDFDB61C9C70}"/>
                  </a:ext>
                </a:extLst>
              </p:cNvPr>
              <p:cNvSpPr/>
              <p:nvPr/>
            </p:nvSpPr>
            <p:spPr>
              <a:xfrm>
                <a:off x="5603166" y="1352503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F3A6F26A-7A9F-8F5D-6926-EAD783459A98}"/>
                  </a:ext>
                </a:extLst>
              </p:cNvPr>
              <p:cNvSpPr/>
              <p:nvPr/>
            </p:nvSpPr>
            <p:spPr>
              <a:xfrm>
                <a:off x="5603166" y="1741431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C3BE6683-0CCC-FB0B-CE7F-FB2027C53D71}"/>
                  </a:ext>
                </a:extLst>
              </p:cNvPr>
              <p:cNvSpPr/>
              <p:nvPr/>
            </p:nvSpPr>
            <p:spPr>
              <a:xfrm>
                <a:off x="5603165" y="2130359"/>
                <a:ext cx="194133" cy="194133"/>
              </a:xfrm>
              <a:prstGeom prst="ellipse">
                <a:avLst/>
              </a:prstGeom>
              <a:solidFill>
                <a:schemeClr val="accent5">
                  <a:lumMod val="75000"/>
                  <a:alpha val="588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93304A-4857-34AF-1D4F-D32DC5F862FA}"/>
                </a:ext>
              </a:extLst>
            </p:cNvPr>
            <p:cNvGrpSpPr/>
            <p:nvPr/>
          </p:nvGrpSpPr>
          <p:grpSpPr>
            <a:xfrm>
              <a:off x="2241965" y="645057"/>
              <a:ext cx="167876" cy="1622209"/>
              <a:chOff x="3353744" y="537705"/>
              <a:chExt cx="285002" cy="2477829"/>
            </a:xfrm>
          </p:grpSpPr>
          <p:sp>
            <p:nvSpPr>
              <p:cNvPr id="459" name="Rounded Rectangle 458">
                <a:extLst>
                  <a:ext uri="{FF2B5EF4-FFF2-40B4-BE49-F238E27FC236}">
                    <a16:creationId xmlns:a16="http://schemas.microsoft.com/office/drawing/2014/main" id="{65CF12D3-2275-9A1E-141C-C5444DC81133}"/>
                  </a:ext>
                </a:extLst>
              </p:cNvPr>
              <p:cNvSpPr/>
              <p:nvPr/>
            </p:nvSpPr>
            <p:spPr>
              <a:xfrm>
                <a:off x="3353744" y="53770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ounded Rectangle 459">
                <a:extLst>
                  <a:ext uri="{FF2B5EF4-FFF2-40B4-BE49-F238E27FC236}">
                    <a16:creationId xmlns:a16="http://schemas.microsoft.com/office/drawing/2014/main" id="{7262F74B-1D4B-956D-BDC7-2F50C7E14FF8}"/>
                  </a:ext>
                </a:extLst>
              </p:cNvPr>
              <p:cNvSpPr/>
              <p:nvPr/>
            </p:nvSpPr>
            <p:spPr>
              <a:xfrm>
                <a:off x="3353744" y="82125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ounded Rectangle 460">
                <a:extLst>
                  <a:ext uri="{FF2B5EF4-FFF2-40B4-BE49-F238E27FC236}">
                    <a16:creationId xmlns:a16="http://schemas.microsoft.com/office/drawing/2014/main" id="{2CB59210-459C-A56A-E2B0-C86489A004E5}"/>
                  </a:ext>
                </a:extLst>
              </p:cNvPr>
              <p:cNvSpPr/>
              <p:nvPr/>
            </p:nvSpPr>
            <p:spPr>
              <a:xfrm>
                <a:off x="3353744" y="1112878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ounded Rectangle 461">
                <a:extLst>
                  <a:ext uri="{FF2B5EF4-FFF2-40B4-BE49-F238E27FC236}">
                    <a16:creationId xmlns:a16="http://schemas.microsoft.com/office/drawing/2014/main" id="{A43E531D-4F30-152F-7E72-19100738B381}"/>
                  </a:ext>
                </a:extLst>
              </p:cNvPr>
              <p:cNvSpPr/>
              <p:nvPr/>
            </p:nvSpPr>
            <p:spPr>
              <a:xfrm>
                <a:off x="3353744" y="139866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ounded Rectangle 462">
                <a:extLst>
                  <a:ext uri="{FF2B5EF4-FFF2-40B4-BE49-F238E27FC236}">
                    <a16:creationId xmlns:a16="http://schemas.microsoft.com/office/drawing/2014/main" id="{E37514E3-CDB8-9AB3-65E6-B5EDAD21CB2F}"/>
                  </a:ext>
                </a:extLst>
              </p:cNvPr>
              <p:cNvSpPr/>
              <p:nvPr/>
            </p:nvSpPr>
            <p:spPr>
              <a:xfrm>
                <a:off x="3353744" y="1684452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ounded Rectangle 463">
                <a:extLst>
                  <a:ext uri="{FF2B5EF4-FFF2-40B4-BE49-F238E27FC236}">
                    <a16:creationId xmlns:a16="http://schemas.microsoft.com/office/drawing/2014/main" id="{FDC170A7-7FCF-ACB3-860C-8C48179A4EF2}"/>
                  </a:ext>
                </a:extLst>
              </p:cNvPr>
              <p:cNvSpPr/>
              <p:nvPr/>
            </p:nvSpPr>
            <p:spPr>
              <a:xfrm>
                <a:off x="3353744" y="197350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ounded Rectangle 464">
                <a:extLst>
                  <a:ext uri="{FF2B5EF4-FFF2-40B4-BE49-F238E27FC236}">
                    <a16:creationId xmlns:a16="http://schemas.microsoft.com/office/drawing/2014/main" id="{3A13A7B3-E706-FDD0-411C-C4050A892E40}"/>
                  </a:ext>
                </a:extLst>
              </p:cNvPr>
              <p:cNvSpPr/>
              <p:nvPr/>
            </p:nvSpPr>
            <p:spPr>
              <a:xfrm>
                <a:off x="3353744" y="2265126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ounded Rectangle 465">
                <a:extLst>
                  <a:ext uri="{FF2B5EF4-FFF2-40B4-BE49-F238E27FC236}">
                    <a16:creationId xmlns:a16="http://schemas.microsoft.com/office/drawing/2014/main" id="{E0DE2D10-8DB9-BB39-0F9B-28921D5A126C}"/>
                  </a:ext>
                </a:extLst>
              </p:cNvPr>
              <p:cNvSpPr/>
              <p:nvPr/>
            </p:nvSpPr>
            <p:spPr>
              <a:xfrm>
                <a:off x="3353744" y="255091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ounded Rectangle 466">
                <a:extLst>
                  <a:ext uri="{FF2B5EF4-FFF2-40B4-BE49-F238E27FC236}">
                    <a16:creationId xmlns:a16="http://schemas.microsoft.com/office/drawing/2014/main" id="{DFA0D98D-7C29-DC27-F4A5-840421A7C572}"/>
                  </a:ext>
                </a:extLst>
              </p:cNvPr>
              <p:cNvSpPr/>
              <p:nvPr/>
            </p:nvSpPr>
            <p:spPr>
              <a:xfrm>
                <a:off x="3353744" y="2836700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48D143-78B0-85A9-1DCA-3AC602762D34}"/>
                </a:ext>
              </a:extLst>
            </p:cNvPr>
            <p:cNvCxnSpPr>
              <a:cxnSpLocks/>
              <a:stCxn id="473" idx="6"/>
              <a:endCxn id="459" idx="1"/>
            </p:cNvCxnSpPr>
            <p:nvPr/>
          </p:nvCxnSpPr>
          <p:spPr>
            <a:xfrm flipV="1">
              <a:off x="1684782" y="703598"/>
              <a:ext cx="557183" cy="233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6B9146-F1AC-99A2-0251-93E29579C26D}"/>
                </a:ext>
              </a:extLst>
            </p:cNvPr>
            <p:cNvCxnSpPr>
              <a:cxnSpLocks/>
              <a:stCxn id="474" idx="6"/>
              <a:endCxn id="460" idx="1"/>
            </p:cNvCxnSpPr>
            <p:nvPr/>
          </p:nvCxnSpPr>
          <p:spPr>
            <a:xfrm flipV="1">
              <a:off x="1688504" y="889235"/>
              <a:ext cx="553461" cy="30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83F2599-7753-FA71-9BDD-14508BF68202}"/>
                </a:ext>
              </a:extLst>
            </p:cNvPr>
            <p:cNvCxnSpPr>
              <a:cxnSpLocks/>
              <a:stCxn id="474" idx="6"/>
              <a:endCxn id="461" idx="1"/>
            </p:cNvCxnSpPr>
            <p:nvPr/>
          </p:nvCxnSpPr>
          <p:spPr>
            <a:xfrm flipV="1">
              <a:off x="1688504" y="1080158"/>
              <a:ext cx="553461" cy="111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54052D1-F6E9-90E5-027F-8AE7F5A17E84}"/>
                </a:ext>
              </a:extLst>
            </p:cNvPr>
            <p:cNvCxnSpPr>
              <a:cxnSpLocks/>
              <a:stCxn id="474" idx="6"/>
              <a:endCxn id="462" idx="1"/>
            </p:cNvCxnSpPr>
            <p:nvPr/>
          </p:nvCxnSpPr>
          <p:spPr>
            <a:xfrm>
              <a:off x="1688504" y="1191960"/>
              <a:ext cx="553461" cy="7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3B7E21-6A01-77DB-8B94-5BBF47E00E02}"/>
                </a:ext>
              </a:extLst>
            </p:cNvPr>
            <p:cNvCxnSpPr>
              <a:cxnSpLocks/>
              <a:stCxn id="475" idx="6"/>
              <a:endCxn id="463" idx="1"/>
            </p:cNvCxnSpPr>
            <p:nvPr/>
          </p:nvCxnSpPr>
          <p:spPr>
            <a:xfrm>
              <a:off x="1696669" y="1446588"/>
              <a:ext cx="545296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B9AFCD0-3899-5839-A399-E33C3AAF8D79}"/>
                </a:ext>
              </a:extLst>
            </p:cNvPr>
            <p:cNvCxnSpPr>
              <a:cxnSpLocks/>
              <a:stCxn id="476" idx="6"/>
              <a:endCxn id="464" idx="1"/>
            </p:cNvCxnSpPr>
            <p:nvPr/>
          </p:nvCxnSpPr>
          <p:spPr>
            <a:xfrm flipV="1">
              <a:off x="1696669" y="1643600"/>
              <a:ext cx="545296" cy="576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2B301F9-BFE2-0AD4-F1F1-1D105A4613CF}"/>
                </a:ext>
              </a:extLst>
            </p:cNvPr>
            <p:cNvCxnSpPr>
              <a:cxnSpLocks/>
              <a:stCxn id="476" idx="6"/>
              <a:endCxn id="465" idx="1"/>
            </p:cNvCxnSpPr>
            <p:nvPr/>
          </p:nvCxnSpPr>
          <p:spPr>
            <a:xfrm>
              <a:off x="1696669" y="1701215"/>
              <a:ext cx="545296" cy="133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70859A-4E81-D863-AFA8-616DF00A2CEE}"/>
                </a:ext>
              </a:extLst>
            </p:cNvPr>
            <p:cNvCxnSpPr>
              <a:cxnSpLocks/>
              <a:stCxn id="477" idx="6"/>
              <a:endCxn id="466" idx="1"/>
            </p:cNvCxnSpPr>
            <p:nvPr/>
          </p:nvCxnSpPr>
          <p:spPr>
            <a:xfrm>
              <a:off x="1696668" y="1955842"/>
              <a:ext cx="545297" cy="6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216F179-42AE-7C23-0990-A7AC49F53933}"/>
                </a:ext>
              </a:extLst>
            </p:cNvPr>
            <p:cNvCxnSpPr>
              <a:cxnSpLocks/>
              <a:stCxn id="477" idx="6"/>
              <a:endCxn id="467" idx="1"/>
            </p:cNvCxnSpPr>
            <p:nvPr/>
          </p:nvCxnSpPr>
          <p:spPr>
            <a:xfrm>
              <a:off x="1696668" y="1955842"/>
              <a:ext cx="545297" cy="252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E1E4C7F-BA1E-2C72-B26E-BD9060BFE4F7}"/>
                </a:ext>
              </a:extLst>
            </p:cNvPr>
            <p:cNvGrpSpPr/>
            <p:nvPr/>
          </p:nvGrpSpPr>
          <p:grpSpPr>
            <a:xfrm>
              <a:off x="4423595" y="645057"/>
              <a:ext cx="167876" cy="1622209"/>
              <a:chOff x="3353744" y="537705"/>
              <a:chExt cx="285002" cy="2477829"/>
            </a:xfrm>
          </p:grpSpPr>
          <p:sp>
            <p:nvSpPr>
              <p:cNvPr id="450" name="Rounded Rectangle 449">
                <a:extLst>
                  <a:ext uri="{FF2B5EF4-FFF2-40B4-BE49-F238E27FC236}">
                    <a16:creationId xmlns:a16="http://schemas.microsoft.com/office/drawing/2014/main" id="{9258648A-9A1C-9DEC-D7DD-949525739689}"/>
                  </a:ext>
                </a:extLst>
              </p:cNvPr>
              <p:cNvSpPr/>
              <p:nvPr/>
            </p:nvSpPr>
            <p:spPr>
              <a:xfrm>
                <a:off x="3353744" y="537705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ounded Rectangle 450">
                <a:extLst>
                  <a:ext uri="{FF2B5EF4-FFF2-40B4-BE49-F238E27FC236}">
                    <a16:creationId xmlns:a16="http://schemas.microsoft.com/office/drawing/2014/main" id="{77EB0BC9-BAEC-CC36-68DB-0BBFF3810210}"/>
                  </a:ext>
                </a:extLst>
              </p:cNvPr>
              <p:cNvSpPr/>
              <p:nvPr/>
            </p:nvSpPr>
            <p:spPr>
              <a:xfrm>
                <a:off x="3353744" y="821255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ounded Rectangle 451">
                <a:extLst>
                  <a:ext uri="{FF2B5EF4-FFF2-40B4-BE49-F238E27FC236}">
                    <a16:creationId xmlns:a16="http://schemas.microsoft.com/office/drawing/2014/main" id="{E79D180E-F41C-F1EC-B9C9-77635115FC05}"/>
                  </a:ext>
                </a:extLst>
              </p:cNvPr>
              <p:cNvSpPr/>
              <p:nvPr/>
            </p:nvSpPr>
            <p:spPr>
              <a:xfrm>
                <a:off x="3353744" y="1112878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ounded Rectangle 452">
                <a:extLst>
                  <a:ext uri="{FF2B5EF4-FFF2-40B4-BE49-F238E27FC236}">
                    <a16:creationId xmlns:a16="http://schemas.microsoft.com/office/drawing/2014/main" id="{BCE637C6-7924-7EC6-CB33-C132E370B22F}"/>
                  </a:ext>
                </a:extLst>
              </p:cNvPr>
              <p:cNvSpPr/>
              <p:nvPr/>
            </p:nvSpPr>
            <p:spPr>
              <a:xfrm>
                <a:off x="3353744" y="1398665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20AA9665-AA95-232C-66AA-921339AA846A}"/>
                  </a:ext>
                </a:extLst>
              </p:cNvPr>
              <p:cNvSpPr/>
              <p:nvPr/>
            </p:nvSpPr>
            <p:spPr>
              <a:xfrm>
                <a:off x="3353744" y="1684452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ounded Rectangle 454">
                <a:extLst>
                  <a:ext uri="{FF2B5EF4-FFF2-40B4-BE49-F238E27FC236}">
                    <a16:creationId xmlns:a16="http://schemas.microsoft.com/office/drawing/2014/main" id="{247E9E04-6215-450C-954C-0F8274006069}"/>
                  </a:ext>
                </a:extLst>
              </p:cNvPr>
              <p:cNvSpPr/>
              <p:nvPr/>
            </p:nvSpPr>
            <p:spPr>
              <a:xfrm>
                <a:off x="3353744" y="1973503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ounded Rectangle 455">
                <a:extLst>
                  <a:ext uri="{FF2B5EF4-FFF2-40B4-BE49-F238E27FC236}">
                    <a16:creationId xmlns:a16="http://schemas.microsoft.com/office/drawing/2014/main" id="{0D11B208-F57E-731E-2DAE-B9C28194BDE5}"/>
                  </a:ext>
                </a:extLst>
              </p:cNvPr>
              <p:cNvSpPr/>
              <p:nvPr/>
            </p:nvSpPr>
            <p:spPr>
              <a:xfrm>
                <a:off x="3353744" y="2265126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ounded Rectangle 456">
                <a:extLst>
                  <a:ext uri="{FF2B5EF4-FFF2-40B4-BE49-F238E27FC236}">
                    <a16:creationId xmlns:a16="http://schemas.microsoft.com/office/drawing/2014/main" id="{387ABF6D-C527-446E-2D1D-28BE738F1E84}"/>
                  </a:ext>
                </a:extLst>
              </p:cNvPr>
              <p:cNvSpPr/>
              <p:nvPr/>
            </p:nvSpPr>
            <p:spPr>
              <a:xfrm>
                <a:off x="3353744" y="2550913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ounded Rectangle 457">
                <a:extLst>
                  <a:ext uri="{FF2B5EF4-FFF2-40B4-BE49-F238E27FC236}">
                    <a16:creationId xmlns:a16="http://schemas.microsoft.com/office/drawing/2014/main" id="{DD3B5878-E8B3-577B-5779-F60EBC780A5D}"/>
                  </a:ext>
                </a:extLst>
              </p:cNvPr>
              <p:cNvSpPr/>
              <p:nvPr/>
            </p:nvSpPr>
            <p:spPr>
              <a:xfrm>
                <a:off x="3353744" y="2836700"/>
                <a:ext cx="285002" cy="178834"/>
              </a:xfrm>
              <a:prstGeom prst="roundRect">
                <a:avLst/>
              </a:prstGeom>
              <a:solidFill>
                <a:schemeClr val="accent6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D17541C-7EFC-6D69-3A0C-461DD291AE71}"/>
                </a:ext>
              </a:extLst>
            </p:cNvPr>
            <p:cNvCxnSpPr>
              <a:cxnSpLocks/>
              <a:stCxn id="450" idx="3"/>
              <a:endCxn id="469" idx="1"/>
            </p:cNvCxnSpPr>
            <p:nvPr/>
          </p:nvCxnSpPr>
          <p:spPr>
            <a:xfrm>
              <a:off x="4591471" y="703598"/>
              <a:ext cx="407069" cy="445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B19872A-4144-CA8E-42D5-7E197D6D85C5}"/>
                </a:ext>
              </a:extLst>
            </p:cNvPr>
            <p:cNvCxnSpPr>
              <a:cxnSpLocks/>
              <a:stCxn id="451" idx="3"/>
              <a:endCxn id="468" idx="2"/>
            </p:cNvCxnSpPr>
            <p:nvPr/>
          </p:nvCxnSpPr>
          <p:spPr>
            <a:xfrm>
              <a:off x="4591471" y="889235"/>
              <a:ext cx="386601" cy="50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3960A57-5F50-8A7E-4824-31F7DC632F5E}"/>
                </a:ext>
              </a:extLst>
            </p:cNvPr>
            <p:cNvCxnSpPr>
              <a:cxnSpLocks/>
              <a:stCxn id="452" idx="3"/>
              <a:endCxn id="469" idx="2"/>
            </p:cNvCxnSpPr>
            <p:nvPr/>
          </p:nvCxnSpPr>
          <p:spPr>
            <a:xfrm>
              <a:off x="4591471" y="1080158"/>
              <a:ext cx="390323" cy="11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0A8DE2AE-0339-B8A9-3E51-5916BE79A1D1}"/>
                </a:ext>
              </a:extLst>
            </p:cNvPr>
            <p:cNvCxnSpPr>
              <a:cxnSpLocks/>
              <a:stCxn id="453" idx="3"/>
              <a:endCxn id="470" idx="1"/>
            </p:cNvCxnSpPr>
            <p:nvPr/>
          </p:nvCxnSpPr>
          <p:spPr>
            <a:xfrm>
              <a:off x="4591471" y="1267260"/>
              <a:ext cx="415234" cy="13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E3D7890F-82EF-4781-7DC7-3DBB076A28E3}"/>
                </a:ext>
              </a:extLst>
            </p:cNvPr>
            <p:cNvCxnSpPr>
              <a:cxnSpLocks/>
              <a:stCxn id="454" idx="3"/>
              <a:endCxn id="470" idx="2"/>
            </p:cNvCxnSpPr>
            <p:nvPr/>
          </p:nvCxnSpPr>
          <p:spPr>
            <a:xfrm flipV="1">
              <a:off x="4591471" y="1448821"/>
              <a:ext cx="398488" cy="5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B1A769E0-2A80-77FB-8920-A8F427EB2BD9}"/>
                </a:ext>
              </a:extLst>
            </p:cNvPr>
            <p:cNvCxnSpPr>
              <a:cxnSpLocks/>
              <a:stCxn id="455" idx="3"/>
              <a:endCxn id="471" idx="2"/>
            </p:cNvCxnSpPr>
            <p:nvPr/>
          </p:nvCxnSpPr>
          <p:spPr>
            <a:xfrm>
              <a:off x="4591471" y="1643600"/>
              <a:ext cx="398488" cy="59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903834CE-3B39-B1A3-8066-72080FB6843B}"/>
                </a:ext>
              </a:extLst>
            </p:cNvPr>
            <p:cNvCxnSpPr>
              <a:cxnSpLocks/>
              <a:stCxn id="457" idx="3"/>
              <a:endCxn id="471" idx="3"/>
            </p:cNvCxnSpPr>
            <p:nvPr/>
          </p:nvCxnSpPr>
          <p:spPr>
            <a:xfrm flipV="1">
              <a:off x="4591471" y="1748383"/>
              <a:ext cx="415234" cy="273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A07BEA3F-2CAD-0FD9-3479-500977EA9B31}"/>
                </a:ext>
              </a:extLst>
            </p:cNvPr>
            <p:cNvCxnSpPr>
              <a:cxnSpLocks/>
              <a:stCxn id="456" idx="3"/>
              <a:endCxn id="472" idx="1"/>
            </p:cNvCxnSpPr>
            <p:nvPr/>
          </p:nvCxnSpPr>
          <p:spPr>
            <a:xfrm>
              <a:off x="4591471" y="1834523"/>
              <a:ext cx="415233" cy="786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31CD486C-6CE1-AECE-EFAF-E397E89530E0}"/>
                </a:ext>
              </a:extLst>
            </p:cNvPr>
            <p:cNvCxnSpPr>
              <a:cxnSpLocks/>
              <a:stCxn id="458" idx="3"/>
              <a:endCxn id="472" idx="3"/>
            </p:cNvCxnSpPr>
            <p:nvPr/>
          </p:nvCxnSpPr>
          <p:spPr>
            <a:xfrm flipV="1">
              <a:off x="4591471" y="2003010"/>
              <a:ext cx="415233" cy="205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E102A4E6-CA17-DD6B-7999-E99FA6C4CE78}"/>
                </a:ext>
              </a:extLst>
            </p:cNvPr>
            <p:cNvGrpSpPr/>
            <p:nvPr/>
          </p:nvGrpSpPr>
          <p:grpSpPr>
            <a:xfrm>
              <a:off x="3771680" y="639781"/>
              <a:ext cx="167876" cy="1622209"/>
              <a:chOff x="3353744" y="537705"/>
              <a:chExt cx="285002" cy="2477829"/>
            </a:xfrm>
          </p:grpSpPr>
          <p:sp>
            <p:nvSpPr>
              <p:cNvPr id="441" name="Rounded Rectangle 440">
                <a:extLst>
                  <a:ext uri="{FF2B5EF4-FFF2-40B4-BE49-F238E27FC236}">
                    <a16:creationId xmlns:a16="http://schemas.microsoft.com/office/drawing/2014/main" id="{8344C9D1-6844-004B-7025-E3D847D7C5E1}"/>
                  </a:ext>
                </a:extLst>
              </p:cNvPr>
              <p:cNvSpPr/>
              <p:nvPr/>
            </p:nvSpPr>
            <p:spPr>
              <a:xfrm>
                <a:off x="3353744" y="53770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2" name="Rounded Rectangle 441">
                <a:extLst>
                  <a:ext uri="{FF2B5EF4-FFF2-40B4-BE49-F238E27FC236}">
                    <a16:creationId xmlns:a16="http://schemas.microsoft.com/office/drawing/2014/main" id="{08E81471-1E21-5A49-20F9-4DB5CBFD8E0E}"/>
                  </a:ext>
                </a:extLst>
              </p:cNvPr>
              <p:cNvSpPr/>
              <p:nvPr/>
            </p:nvSpPr>
            <p:spPr>
              <a:xfrm>
                <a:off x="3353744" y="82125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ounded Rectangle 442">
                <a:extLst>
                  <a:ext uri="{FF2B5EF4-FFF2-40B4-BE49-F238E27FC236}">
                    <a16:creationId xmlns:a16="http://schemas.microsoft.com/office/drawing/2014/main" id="{84E2EDF0-B971-E705-481D-2B5A1EAA50F2}"/>
                  </a:ext>
                </a:extLst>
              </p:cNvPr>
              <p:cNvSpPr/>
              <p:nvPr/>
            </p:nvSpPr>
            <p:spPr>
              <a:xfrm>
                <a:off x="3353744" y="1112878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ounded Rectangle 443">
                <a:extLst>
                  <a:ext uri="{FF2B5EF4-FFF2-40B4-BE49-F238E27FC236}">
                    <a16:creationId xmlns:a16="http://schemas.microsoft.com/office/drawing/2014/main" id="{F928E62C-4E1D-E406-BB76-B931DDE6CF6F}"/>
                  </a:ext>
                </a:extLst>
              </p:cNvPr>
              <p:cNvSpPr/>
              <p:nvPr/>
            </p:nvSpPr>
            <p:spPr>
              <a:xfrm>
                <a:off x="3353744" y="139866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ounded Rectangle 444">
                <a:extLst>
                  <a:ext uri="{FF2B5EF4-FFF2-40B4-BE49-F238E27FC236}">
                    <a16:creationId xmlns:a16="http://schemas.microsoft.com/office/drawing/2014/main" id="{78C628B9-613E-BD60-4C96-8EF0508945EB}"/>
                  </a:ext>
                </a:extLst>
              </p:cNvPr>
              <p:cNvSpPr/>
              <p:nvPr/>
            </p:nvSpPr>
            <p:spPr>
              <a:xfrm>
                <a:off x="3353744" y="1684452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ounded Rectangle 445">
                <a:extLst>
                  <a:ext uri="{FF2B5EF4-FFF2-40B4-BE49-F238E27FC236}">
                    <a16:creationId xmlns:a16="http://schemas.microsoft.com/office/drawing/2014/main" id="{B26DEF4F-0F20-0267-484F-A40B454C2BE3}"/>
                  </a:ext>
                </a:extLst>
              </p:cNvPr>
              <p:cNvSpPr/>
              <p:nvPr/>
            </p:nvSpPr>
            <p:spPr>
              <a:xfrm>
                <a:off x="3353744" y="197350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ounded Rectangle 446">
                <a:extLst>
                  <a:ext uri="{FF2B5EF4-FFF2-40B4-BE49-F238E27FC236}">
                    <a16:creationId xmlns:a16="http://schemas.microsoft.com/office/drawing/2014/main" id="{8A989E3F-0E1F-B5D3-1AEF-DCCF34B0EA1E}"/>
                  </a:ext>
                </a:extLst>
              </p:cNvPr>
              <p:cNvSpPr/>
              <p:nvPr/>
            </p:nvSpPr>
            <p:spPr>
              <a:xfrm>
                <a:off x="3353744" y="2265126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ounded Rectangle 447">
                <a:extLst>
                  <a:ext uri="{FF2B5EF4-FFF2-40B4-BE49-F238E27FC236}">
                    <a16:creationId xmlns:a16="http://schemas.microsoft.com/office/drawing/2014/main" id="{A077D2AB-FBBA-A96E-C1DC-CEB9F64042BD}"/>
                  </a:ext>
                </a:extLst>
              </p:cNvPr>
              <p:cNvSpPr/>
              <p:nvPr/>
            </p:nvSpPr>
            <p:spPr>
              <a:xfrm>
                <a:off x="3353744" y="255091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ounded Rectangle 448">
                <a:extLst>
                  <a:ext uri="{FF2B5EF4-FFF2-40B4-BE49-F238E27FC236}">
                    <a16:creationId xmlns:a16="http://schemas.microsoft.com/office/drawing/2014/main" id="{7A89B36C-F7D6-3271-4E75-BD3789AED5F9}"/>
                  </a:ext>
                </a:extLst>
              </p:cNvPr>
              <p:cNvSpPr/>
              <p:nvPr/>
            </p:nvSpPr>
            <p:spPr>
              <a:xfrm>
                <a:off x="3353744" y="2836700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782598F-2435-BA98-798B-D0EF33CFED6C}"/>
                </a:ext>
              </a:extLst>
            </p:cNvPr>
            <p:cNvGrpSpPr/>
            <p:nvPr/>
          </p:nvGrpSpPr>
          <p:grpSpPr>
            <a:xfrm>
              <a:off x="3045303" y="637284"/>
              <a:ext cx="167876" cy="1622209"/>
              <a:chOff x="3353744" y="537705"/>
              <a:chExt cx="285002" cy="2477829"/>
            </a:xfrm>
          </p:grpSpPr>
          <p:sp>
            <p:nvSpPr>
              <p:cNvPr id="432" name="Rounded Rectangle 431">
                <a:extLst>
                  <a:ext uri="{FF2B5EF4-FFF2-40B4-BE49-F238E27FC236}">
                    <a16:creationId xmlns:a16="http://schemas.microsoft.com/office/drawing/2014/main" id="{593B84B3-4670-66D9-202E-DBE72CF72484}"/>
                  </a:ext>
                </a:extLst>
              </p:cNvPr>
              <p:cNvSpPr/>
              <p:nvPr/>
            </p:nvSpPr>
            <p:spPr>
              <a:xfrm>
                <a:off x="3353744" y="53770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33" name="Rounded Rectangle 432">
                <a:extLst>
                  <a:ext uri="{FF2B5EF4-FFF2-40B4-BE49-F238E27FC236}">
                    <a16:creationId xmlns:a16="http://schemas.microsoft.com/office/drawing/2014/main" id="{F20EFE51-C089-9ADA-DBDA-7ADA9BFAB95B}"/>
                  </a:ext>
                </a:extLst>
              </p:cNvPr>
              <p:cNvSpPr/>
              <p:nvPr/>
            </p:nvSpPr>
            <p:spPr>
              <a:xfrm>
                <a:off x="3353744" y="82125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34" name="Rounded Rectangle 433">
                <a:extLst>
                  <a:ext uri="{FF2B5EF4-FFF2-40B4-BE49-F238E27FC236}">
                    <a16:creationId xmlns:a16="http://schemas.microsoft.com/office/drawing/2014/main" id="{27783F85-996C-60C1-C94D-81E5DC05ADDA}"/>
                  </a:ext>
                </a:extLst>
              </p:cNvPr>
              <p:cNvSpPr/>
              <p:nvPr/>
            </p:nvSpPr>
            <p:spPr>
              <a:xfrm>
                <a:off x="3353744" y="1112878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35" name="Rounded Rectangle 434">
                <a:extLst>
                  <a:ext uri="{FF2B5EF4-FFF2-40B4-BE49-F238E27FC236}">
                    <a16:creationId xmlns:a16="http://schemas.microsoft.com/office/drawing/2014/main" id="{0D46397C-1436-631F-EF67-0D93B0E18FB8}"/>
                  </a:ext>
                </a:extLst>
              </p:cNvPr>
              <p:cNvSpPr/>
              <p:nvPr/>
            </p:nvSpPr>
            <p:spPr>
              <a:xfrm>
                <a:off x="3353744" y="1398665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36" name="Rounded Rectangle 435">
                <a:extLst>
                  <a:ext uri="{FF2B5EF4-FFF2-40B4-BE49-F238E27FC236}">
                    <a16:creationId xmlns:a16="http://schemas.microsoft.com/office/drawing/2014/main" id="{FADC4A87-0C3E-CE2F-9AFD-5708022C267C}"/>
                  </a:ext>
                </a:extLst>
              </p:cNvPr>
              <p:cNvSpPr/>
              <p:nvPr/>
            </p:nvSpPr>
            <p:spPr>
              <a:xfrm>
                <a:off x="3353744" y="1684452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37" name="Rounded Rectangle 436">
                <a:extLst>
                  <a:ext uri="{FF2B5EF4-FFF2-40B4-BE49-F238E27FC236}">
                    <a16:creationId xmlns:a16="http://schemas.microsoft.com/office/drawing/2014/main" id="{DDE68090-FE08-7E75-BA6C-7AAD5C6073A9}"/>
                  </a:ext>
                </a:extLst>
              </p:cNvPr>
              <p:cNvSpPr/>
              <p:nvPr/>
            </p:nvSpPr>
            <p:spPr>
              <a:xfrm>
                <a:off x="3353744" y="197350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38" name="Rounded Rectangle 437">
                <a:extLst>
                  <a:ext uri="{FF2B5EF4-FFF2-40B4-BE49-F238E27FC236}">
                    <a16:creationId xmlns:a16="http://schemas.microsoft.com/office/drawing/2014/main" id="{A0E4604E-F907-2B85-5901-6EAEDC018A44}"/>
                  </a:ext>
                </a:extLst>
              </p:cNvPr>
              <p:cNvSpPr/>
              <p:nvPr/>
            </p:nvSpPr>
            <p:spPr>
              <a:xfrm>
                <a:off x="3353744" y="2265126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39" name="Rounded Rectangle 438">
                <a:extLst>
                  <a:ext uri="{FF2B5EF4-FFF2-40B4-BE49-F238E27FC236}">
                    <a16:creationId xmlns:a16="http://schemas.microsoft.com/office/drawing/2014/main" id="{2A6FE655-91AB-D0F8-25DA-E26F2DAEB29C}"/>
                  </a:ext>
                </a:extLst>
              </p:cNvPr>
              <p:cNvSpPr/>
              <p:nvPr/>
            </p:nvSpPr>
            <p:spPr>
              <a:xfrm>
                <a:off x="3353744" y="2550913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440" name="Rounded Rectangle 439">
                <a:extLst>
                  <a:ext uri="{FF2B5EF4-FFF2-40B4-BE49-F238E27FC236}">
                    <a16:creationId xmlns:a16="http://schemas.microsoft.com/office/drawing/2014/main" id="{83249670-AD23-6969-BD8F-6717F3F0FB25}"/>
                  </a:ext>
                </a:extLst>
              </p:cNvPr>
              <p:cNvSpPr/>
              <p:nvPr/>
            </p:nvSpPr>
            <p:spPr>
              <a:xfrm>
                <a:off x="3353744" y="2836700"/>
                <a:ext cx="285002" cy="178834"/>
              </a:xfrm>
              <a:prstGeom prst="roundRect">
                <a:avLst/>
              </a:prstGeom>
              <a:solidFill>
                <a:schemeClr val="accent4">
                  <a:lumMod val="75000"/>
                  <a:alpha val="5020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9A4279A3-7F90-9C68-3D1A-1336E7EEA1FC}"/>
                </a:ext>
              </a:extLst>
            </p:cNvPr>
            <p:cNvCxnSpPr>
              <a:cxnSpLocks/>
              <a:stCxn id="459" idx="3"/>
              <a:endCxn id="432" idx="1"/>
            </p:cNvCxnSpPr>
            <p:nvPr/>
          </p:nvCxnSpPr>
          <p:spPr>
            <a:xfrm flipV="1">
              <a:off x="2409841" y="695825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E7AE69FF-ABF8-1DE1-CFDC-4701041AA5FA}"/>
                </a:ext>
              </a:extLst>
            </p:cNvPr>
            <p:cNvCxnSpPr>
              <a:cxnSpLocks/>
              <a:stCxn id="432" idx="3"/>
              <a:endCxn id="441" idx="1"/>
            </p:cNvCxnSpPr>
            <p:nvPr/>
          </p:nvCxnSpPr>
          <p:spPr>
            <a:xfrm>
              <a:off x="3213179" y="695825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7D2FC02B-2539-CBE5-4594-33064A0C7E94}"/>
                </a:ext>
              </a:extLst>
            </p:cNvPr>
            <p:cNvCxnSpPr>
              <a:cxnSpLocks/>
              <a:stCxn id="460" idx="3"/>
              <a:endCxn id="433" idx="1"/>
            </p:cNvCxnSpPr>
            <p:nvPr/>
          </p:nvCxnSpPr>
          <p:spPr>
            <a:xfrm flipV="1">
              <a:off x="2409841" y="881462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1A413529-408A-7A3C-30CE-2D143C36B851}"/>
                </a:ext>
              </a:extLst>
            </p:cNvPr>
            <p:cNvCxnSpPr>
              <a:cxnSpLocks/>
              <a:stCxn id="461" idx="3"/>
              <a:endCxn id="434" idx="1"/>
            </p:cNvCxnSpPr>
            <p:nvPr/>
          </p:nvCxnSpPr>
          <p:spPr>
            <a:xfrm flipV="1">
              <a:off x="2409841" y="1072385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2EB285CF-1108-8BE0-804C-E33889AE6E8A}"/>
                </a:ext>
              </a:extLst>
            </p:cNvPr>
            <p:cNvCxnSpPr>
              <a:cxnSpLocks/>
              <a:stCxn id="462" idx="3"/>
              <a:endCxn id="435" idx="1"/>
            </p:cNvCxnSpPr>
            <p:nvPr/>
          </p:nvCxnSpPr>
          <p:spPr>
            <a:xfrm flipV="1">
              <a:off x="2409841" y="1259487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AED21A3E-2A13-7EF7-1D6E-7A6DC2857740}"/>
                </a:ext>
              </a:extLst>
            </p:cNvPr>
            <p:cNvCxnSpPr>
              <a:cxnSpLocks/>
              <a:stCxn id="463" idx="3"/>
              <a:endCxn id="436" idx="1"/>
            </p:cNvCxnSpPr>
            <p:nvPr/>
          </p:nvCxnSpPr>
          <p:spPr>
            <a:xfrm flipV="1">
              <a:off x="2409841" y="1446588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06714172-B23F-1956-E014-1B69C5BF1483}"/>
                </a:ext>
              </a:extLst>
            </p:cNvPr>
            <p:cNvCxnSpPr>
              <a:cxnSpLocks/>
              <a:stCxn id="464" idx="3"/>
              <a:endCxn id="437" idx="1"/>
            </p:cNvCxnSpPr>
            <p:nvPr/>
          </p:nvCxnSpPr>
          <p:spPr>
            <a:xfrm flipV="1">
              <a:off x="2409841" y="1635827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98B800C3-C6C1-4DB1-6DE1-7E0D4ED87022}"/>
                </a:ext>
              </a:extLst>
            </p:cNvPr>
            <p:cNvCxnSpPr>
              <a:cxnSpLocks/>
              <a:stCxn id="465" idx="3"/>
              <a:endCxn id="438" idx="1"/>
            </p:cNvCxnSpPr>
            <p:nvPr/>
          </p:nvCxnSpPr>
          <p:spPr>
            <a:xfrm flipV="1">
              <a:off x="2409841" y="1826750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FD4FF77E-B2D4-F727-449D-359F3059E0CF}"/>
                </a:ext>
              </a:extLst>
            </p:cNvPr>
            <p:cNvCxnSpPr>
              <a:cxnSpLocks/>
              <a:stCxn id="466" idx="3"/>
              <a:endCxn id="439" idx="1"/>
            </p:cNvCxnSpPr>
            <p:nvPr/>
          </p:nvCxnSpPr>
          <p:spPr>
            <a:xfrm flipV="1">
              <a:off x="2409841" y="2013851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49BB988-7077-F9D0-BBD5-3280C44FD70E}"/>
                </a:ext>
              </a:extLst>
            </p:cNvPr>
            <p:cNvCxnSpPr>
              <a:cxnSpLocks/>
              <a:stCxn id="467" idx="3"/>
              <a:endCxn id="440" idx="1"/>
            </p:cNvCxnSpPr>
            <p:nvPr/>
          </p:nvCxnSpPr>
          <p:spPr>
            <a:xfrm flipV="1">
              <a:off x="2409841" y="2200953"/>
              <a:ext cx="635462" cy="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7CE2E54B-EF2C-0BFA-0C48-7D5EF2124276}"/>
                </a:ext>
              </a:extLst>
            </p:cNvPr>
            <p:cNvCxnSpPr>
              <a:cxnSpLocks/>
              <a:stCxn id="433" idx="3"/>
              <a:endCxn id="442" idx="1"/>
            </p:cNvCxnSpPr>
            <p:nvPr/>
          </p:nvCxnSpPr>
          <p:spPr>
            <a:xfrm>
              <a:off x="3213179" y="881462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5D02E730-6559-E61E-D333-02C923652BB5}"/>
                </a:ext>
              </a:extLst>
            </p:cNvPr>
            <p:cNvCxnSpPr>
              <a:cxnSpLocks/>
              <a:stCxn id="434" idx="3"/>
              <a:endCxn id="443" idx="1"/>
            </p:cNvCxnSpPr>
            <p:nvPr/>
          </p:nvCxnSpPr>
          <p:spPr>
            <a:xfrm>
              <a:off x="3213179" y="1072385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818786C-8E9A-15B4-89C1-4169CA6CEC0B}"/>
                </a:ext>
              </a:extLst>
            </p:cNvPr>
            <p:cNvCxnSpPr>
              <a:cxnSpLocks/>
              <a:stCxn id="435" idx="3"/>
              <a:endCxn id="444" idx="1"/>
            </p:cNvCxnSpPr>
            <p:nvPr/>
          </p:nvCxnSpPr>
          <p:spPr>
            <a:xfrm>
              <a:off x="3213179" y="1259487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065DB168-8266-06CE-2425-D96E6B80FF2C}"/>
                </a:ext>
              </a:extLst>
            </p:cNvPr>
            <p:cNvCxnSpPr>
              <a:cxnSpLocks/>
              <a:stCxn id="436" idx="3"/>
              <a:endCxn id="445" idx="1"/>
            </p:cNvCxnSpPr>
            <p:nvPr/>
          </p:nvCxnSpPr>
          <p:spPr>
            <a:xfrm>
              <a:off x="3213179" y="1446588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D3ABBD39-7718-5F5F-17D6-9D07FF0DD5D0}"/>
                </a:ext>
              </a:extLst>
            </p:cNvPr>
            <p:cNvCxnSpPr>
              <a:cxnSpLocks/>
              <a:stCxn id="437" idx="3"/>
              <a:endCxn id="446" idx="1"/>
            </p:cNvCxnSpPr>
            <p:nvPr/>
          </p:nvCxnSpPr>
          <p:spPr>
            <a:xfrm>
              <a:off x="3213179" y="1635827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B6635590-DDC4-A003-A284-17F056699DB9}"/>
                </a:ext>
              </a:extLst>
            </p:cNvPr>
            <p:cNvCxnSpPr>
              <a:cxnSpLocks/>
              <a:stCxn id="438" idx="3"/>
              <a:endCxn id="447" idx="1"/>
            </p:cNvCxnSpPr>
            <p:nvPr/>
          </p:nvCxnSpPr>
          <p:spPr>
            <a:xfrm>
              <a:off x="3213179" y="1826750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5F92E99D-6F82-1181-E07A-5CD9420B3552}"/>
                </a:ext>
              </a:extLst>
            </p:cNvPr>
            <p:cNvCxnSpPr>
              <a:cxnSpLocks/>
              <a:stCxn id="439" idx="3"/>
              <a:endCxn id="448" idx="1"/>
            </p:cNvCxnSpPr>
            <p:nvPr/>
          </p:nvCxnSpPr>
          <p:spPr>
            <a:xfrm>
              <a:off x="3213179" y="2013851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48B326AE-E7B3-7ED3-4BA1-844BCC772C1D}"/>
                </a:ext>
              </a:extLst>
            </p:cNvPr>
            <p:cNvCxnSpPr>
              <a:cxnSpLocks/>
              <a:stCxn id="440" idx="3"/>
              <a:endCxn id="449" idx="1"/>
            </p:cNvCxnSpPr>
            <p:nvPr/>
          </p:nvCxnSpPr>
          <p:spPr>
            <a:xfrm>
              <a:off x="3213179" y="2200953"/>
              <a:ext cx="558501" cy="2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F544F3E6-864D-BA11-D4C1-FCF49B343657}"/>
                </a:ext>
              </a:extLst>
            </p:cNvPr>
            <p:cNvCxnSpPr>
              <a:cxnSpLocks/>
              <a:stCxn id="441" idx="3"/>
              <a:endCxn id="450" idx="1"/>
            </p:cNvCxnSpPr>
            <p:nvPr/>
          </p:nvCxnSpPr>
          <p:spPr>
            <a:xfrm>
              <a:off x="3939556" y="698322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ADE6EC41-3072-0F06-905A-03AD7AA0244C}"/>
                </a:ext>
              </a:extLst>
            </p:cNvPr>
            <p:cNvCxnSpPr>
              <a:cxnSpLocks/>
              <a:stCxn id="442" idx="3"/>
              <a:endCxn id="451" idx="1"/>
            </p:cNvCxnSpPr>
            <p:nvPr/>
          </p:nvCxnSpPr>
          <p:spPr>
            <a:xfrm>
              <a:off x="3939556" y="883959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A6A39BE6-D0D1-B772-D118-FAC401A9E3C3}"/>
                </a:ext>
              </a:extLst>
            </p:cNvPr>
            <p:cNvCxnSpPr>
              <a:cxnSpLocks/>
              <a:stCxn id="443" idx="3"/>
              <a:endCxn id="452" idx="1"/>
            </p:cNvCxnSpPr>
            <p:nvPr/>
          </p:nvCxnSpPr>
          <p:spPr>
            <a:xfrm>
              <a:off x="3939556" y="1074882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CADD5FB9-2185-88DF-2BAC-3B4BFDFB155C}"/>
                </a:ext>
              </a:extLst>
            </p:cNvPr>
            <p:cNvCxnSpPr>
              <a:cxnSpLocks/>
              <a:stCxn id="444" idx="3"/>
              <a:endCxn id="453" idx="1"/>
            </p:cNvCxnSpPr>
            <p:nvPr/>
          </p:nvCxnSpPr>
          <p:spPr>
            <a:xfrm>
              <a:off x="3939556" y="1261984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E5CE6A2B-110B-2C33-5796-914D4B45DDDB}"/>
                </a:ext>
              </a:extLst>
            </p:cNvPr>
            <p:cNvCxnSpPr>
              <a:cxnSpLocks/>
              <a:stCxn id="445" idx="3"/>
              <a:endCxn id="454" idx="1"/>
            </p:cNvCxnSpPr>
            <p:nvPr/>
          </p:nvCxnSpPr>
          <p:spPr>
            <a:xfrm>
              <a:off x="3939556" y="1449085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A8660269-0596-D768-B1F1-1BEEA0234839}"/>
                </a:ext>
              </a:extLst>
            </p:cNvPr>
            <p:cNvCxnSpPr>
              <a:cxnSpLocks/>
              <a:stCxn id="446" idx="3"/>
              <a:endCxn id="455" idx="1"/>
            </p:cNvCxnSpPr>
            <p:nvPr/>
          </p:nvCxnSpPr>
          <p:spPr>
            <a:xfrm>
              <a:off x="3939556" y="1638324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3F45064D-815B-DC94-4CA3-4327D4EAC7B8}"/>
                </a:ext>
              </a:extLst>
            </p:cNvPr>
            <p:cNvCxnSpPr>
              <a:cxnSpLocks/>
              <a:stCxn id="447" idx="3"/>
              <a:endCxn id="456" idx="1"/>
            </p:cNvCxnSpPr>
            <p:nvPr/>
          </p:nvCxnSpPr>
          <p:spPr>
            <a:xfrm>
              <a:off x="3939556" y="1829247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9B1730E1-BF56-FD6E-E689-E440BDA6F30B}"/>
                </a:ext>
              </a:extLst>
            </p:cNvPr>
            <p:cNvCxnSpPr>
              <a:cxnSpLocks/>
              <a:stCxn id="448" idx="3"/>
              <a:endCxn id="457" idx="1"/>
            </p:cNvCxnSpPr>
            <p:nvPr/>
          </p:nvCxnSpPr>
          <p:spPr>
            <a:xfrm>
              <a:off x="3939556" y="2016348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0BA1CCDE-4745-7F5A-8D27-797B9F5C4640}"/>
                </a:ext>
              </a:extLst>
            </p:cNvPr>
            <p:cNvCxnSpPr>
              <a:cxnSpLocks/>
              <a:stCxn id="449" idx="3"/>
              <a:endCxn id="458" idx="1"/>
            </p:cNvCxnSpPr>
            <p:nvPr/>
          </p:nvCxnSpPr>
          <p:spPr>
            <a:xfrm>
              <a:off x="3939556" y="2203450"/>
              <a:ext cx="484039" cy="5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359A54AF-F121-08F4-5069-5FEBD706D4CE}"/>
                    </a:ext>
                  </a:extLst>
                </p:cNvPr>
                <p:cNvSpPr txBox="1"/>
                <p:nvPr/>
              </p:nvSpPr>
              <p:spPr>
                <a:xfrm>
                  <a:off x="1574153" y="669039"/>
                  <a:ext cx="11087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359A54AF-F121-08F4-5069-5FEBD706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153" y="669039"/>
                  <a:ext cx="110879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0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B4559D96-DB71-052E-CD69-B65B36113615}"/>
                    </a:ext>
                  </a:extLst>
                </p:cNvPr>
                <p:cNvSpPr txBox="1"/>
                <p:nvPr/>
              </p:nvSpPr>
              <p:spPr>
                <a:xfrm>
                  <a:off x="4956417" y="650745"/>
                  <a:ext cx="113512" cy="166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B4559D96-DB71-052E-CD69-B65B36113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417" y="650745"/>
                  <a:ext cx="113512" cy="166264"/>
                </a:xfrm>
                <a:prstGeom prst="rect">
                  <a:avLst/>
                </a:prstGeom>
                <a:blipFill>
                  <a:blip r:embed="rId7"/>
                  <a:stretch>
                    <a:fillRect l="-44444" r="-3333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DBB4CC58-BFDB-3E6D-DBA2-188739194154}"/>
                    </a:ext>
                  </a:extLst>
                </p:cNvPr>
                <p:cNvSpPr txBox="1"/>
                <p:nvPr/>
              </p:nvSpPr>
              <p:spPr>
                <a:xfrm>
                  <a:off x="4441919" y="450120"/>
                  <a:ext cx="131227" cy="166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DBB4CC58-BFDB-3E6D-DBA2-188739194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919" y="450120"/>
                  <a:ext cx="131227" cy="166264"/>
                </a:xfrm>
                <a:prstGeom prst="rect">
                  <a:avLst/>
                </a:prstGeom>
                <a:blipFill>
                  <a:blip r:embed="rId8"/>
                  <a:stretch>
                    <a:fillRect l="-27273" r="-1818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E438617C-DDA4-8D1D-80CA-2B8FEECAD7DC}"/>
                    </a:ext>
                  </a:extLst>
                </p:cNvPr>
                <p:cNvSpPr txBox="1"/>
                <p:nvPr/>
              </p:nvSpPr>
              <p:spPr>
                <a:xfrm>
                  <a:off x="3027450" y="413879"/>
                  <a:ext cx="215044" cy="1706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E438617C-DDA4-8D1D-80CA-2B8FEECAD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450" y="413879"/>
                  <a:ext cx="215044" cy="170688"/>
                </a:xfrm>
                <a:prstGeom prst="rect">
                  <a:avLst/>
                </a:prstGeom>
                <a:blipFill>
                  <a:blip r:embed="rId9"/>
                  <a:stretch>
                    <a:fillRect l="-5556" r="-55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0" name="Right Brace 399">
              <a:extLst>
                <a:ext uri="{FF2B5EF4-FFF2-40B4-BE49-F238E27FC236}">
                  <a16:creationId xmlns:a16="http://schemas.microsoft.com/office/drawing/2014/main" id="{4225C7BC-7FD8-8947-414B-C3B0FCC701C4}"/>
                </a:ext>
              </a:extLst>
            </p:cNvPr>
            <p:cNvSpPr/>
            <p:nvPr/>
          </p:nvSpPr>
          <p:spPr>
            <a:xfrm rot="16200000">
              <a:off x="3028577" y="-503486"/>
              <a:ext cx="144367" cy="1573283"/>
            </a:xfrm>
            <a:prstGeom prst="rightBrace">
              <a:avLst>
                <a:gd name="adj1" fmla="val 8333"/>
                <a:gd name="adj2" fmla="val 5047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BC89BBAB-23A1-CFB3-C39A-1756B66AC2C9}"/>
                </a:ext>
              </a:extLst>
            </p:cNvPr>
            <p:cNvGrpSpPr/>
            <p:nvPr/>
          </p:nvGrpSpPr>
          <p:grpSpPr>
            <a:xfrm>
              <a:off x="1363919" y="843821"/>
              <a:ext cx="204651" cy="207908"/>
              <a:chOff x="693080" y="1915687"/>
              <a:chExt cx="684089" cy="675733"/>
            </a:xfrm>
          </p:grpSpPr>
          <p:sp>
            <p:nvSpPr>
              <p:cNvPr id="430" name="Arc 429">
                <a:extLst>
                  <a:ext uri="{FF2B5EF4-FFF2-40B4-BE49-F238E27FC236}">
                    <a16:creationId xmlns:a16="http://schemas.microsoft.com/office/drawing/2014/main" id="{C7D0D750-7BA0-DB6C-8926-CC023DE960FE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361FBFFA-071E-B5E2-B425-016F3D4B6150}"/>
                  </a:ext>
                </a:extLst>
              </p:cNvPr>
              <p:cNvCxnSpPr>
                <a:cxnSpLocks/>
                <a:stCxn id="430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Right Brace 401">
              <a:extLst>
                <a:ext uri="{FF2B5EF4-FFF2-40B4-BE49-F238E27FC236}">
                  <a16:creationId xmlns:a16="http://schemas.microsoft.com/office/drawing/2014/main" id="{7AC1AA38-25F3-B2FB-AB8E-BC207D9624C1}"/>
                </a:ext>
              </a:extLst>
            </p:cNvPr>
            <p:cNvSpPr/>
            <p:nvPr/>
          </p:nvSpPr>
          <p:spPr>
            <a:xfrm rot="5400000">
              <a:off x="3283616" y="1179126"/>
              <a:ext cx="93898" cy="2521811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985A49B0-581B-7987-BF8E-A0E30841B8D1}"/>
                    </a:ext>
                  </a:extLst>
                </p:cNvPr>
                <p:cNvSpPr txBox="1"/>
                <p:nvPr/>
              </p:nvSpPr>
              <p:spPr>
                <a:xfrm>
                  <a:off x="4702053" y="2150185"/>
                  <a:ext cx="155240" cy="166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985A49B0-581B-7987-BF8E-A0E30841B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053" y="2150185"/>
                  <a:ext cx="155240" cy="166264"/>
                </a:xfrm>
                <a:prstGeom prst="rect">
                  <a:avLst/>
                </a:prstGeom>
                <a:blipFill>
                  <a:blip r:embed="rId10"/>
                  <a:stretch>
                    <a:fillRect l="-38462" r="-15385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FDAA5585-BC21-DCC8-0ED5-03F3F0D9751E}"/>
                    </a:ext>
                  </a:extLst>
                </p:cNvPr>
                <p:cNvSpPr txBox="1"/>
                <p:nvPr/>
              </p:nvSpPr>
              <p:spPr>
                <a:xfrm>
                  <a:off x="1865630" y="533252"/>
                  <a:ext cx="193095" cy="168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FDAA5585-BC21-DCC8-0ED5-03F3F0D97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630" y="533252"/>
                  <a:ext cx="193095" cy="168444"/>
                </a:xfrm>
                <a:prstGeom prst="rect">
                  <a:avLst/>
                </a:prstGeom>
                <a:blipFill>
                  <a:blip r:embed="rId11"/>
                  <a:stretch>
                    <a:fillRect l="-25000" t="-7143" r="-375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8695ADDE-2592-21D6-1333-5AB218E6BED0}"/>
                    </a:ext>
                  </a:extLst>
                </p:cNvPr>
                <p:cNvSpPr txBox="1"/>
                <p:nvPr/>
              </p:nvSpPr>
              <p:spPr>
                <a:xfrm>
                  <a:off x="1196746" y="1349324"/>
                  <a:ext cx="11922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8695ADDE-2592-21D6-1333-5AB218E6B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746" y="1349324"/>
                  <a:ext cx="119229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0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6" name="Right Brace 405">
              <a:extLst>
                <a:ext uri="{FF2B5EF4-FFF2-40B4-BE49-F238E27FC236}">
                  <a16:creationId xmlns:a16="http://schemas.microsoft.com/office/drawing/2014/main" id="{367A3750-AEA3-6EA4-4481-5C654A02344B}"/>
                </a:ext>
              </a:extLst>
            </p:cNvPr>
            <p:cNvSpPr/>
            <p:nvPr/>
          </p:nvSpPr>
          <p:spPr>
            <a:xfrm>
              <a:off x="5130049" y="920738"/>
              <a:ext cx="125219" cy="1112662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1E12E502-ECD7-185A-1D04-7CF66CC9ECF9}"/>
                    </a:ext>
                  </a:extLst>
                </p:cNvPr>
                <p:cNvSpPr txBox="1"/>
                <p:nvPr/>
              </p:nvSpPr>
              <p:spPr>
                <a:xfrm>
                  <a:off x="5104309" y="2282456"/>
                  <a:ext cx="169856" cy="1662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1E12E502-ECD7-185A-1D04-7CF66CC9E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309" y="2282456"/>
                  <a:ext cx="169856" cy="166264"/>
                </a:xfrm>
                <a:prstGeom prst="rect">
                  <a:avLst/>
                </a:prstGeom>
                <a:blipFill>
                  <a:blip r:embed="rId13"/>
                  <a:stretch>
                    <a:fillRect l="-33333" r="-1333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BE491D7F-61F7-1519-1A7F-D04D81BA6E1F}"/>
                </a:ext>
              </a:extLst>
            </p:cNvPr>
            <p:cNvCxnSpPr>
              <a:cxnSpLocks/>
            </p:cNvCxnSpPr>
            <p:nvPr/>
          </p:nvCxnSpPr>
          <p:spPr>
            <a:xfrm>
              <a:off x="2181094" y="2359358"/>
              <a:ext cx="23264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332094C8-6B32-250D-0814-9119AB6E59D7}"/>
                    </a:ext>
                  </a:extLst>
                </p:cNvPr>
                <p:cNvSpPr txBox="1"/>
                <p:nvPr/>
              </p:nvSpPr>
              <p:spPr>
                <a:xfrm>
                  <a:off x="3276230" y="2144060"/>
                  <a:ext cx="186984" cy="2585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332094C8-6B32-250D-0814-9119AB6E5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230" y="2144060"/>
                  <a:ext cx="186984" cy="258597"/>
                </a:xfrm>
                <a:prstGeom prst="rect">
                  <a:avLst/>
                </a:prstGeom>
                <a:blipFill>
                  <a:blip r:embed="rId14"/>
                  <a:stretch>
                    <a:fillRect r="-56250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D82C17B9-B218-A44A-61EB-154B54F07F4E}"/>
                    </a:ext>
                  </a:extLst>
                </p:cNvPr>
                <p:cNvSpPr txBox="1"/>
                <p:nvPr/>
              </p:nvSpPr>
              <p:spPr>
                <a:xfrm>
                  <a:off x="2366709" y="255259"/>
                  <a:ext cx="485030" cy="474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D82C17B9-B218-A44A-61EB-154B54F07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709" y="255259"/>
                  <a:ext cx="485030" cy="474553"/>
                </a:xfrm>
                <a:prstGeom prst="rect">
                  <a:avLst/>
                </a:prstGeom>
                <a:blipFill>
                  <a:blip r:embed="rId15"/>
                  <a:stretch>
                    <a:fillRect r="-2820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F6CBF7FF-EBAA-6D0D-5902-C4A665CD0A26}"/>
                    </a:ext>
                  </a:extLst>
                </p:cNvPr>
                <p:cNvSpPr txBox="1"/>
                <p:nvPr/>
              </p:nvSpPr>
              <p:spPr>
                <a:xfrm>
                  <a:off x="3169032" y="281338"/>
                  <a:ext cx="485030" cy="4406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F6CBF7FF-EBAA-6D0D-5902-C4A665CD0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032" y="281338"/>
                  <a:ext cx="485030" cy="440633"/>
                </a:xfrm>
                <a:prstGeom prst="rect">
                  <a:avLst/>
                </a:prstGeom>
                <a:blipFill>
                  <a:blip r:embed="rId16"/>
                  <a:stretch>
                    <a:fillRect r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EAD0C486-7923-66B5-FFA3-85BF1C72C8E3}"/>
                    </a:ext>
                  </a:extLst>
                </p:cNvPr>
                <p:cNvSpPr txBox="1"/>
                <p:nvPr/>
              </p:nvSpPr>
              <p:spPr>
                <a:xfrm>
                  <a:off x="3861324" y="293217"/>
                  <a:ext cx="485030" cy="4406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EAD0C486-7923-66B5-FFA3-85BF1C72C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324" y="293217"/>
                  <a:ext cx="485030" cy="440633"/>
                </a:xfrm>
                <a:prstGeom prst="rect">
                  <a:avLst/>
                </a:prstGeom>
                <a:blipFill>
                  <a:blip r:embed="rId17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2C818A77-E551-9ECC-448D-37D18D35C2F6}"/>
                </a:ext>
              </a:extLst>
            </p:cNvPr>
            <p:cNvGrpSpPr/>
            <p:nvPr/>
          </p:nvGrpSpPr>
          <p:grpSpPr>
            <a:xfrm>
              <a:off x="3858692" y="1447318"/>
              <a:ext cx="1478313" cy="1108522"/>
              <a:chOff x="4267502" y="1122401"/>
              <a:chExt cx="1652277" cy="2055752"/>
            </a:xfrm>
          </p:grpSpPr>
          <p:sp>
            <p:nvSpPr>
              <p:cNvPr id="428" name="Arc 427">
                <a:extLst>
                  <a:ext uri="{FF2B5EF4-FFF2-40B4-BE49-F238E27FC236}">
                    <a16:creationId xmlns:a16="http://schemas.microsoft.com/office/drawing/2014/main" id="{D04D449E-989A-8C56-8A34-53FD788C1A0A}"/>
                  </a:ext>
                </a:extLst>
              </p:cNvPr>
              <p:cNvSpPr/>
              <p:nvPr/>
            </p:nvSpPr>
            <p:spPr>
              <a:xfrm rot="3909787">
                <a:off x="4065765" y="1324138"/>
                <a:ext cx="2055752" cy="1652277"/>
              </a:xfrm>
              <a:prstGeom prst="arc">
                <a:avLst>
                  <a:gd name="adj1" fmla="val 15796393"/>
                  <a:gd name="adj2" fmla="val 442814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C56245CC-0AFE-400D-C84D-1AD9510483D6}"/>
                  </a:ext>
                </a:extLst>
              </p:cNvPr>
              <p:cNvCxnSpPr>
                <a:cxnSpLocks/>
                <a:stCxn id="428" idx="2"/>
              </p:cNvCxnSpPr>
              <p:nvPr/>
            </p:nvCxnSpPr>
            <p:spPr>
              <a:xfrm flipH="1" flipV="1">
                <a:off x="4451697" y="2977368"/>
                <a:ext cx="36834" cy="467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0C540FD-0099-5939-EF17-BD61B4742CDF}"/>
                </a:ext>
              </a:extLst>
            </p:cNvPr>
            <p:cNvGrpSpPr/>
            <p:nvPr/>
          </p:nvGrpSpPr>
          <p:grpSpPr>
            <a:xfrm>
              <a:off x="1358585" y="1086935"/>
              <a:ext cx="204651" cy="207908"/>
              <a:chOff x="693080" y="1915687"/>
              <a:chExt cx="684089" cy="675733"/>
            </a:xfrm>
          </p:grpSpPr>
          <p:sp>
            <p:nvSpPr>
              <p:cNvPr id="426" name="Arc 425">
                <a:extLst>
                  <a:ext uri="{FF2B5EF4-FFF2-40B4-BE49-F238E27FC236}">
                    <a16:creationId xmlns:a16="http://schemas.microsoft.com/office/drawing/2014/main" id="{47DBB042-920F-7897-1F9F-4D7BBF1775E8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Arrow Connector 426">
                <a:extLst>
                  <a:ext uri="{FF2B5EF4-FFF2-40B4-BE49-F238E27FC236}">
                    <a16:creationId xmlns:a16="http://schemas.microsoft.com/office/drawing/2014/main" id="{626C4F13-08C5-A1CC-06DC-531499B35E39}"/>
                  </a:ext>
                </a:extLst>
              </p:cNvPr>
              <p:cNvCxnSpPr>
                <a:cxnSpLocks/>
                <a:stCxn id="426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4348CF4B-C4A2-83A8-E121-E58A5E07672F}"/>
                </a:ext>
              </a:extLst>
            </p:cNvPr>
            <p:cNvGrpSpPr/>
            <p:nvPr/>
          </p:nvGrpSpPr>
          <p:grpSpPr>
            <a:xfrm>
              <a:off x="1364797" y="1338105"/>
              <a:ext cx="204651" cy="207908"/>
              <a:chOff x="693080" y="1915687"/>
              <a:chExt cx="684089" cy="675733"/>
            </a:xfrm>
          </p:grpSpPr>
          <p:sp>
            <p:nvSpPr>
              <p:cNvPr id="424" name="Arc 423">
                <a:extLst>
                  <a:ext uri="{FF2B5EF4-FFF2-40B4-BE49-F238E27FC236}">
                    <a16:creationId xmlns:a16="http://schemas.microsoft.com/office/drawing/2014/main" id="{DA436501-AD74-9077-2595-1599A79DEA93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FBE29FB4-BADF-2AF6-6C67-61A5E69FDE5F}"/>
                  </a:ext>
                </a:extLst>
              </p:cNvPr>
              <p:cNvCxnSpPr>
                <a:cxnSpLocks/>
                <a:stCxn id="424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38B36557-8549-A8C1-FA8F-CA885D7E1ADE}"/>
                </a:ext>
              </a:extLst>
            </p:cNvPr>
            <p:cNvGrpSpPr/>
            <p:nvPr/>
          </p:nvGrpSpPr>
          <p:grpSpPr>
            <a:xfrm>
              <a:off x="1374001" y="1600334"/>
              <a:ext cx="204651" cy="207908"/>
              <a:chOff x="693080" y="1915687"/>
              <a:chExt cx="684089" cy="675733"/>
            </a:xfrm>
          </p:grpSpPr>
          <p:sp>
            <p:nvSpPr>
              <p:cNvPr id="422" name="Arc 421">
                <a:extLst>
                  <a:ext uri="{FF2B5EF4-FFF2-40B4-BE49-F238E27FC236}">
                    <a16:creationId xmlns:a16="http://schemas.microsoft.com/office/drawing/2014/main" id="{142C8794-30FF-1B48-0013-6884AC8D7C68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B9B69048-73A5-9D3B-6DA9-DB5FB1CA2480}"/>
                  </a:ext>
                </a:extLst>
              </p:cNvPr>
              <p:cNvCxnSpPr>
                <a:cxnSpLocks/>
                <a:stCxn id="422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E4D5A5B-C39F-D8A8-9766-855556FCC4BA}"/>
                </a:ext>
              </a:extLst>
            </p:cNvPr>
            <p:cNvGrpSpPr/>
            <p:nvPr/>
          </p:nvGrpSpPr>
          <p:grpSpPr>
            <a:xfrm>
              <a:off x="1373065" y="1849333"/>
              <a:ext cx="204651" cy="207908"/>
              <a:chOff x="693080" y="1915687"/>
              <a:chExt cx="684089" cy="675733"/>
            </a:xfrm>
          </p:grpSpPr>
          <p:sp>
            <p:nvSpPr>
              <p:cNvPr id="420" name="Arc 419">
                <a:extLst>
                  <a:ext uri="{FF2B5EF4-FFF2-40B4-BE49-F238E27FC236}">
                    <a16:creationId xmlns:a16="http://schemas.microsoft.com/office/drawing/2014/main" id="{D285E729-78CA-D188-57D5-3296B6DD8839}"/>
                  </a:ext>
                </a:extLst>
              </p:cNvPr>
              <p:cNvSpPr/>
              <p:nvPr/>
            </p:nvSpPr>
            <p:spPr>
              <a:xfrm rot="13264119">
                <a:off x="693080" y="1915687"/>
                <a:ext cx="668734" cy="675733"/>
              </a:xfrm>
              <a:prstGeom prst="arc">
                <a:avLst>
                  <a:gd name="adj1" fmla="val 10549853"/>
                  <a:gd name="adj2" fmla="val 6706781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B7A835-04C9-7DC1-C8C8-03F21A11433E}"/>
                  </a:ext>
                </a:extLst>
              </p:cNvPr>
              <p:cNvCxnSpPr>
                <a:cxnSpLocks/>
                <a:stCxn id="420" idx="0"/>
              </p:cNvCxnSpPr>
              <p:nvPr/>
            </p:nvCxnSpPr>
            <p:spPr>
              <a:xfrm flipV="1">
                <a:off x="1294869" y="2334919"/>
                <a:ext cx="82300" cy="1173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9D6C75F8-78C9-66EB-E1F6-AB61B9B43D95}"/>
                    </a:ext>
                  </a:extLst>
                </p:cNvPr>
                <p:cNvSpPr txBox="1"/>
                <p:nvPr/>
              </p:nvSpPr>
              <p:spPr>
                <a:xfrm>
                  <a:off x="2218381" y="433222"/>
                  <a:ext cx="215044" cy="1706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9D6C75F8-78C9-66EB-E1F6-AB61B9B43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381" y="433222"/>
                  <a:ext cx="215044" cy="170688"/>
                </a:xfrm>
                <a:prstGeom prst="rect">
                  <a:avLst/>
                </a:prstGeom>
                <a:blipFill>
                  <a:blip r:embed="rId18"/>
                  <a:stretch>
                    <a:fillRect l="-5556" r="-55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425D4C85-846C-3158-227D-97B6123F4278}"/>
                    </a:ext>
                  </a:extLst>
                </p:cNvPr>
                <p:cNvSpPr txBox="1"/>
                <p:nvPr/>
              </p:nvSpPr>
              <p:spPr>
                <a:xfrm>
                  <a:off x="3746082" y="442334"/>
                  <a:ext cx="215044" cy="1632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425D4C85-846C-3158-227D-97B6123F4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082" y="442334"/>
                  <a:ext cx="215044" cy="163250"/>
                </a:xfrm>
                <a:prstGeom prst="rect">
                  <a:avLst/>
                </a:prstGeom>
                <a:blipFill>
                  <a:blip r:embed="rId19"/>
                  <a:stretch>
                    <a:fillRect l="-5556" t="-71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A678072-8A3D-FEB3-6670-C951FB9CEAC7}"/>
                  </a:ext>
                </a:extLst>
              </p:cNvPr>
              <p:cNvSpPr txBox="1"/>
              <p:nvPr/>
            </p:nvSpPr>
            <p:spPr>
              <a:xfrm>
                <a:off x="2629190" y="0"/>
                <a:ext cx="1121612" cy="265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compartments</a:t>
                </a:r>
              </a:p>
            </p:txBody>
          </p:sp>
        </mc:Choice>
        <mc:Fallback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A678072-8A3D-FEB3-6670-C951FB9CE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90" y="0"/>
                <a:ext cx="1121612" cy="265457"/>
              </a:xfrm>
              <a:prstGeom prst="rect">
                <a:avLst/>
              </a:prstGeom>
              <a:blipFill>
                <a:blip r:embed="rId2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9" name="TextBox 478">
            <a:extLst>
              <a:ext uri="{FF2B5EF4-FFF2-40B4-BE49-F238E27FC236}">
                <a16:creationId xmlns:a16="http://schemas.microsoft.com/office/drawing/2014/main" id="{F7DA7251-70D8-3B98-9FCD-B36F30EF9E53}"/>
              </a:ext>
            </a:extLst>
          </p:cNvPr>
          <p:cNvSpPr txBox="1"/>
          <p:nvPr/>
        </p:nvSpPr>
        <p:spPr>
          <a:xfrm flipH="1">
            <a:off x="46649" y="234835"/>
            <a:ext cx="304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a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54EF673C-4411-D035-6336-981F64B1DEFC}"/>
              </a:ext>
            </a:extLst>
          </p:cNvPr>
          <p:cNvSpPr txBox="1"/>
          <p:nvPr/>
        </p:nvSpPr>
        <p:spPr>
          <a:xfrm flipH="1">
            <a:off x="46649" y="2780152"/>
            <a:ext cx="304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459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4869</TotalTime>
  <Words>27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87</cp:revision>
  <dcterms:created xsi:type="dcterms:W3CDTF">2023-04-21T15:23:55Z</dcterms:created>
  <dcterms:modified xsi:type="dcterms:W3CDTF">2023-05-20T00:26:02Z</dcterms:modified>
</cp:coreProperties>
</file>