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008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39"/>
    <p:restoredTop sz="96266"/>
  </p:normalViewPr>
  <p:slideViewPr>
    <p:cSldViewPr snapToGrid="0">
      <p:cViewPr>
        <p:scale>
          <a:sx n="217" d="100"/>
          <a:sy n="217" d="100"/>
        </p:scale>
        <p:origin x="248" y="-3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77416"/>
            <a:ext cx="5440680" cy="2291986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457790"/>
            <a:ext cx="4800600" cy="158945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50503"/>
            <a:ext cx="1380173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50503"/>
            <a:ext cx="4060508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641271"/>
            <a:ext cx="5520690" cy="273849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405674"/>
            <a:ext cx="5520690" cy="144011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52516"/>
            <a:ext cx="272034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52516"/>
            <a:ext cx="272034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50505"/>
            <a:ext cx="552069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13839"/>
            <a:ext cx="2707838" cy="79091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404756"/>
            <a:ext cx="2707838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13839"/>
            <a:ext cx="2721174" cy="79091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404756"/>
            <a:ext cx="2721174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4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891"/>
            <a:ext cx="2064425" cy="1536118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47884"/>
            <a:ext cx="3240405" cy="467845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75009"/>
            <a:ext cx="2064425" cy="365894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891"/>
            <a:ext cx="2064425" cy="1536118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47884"/>
            <a:ext cx="3240405" cy="467845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75009"/>
            <a:ext cx="2064425" cy="365894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50505"/>
            <a:ext cx="552069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52516"/>
            <a:ext cx="552069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101804"/>
            <a:ext cx="144018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101804"/>
            <a:ext cx="216027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101804"/>
            <a:ext cx="144018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emf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3E166FE-BB06-D37F-0685-4B19BC9F9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736" r="8103"/>
          <a:stretch/>
        </p:blipFill>
        <p:spPr>
          <a:xfrm>
            <a:off x="58249" y="4798389"/>
            <a:ext cx="6275307" cy="177812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2F4F005-944F-D93F-5873-D6005DCCD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298" t="3994" r="8399"/>
          <a:stretch/>
        </p:blipFill>
        <p:spPr>
          <a:xfrm>
            <a:off x="225558" y="1606237"/>
            <a:ext cx="5940688" cy="3155576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74A9B62-1630-697B-C2F1-D8D33E13A220}"/>
              </a:ext>
            </a:extLst>
          </p:cNvPr>
          <p:cNvGrpSpPr/>
          <p:nvPr/>
        </p:nvGrpSpPr>
        <p:grpSpPr>
          <a:xfrm>
            <a:off x="169723" y="-33969"/>
            <a:ext cx="3653702" cy="1214517"/>
            <a:chOff x="575695" y="3372965"/>
            <a:chExt cx="5538798" cy="1617170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868C14B-437E-8185-AF7D-C3034D349397}"/>
                </a:ext>
              </a:extLst>
            </p:cNvPr>
            <p:cNvSpPr/>
            <p:nvPr/>
          </p:nvSpPr>
          <p:spPr>
            <a:xfrm>
              <a:off x="1096561" y="4119173"/>
              <a:ext cx="563069" cy="407091"/>
            </a:xfrm>
            <a:prstGeom prst="roundRect">
              <a:avLst/>
            </a:prstGeom>
            <a:solidFill>
              <a:schemeClr val="accent2">
                <a:lumMod val="75000"/>
                <a:alpha val="4413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398363DD-8802-DF1C-6571-1377698410A2}"/>
                    </a:ext>
                  </a:extLst>
                </p:cNvPr>
                <p:cNvSpPr/>
                <p:nvPr/>
              </p:nvSpPr>
              <p:spPr>
                <a:xfrm>
                  <a:off x="1946441" y="4129120"/>
                  <a:ext cx="563059" cy="407092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500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398363DD-8802-DF1C-6571-137769841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441" y="4129120"/>
                  <a:ext cx="563059" cy="40709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384D811-A7C7-AEA8-F8AD-A547C98C1BB9}"/>
                    </a:ext>
                  </a:extLst>
                </p:cNvPr>
                <p:cNvSpPr/>
                <p:nvPr/>
              </p:nvSpPr>
              <p:spPr>
                <a:xfrm>
                  <a:off x="3938086" y="4118171"/>
                  <a:ext cx="563069" cy="407092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500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384D811-A7C7-AEA8-F8AD-A547C98C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086" y="4118171"/>
                  <a:ext cx="563069" cy="40709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6AE8BE6-8BD7-137C-D2BD-4DFF76C70CE1}"/>
                </a:ext>
              </a:extLst>
            </p:cNvPr>
            <p:cNvSpPr/>
            <p:nvPr/>
          </p:nvSpPr>
          <p:spPr>
            <a:xfrm>
              <a:off x="4817312" y="4127403"/>
              <a:ext cx="563069" cy="407091"/>
            </a:xfrm>
            <a:prstGeom prst="roundRect">
              <a:avLst/>
            </a:prstGeom>
            <a:solidFill>
              <a:schemeClr val="accent6">
                <a:lumMod val="75000"/>
                <a:alpha val="4935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D13B6D5-BA75-C12C-72B5-DE33D38F9823}"/>
                </a:ext>
              </a:extLst>
            </p:cNvPr>
            <p:cNvSpPr/>
            <p:nvPr/>
          </p:nvSpPr>
          <p:spPr>
            <a:xfrm>
              <a:off x="5551424" y="4126784"/>
              <a:ext cx="563069" cy="407091"/>
            </a:xfrm>
            <a:prstGeom prst="roundRect">
              <a:avLst/>
            </a:prstGeom>
            <a:solidFill>
              <a:schemeClr val="accent1">
                <a:lumMod val="75000"/>
                <a:alpha val="4903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0AF69B2A-0EE9-E51D-8776-F1331044C0C6}"/>
                </a:ext>
              </a:extLst>
            </p:cNvPr>
            <p:cNvSpPr/>
            <p:nvPr/>
          </p:nvSpPr>
          <p:spPr>
            <a:xfrm rot="16200000">
              <a:off x="3136962" y="2143234"/>
              <a:ext cx="223612" cy="374134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119C387-80F1-D533-0AC6-5857D9042E6E}"/>
                </a:ext>
              </a:extLst>
            </p:cNvPr>
            <p:cNvCxnSpPr>
              <a:cxnSpLocks/>
            </p:cNvCxnSpPr>
            <p:nvPr/>
          </p:nvCxnSpPr>
          <p:spPr>
            <a:xfrm>
              <a:off x="1378096" y="4686459"/>
              <a:ext cx="37413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E5FE55C-BB24-8A90-8CB3-B04B32C67988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1659629" y="4322719"/>
              <a:ext cx="286812" cy="99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56698B3-7426-8F8C-3F77-BBEB040DE6BE}"/>
                </a:ext>
              </a:extLst>
            </p:cNvPr>
            <p:cNvCxnSpPr>
              <a:cxnSpLocks/>
              <a:stCxn id="102" idx="3"/>
              <a:endCxn id="39" idx="1"/>
            </p:cNvCxnSpPr>
            <p:nvPr/>
          </p:nvCxnSpPr>
          <p:spPr>
            <a:xfrm flipV="1">
              <a:off x="3524622" y="4321717"/>
              <a:ext cx="413464" cy="18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8153180-B210-09A4-E52B-11914A22BB68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4501155" y="4321717"/>
              <a:ext cx="316157" cy="9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1D8D28-DE55-F7B4-A9A7-875AEAA3D8D9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 flipV="1">
              <a:off x="5380381" y="4330330"/>
              <a:ext cx="171043" cy="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AFEF87B-12F1-1123-7E7A-83C29CEAAA1F}"/>
                    </a:ext>
                  </a:extLst>
                </p:cNvPr>
                <p:cNvSpPr txBox="1"/>
                <p:nvPr/>
              </p:nvSpPr>
              <p:spPr>
                <a:xfrm>
                  <a:off x="3001583" y="4641793"/>
                  <a:ext cx="494370" cy="3483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AFEF87B-12F1-1123-7E7A-83C29CEAA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583" y="4641793"/>
                  <a:ext cx="494370" cy="3483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B89953-DB79-1BAB-083E-CB1B63D56AD0}"/>
                    </a:ext>
                  </a:extLst>
                </p:cNvPr>
                <p:cNvSpPr txBox="1"/>
                <p:nvPr/>
              </p:nvSpPr>
              <p:spPr>
                <a:xfrm>
                  <a:off x="5304239" y="3372965"/>
                  <a:ext cx="494370" cy="3483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1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B89953-DB79-1BAB-083E-CB1B63D56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239" y="3372965"/>
                  <a:ext cx="494370" cy="3483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4860A71-B883-86BC-771C-32554A817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6848" y="3788294"/>
              <a:ext cx="134337" cy="129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85B7514-D8A7-3147-E6B1-3642C9759EA0}"/>
                    </a:ext>
                  </a:extLst>
                </p:cNvPr>
                <p:cNvSpPr txBox="1"/>
                <p:nvPr/>
              </p:nvSpPr>
              <p:spPr>
                <a:xfrm>
                  <a:off x="5203535" y="3981986"/>
                  <a:ext cx="537098" cy="3483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85B7514-D8A7-3147-E6B1-3642C9759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535" y="3981986"/>
                  <a:ext cx="537098" cy="3483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14F81DBE-7D5D-4DBA-65B0-7756B96DA856}"/>
                </a:ext>
              </a:extLst>
            </p:cNvPr>
            <p:cNvSpPr/>
            <p:nvPr/>
          </p:nvSpPr>
          <p:spPr>
            <a:xfrm>
              <a:off x="4440271" y="3633613"/>
              <a:ext cx="1358338" cy="1008180"/>
            </a:xfrm>
            <a:prstGeom prst="arc">
              <a:avLst>
                <a:gd name="adj1" fmla="val 12816278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14D3F5A2-3338-10DE-800D-25255BFB056C}"/>
                </a:ext>
              </a:extLst>
            </p:cNvPr>
            <p:cNvSpPr/>
            <p:nvPr/>
          </p:nvSpPr>
          <p:spPr>
            <a:xfrm rot="13264119">
              <a:off x="575695" y="4017660"/>
              <a:ext cx="809012" cy="718037"/>
            </a:xfrm>
            <a:prstGeom prst="arc">
              <a:avLst>
                <a:gd name="adj1" fmla="val 10549853"/>
                <a:gd name="adj2" fmla="val 563386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EC8801C-F46A-308C-CAB7-08D5C0A12886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1323988" y="4526264"/>
              <a:ext cx="54108" cy="70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695EDE-E86F-7ED4-C0AF-BB1335C84173}"/>
                </a:ext>
              </a:extLst>
            </p:cNvPr>
            <p:cNvCxnSpPr>
              <a:cxnSpLocks/>
              <a:stCxn id="38" idx="3"/>
              <a:endCxn id="102" idx="1"/>
            </p:cNvCxnSpPr>
            <p:nvPr/>
          </p:nvCxnSpPr>
          <p:spPr>
            <a:xfrm>
              <a:off x="2509500" y="4332666"/>
              <a:ext cx="452054" cy="7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ounded Rectangle 101">
                  <a:extLst>
                    <a:ext uri="{FF2B5EF4-FFF2-40B4-BE49-F238E27FC236}">
                      <a16:creationId xmlns:a16="http://schemas.microsoft.com/office/drawing/2014/main" id="{DAC2C6B8-B2A2-2391-17A3-A35A7E04A0F1}"/>
                    </a:ext>
                  </a:extLst>
                </p:cNvPr>
                <p:cNvSpPr/>
                <p:nvPr/>
              </p:nvSpPr>
              <p:spPr>
                <a:xfrm>
                  <a:off x="2961553" y="4136908"/>
                  <a:ext cx="563069" cy="407091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5004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Rounded Rectangle 101">
                  <a:extLst>
                    <a:ext uri="{FF2B5EF4-FFF2-40B4-BE49-F238E27FC236}">
                      <a16:creationId xmlns:a16="http://schemas.microsoft.com/office/drawing/2014/main" id="{DAC2C6B8-B2A2-2391-17A3-A35A7E04A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553" y="4136908"/>
                  <a:ext cx="563069" cy="407091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08A2C0-AD91-91F7-F13D-5A086BDB8AB5}"/>
                    </a:ext>
                  </a:extLst>
                </p:cNvPr>
                <p:cNvSpPr txBox="1"/>
                <p:nvPr/>
              </p:nvSpPr>
              <p:spPr>
                <a:xfrm>
                  <a:off x="861251" y="3641305"/>
                  <a:ext cx="401922" cy="3483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808A2C0-AD91-91F7-F13D-5A086BDB8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51" y="3641305"/>
                  <a:ext cx="401922" cy="3483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E962D55-F81C-95F2-EC6A-D199BB617D35}"/>
              </a:ext>
            </a:extLst>
          </p:cNvPr>
          <p:cNvGrpSpPr/>
          <p:nvPr/>
        </p:nvGrpSpPr>
        <p:grpSpPr>
          <a:xfrm>
            <a:off x="4066616" y="-277389"/>
            <a:ext cx="2066007" cy="1788502"/>
            <a:chOff x="1142328" y="4165423"/>
            <a:chExt cx="2107337" cy="178885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3AFE7E0-2E21-841D-A140-2BD62D645B29}"/>
                </a:ext>
              </a:extLst>
            </p:cNvPr>
            <p:cNvGrpSpPr/>
            <p:nvPr/>
          </p:nvGrpSpPr>
          <p:grpSpPr>
            <a:xfrm>
              <a:off x="2204801" y="4979613"/>
              <a:ext cx="1044864" cy="974668"/>
              <a:chOff x="3409627" y="2493665"/>
              <a:chExt cx="2247256" cy="2264315"/>
            </a:xfrm>
          </p:grpSpPr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AF7D0C58-5F58-4A68-857C-68DAE29AE966}"/>
                  </a:ext>
                </a:extLst>
              </p:cNvPr>
              <p:cNvSpPr/>
              <p:nvPr/>
            </p:nvSpPr>
            <p:spPr>
              <a:xfrm>
                <a:off x="3409627" y="2493665"/>
                <a:ext cx="2247256" cy="22643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2932E25-42A7-5A5D-E68C-887553EF13E5}"/>
                  </a:ext>
                </a:extLst>
              </p:cNvPr>
              <p:cNvGrpSpPr/>
              <p:nvPr/>
            </p:nvGrpSpPr>
            <p:grpSpPr>
              <a:xfrm>
                <a:off x="3532631" y="2712823"/>
                <a:ext cx="1867409" cy="1825997"/>
                <a:chOff x="1954106" y="2121408"/>
                <a:chExt cx="1867409" cy="1825997"/>
              </a:xfrm>
              <a:solidFill>
                <a:schemeClr val="bg1"/>
              </a:solidFill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A465F4CF-12CA-C4D1-662F-F4E01B0C74B9}"/>
                    </a:ext>
                  </a:extLst>
                </p:cNvPr>
                <p:cNvSpPr/>
                <p:nvPr/>
              </p:nvSpPr>
              <p:spPr>
                <a:xfrm>
                  <a:off x="2365248" y="2121408"/>
                  <a:ext cx="292608" cy="29260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F1241EEF-B8D7-042A-BBE5-17ED86906E3F}"/>
                    </a:ext>
                  </a:extLst>
                </p:cNvPr>
                <p:cNvSpPr/>
                <p:nvPr/>
              </p:nvSpPr>
              <p:spPr>
                <a:xfrm>
                  <a:off x="1954106" y="2550561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AE860EA8-0492-DDBB-7D29-A006F7A6AF4F}"/>
                    </a:ext>
                  </a:extLst>
                </p:cNvPr>
                <p:cNvSpPr/>
                <p:nvPr/>
              </p:nvSpPr>
              <p:spPr>
                <a:xfrm>
                  <a:off x="2365248" y="2550561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25" name="Rounded Rectangle 124">
                  <a:extLst>
                    <a:ext uri="{FF2B5EF4-FFF2-40B4-BE49-F238E27FC236}">
                      <a16:creationId xmlns:a16="http://schemas.microsoft.com/office/drawing/2014/main" id="{F5B9BC71-6FB7-47F9-4654-8C9A0D3F6E16}"/>
                    </a:ext>
                  </a:extLst>
                </p:cNvPr>
                <p:cNvSpPr/>
                <p:nvPr/>
              </p:nvSpPr>
              <p:spPr>
                <a:xfrm>
                  <a:off x="2776390" y="2550561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09EE73DF-BA1B-7556-AFB9-68FE7D898C2D}"/>
                    </a:ext>
                  </a:extLst>
                </p:cNvPr>
                <p:cNvSpPr/>
                <p:nvPr/>
              </p:nvSpPr>
              <p:spPr>
                <a:xfrm>
                  <a:off x="2783841" y="2955330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9F8CFD8D-4A8C-EED5-F46A-F4A9C58F5B51}"/>
                    </a:ext>
                  </a:extLst>
                </p:cNvPr>
                <p:cNvSpPr/>
                <p:nvPr/>
              </p:nvSpPr>
              <p:spPr>
                <a:xfrm>
                  <a:off x="3139441" y="3282696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802B96BE-9D7F-A32C-F671-5E635F260E18}"/>
                    </a:ext>
                  </a:extLst>
                </p:cNvPr>
                <p:cNvSpPr/>
                <p:nvPr/>
              </p:nvSpPr>
              <p:spPr>
                <a:xfrm>
                  <a:off x="3528907" y="3282696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B16103C7-5279-C106-A9F6-BC7E2F869357}"/>
                    </a:ext>
                  </a:extLst>
                </p:cNvPr>
                <p:cNvSpPr/>
                <p:nvPr/>
              </p:nvSpPr>
              <p:spPr>
                <a:xfrm>
                  <a:off x="3139441" y="3654797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30" name="Rounded Rectangle 129">
                  <a:extLst>
                    <a:ext uri="{FF2B5EF4-FFF2-40B4-BE49-F238E27FC236}">
                      <a16:creationId xmlns:a16="http://schemas.microsoft.com/office/drawing/2014/main" id="{DDB950A5-C801-2585-B6AF-33D77317A4BC}"/>
                    </a:ext>
                  </a:extLst>
                </p:cNvPr>
                <p:cNvSpPr/>
                <p:nvPr/>
              </p:nvSpPr>
              <p:spPr>
                <a:xfrm>
                  <a:off x="3528907" y="3654797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526C8B8-4249-E6B9-28D9-441CA49F40FE}"/>
                </a:ext>
              </a:extLst>
            </p:cNvPr>
            <p:cNvSpPr txBox="1"/>
            <p:nvPr/>
          </p:nvSpPr>
          <p:spPr>
            <a:xfrm>
              <a:off x="1142328" y="5034582"/>
              <a:ext cx="1065799" cy="861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 4</a:t>
              </a:r>
            </a:p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 18</a:t>
              </a:r>
            </a:p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 38</a:t>
              </a:r>
            </a:p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PSA H100</a:t>
              </a:r>
            </a:p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PSA 13-15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E4DC8E0-3367-D089-2DF5-8BFB08239DE8}"/>
                    </a:ext>
                  </a:extLst>
                </p:cNvPr>
                <p:cNvSpPr txBox="1"/>
                <p:nvPr/>
              </p:nvSpPr>
              <p:spPr>
                <a:xfrm rot="16200000">
                  <a:off x="2293708" y="4159444"/>
                  <a:ext cx="867055" cy="879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18:3</a:t>
                  </a:r>
                </a:p>
                <a:p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18:2</a:t>
                  </a:r>
                </a:p>
                <a:p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38:1</a:t>
                  </a:r>
                </a:p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PSA HP1</a:t>
                  </a:r>
                </a:p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PSA HS6</a:t>
                  </a: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E4DC8E0-3367-D089-2DF5-8BFB08239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293708" y="4159444"/>
                  <a:ext cx="867055" cy="879014"/>
                </a:xfrm>
                <a:prstGeom prst="rect">
                  <a:avLst/>
                </a:prstGeom>
                <a:blipFill>
                  <a:blip r:embed="rId13"/>
                  <a:stretch>
                    <a:fillRect r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1106719-9288-1743-CAAC-4B050C48B3DD}"/>
              </a:ext>
            </a:extLst>
          </p:cNvPr>
          <p:cNvSpPr txBox="1"/>
          <p:nvPr/>
        </p:nvSpPr>
        <p:spPr>
          <a:xfrm>
            <a:off x="18986" y="20596"/>
            <a:ext cx="304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F1418A1-00BA-9C25-D2C8-3E6C972534EB}"/>
              </a:ext>
            </a:extLst>
          </p:cNvPr>
          <p:cNvSpPr txBox="1"/>
          <p:nvPr/>
        </p:nvSpPr>
        <p:spPr>
          <a:xfrm>
            <a:off x="4542473" y="58794"/>
            <a:ext cx="304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C6C051-4557-9186-CE21-D4C74284751E}"/>
              </a:ext>
            </a:extLst>
          </p:cNvPr>
          <p:cNvSpPr txBox="1"/>
          <p:nvPr/>
        </p:nvSpPr>
        <p:spPr>
          <a:xfrm>
            <a:off x="18986" y="1430534"/>
            <a:ext cx="304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C4CC03-E9E3-E111-DCBC-F62F5F903D11}"/>
              </a:ext>
            </a:extLst>
          </p:cNvPr>
          <p:cNvSpPr txBox="1"/>
          <p:nvPr/>
        </p:nvSpPr>
        <p:spPr>
          <a:xfrm>
            <a:off x="18135" y="4693039"/>
            <a:ext cx="304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102FEEA-6D46-8AB2-9542-9ED3468984C6}"/>
                  </a:ext>
                </a:extLst>
              </p:cNvPr>
              <p:cNvSpPr txBox="1"/>
              <p:nvPr/>
            </p:nvSpPr>
            <p:spPr>
              <a:xfrm>
                <a:off x="816288" y="409551"/>
                <a:ext cx="326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102FEEA-6D46-8AB2-9542-9ED34689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88" y="409551"/>
                <a:ext cx="326114" cy="261610"/>
              </a:xfrm>
              <a:prstGeom prst="rect">
                <a:avLst/>
              </a:prstGeom>
              <a:blipFill>
                <a:blip r:embed="rId1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phic 23">
            <a:extLst>
              <a:ext uri="{FF2B5EF4-FFF2-40B4-BE49-F238E27FC236}">
                <a16:creationId xmlns:a16="http://schemas.microsoft.com/office/drawing/2014/main" id="{58B96C4C-8E87-7808-874F-597D4D8F461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7882" t="13200" r="43522" b="81869"/>
          <a:stretch/>
        </p:blipFill>
        <p:spPr>
          <a:xfrm>
            <a:off x="1887996" y="6341838"/>
            <a:ext cx="770363" cy="13561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F652E06-3D14-525B-F421-A1CC733C39B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9897" t="18521" r="45401" b="77901"/>
          <a:stretch/>
        </p:blipFill>
        <p:spPr>
          <a:xfrm>
            <a:off x="2967732" y="6360431"/>
            <a:ext cx="421380" cy="98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E2249-52EC-0DE1-0C3C-3D85E654ED20}"/>
              </a:ext>
            </a:extLst>
          </p:cNvPr>
          <p:cNvSpPr txBox="1"/>
          <p:nvPr/>
        </p:nvSpPr>
        <p:spPr>
          <a:xfrm>
            <a:off x="-1183907" y="2319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AABF1-1839-5B5F-0BB3-F369E4EBEC9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1" t="79901" r="18339" b="15730"/>
          <a:stretch/>
        </p:blipFill>
        <p:spPr>
          <a:xfrm>
            <a:off x="1127205" y="1370785"/>
            <a:ext cx="666576" cy="16233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BCDE122-F042-F7D4-D41B-71AA425AF79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66239" t="81935" r="13084" b="15464"/>
          <a:stretch/>
        </p:blipFill>
        <p:spPr>
          <a:xfrm>
            <a:off x="1732539" y="1403135"/>
            <a:ext cx="1102877" cy="10404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12FA827-B408-4F2F-1A74-4A24D6D9F50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66239" t="72419" r="3051" b="22542"/>
          <a:stretch/>
        </p:blipFill>
        <p:spPr>
          <a:xfrm>
            <a:off x="2743466" y="1322087"/>
            <a:ext cx="1638018" cy="20158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D79BBB2-8D20-D7B0-64C7-64DA40525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775" t="25682" r="65697" b="63062"/>
          <a:stretch/>
        </p:blipFill>
        <p:spPr>
          <a:xfrm>
            <a:off x="2851030" y="6288969"/>
            <a:ext cx="116702" cy="2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5974</TotalTime>
  <Words>45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62</cp:revision>
  <cp:lastPrinted>2023-05-02T03:44:48Z</cp:lastPrinted>
  <dcterms:created xsi:type="dcterms:W3CDTF">2023-04-21T15:23:55Z</dcterms:created>
  <dcterms:modified xsi:type="dcterms:W3CDTF">2023-05-19T23:08:38Z</dcterms:modified>
</cp:coreProperties>
</file>