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4008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/>
    <p:restoredTop sz="96266"/>
  </p:normalViewPr>
  <p:slideViewPr>
    <p:cSldViewPr snapToGrid="0">
      <p:cViewPr varScale="1">
        <p:scale>
          <a:sx n="162" d="100"/>
          <a:sy n="162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68013"/>
            <a:ext cx="5440680" cy="1846521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785743"/>
            <a:ext cx="4800600" cy="12805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82380"/>
            <a:ext cx="1380173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82380"/>
            <a:ext cx="4060508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22278"/>
            <a:ext cx="5520690" cy="22062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549399"/>
            <a:ext cx="5520690" cy="116021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11902"/>
            <a:ext cx="272034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11902"/>
            <a:ext cx="272034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82381"/>
            <a:ext cx="5520690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00177"/>
            <a:ext cx="2707838" cy="63719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937374"/>
            <a:ext cx="2707838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00177"/>
            <a:ext cx="2721174" cy="63719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937374"/>
            <a:ext cx="2721174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53589"/>
            <a:ext cx="2064425" cy="1237562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63655"/>
            <a:ext cx="3240405" cy="376916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91151"/>
            <a:ext cx="2064425" cy="294780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53589"/>
            <a:ext cx="2064425" cy="1237562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63655"/>
            <a:ext cx="3240405" cy="376916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91151"/>
            <a:ext cx="2064425" cy="294780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82381"/>
            <a:ext cx="5520690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11902"/>
            <a:ext cx="5520690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915873"/>
            <a:ext cx="144018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633A-9166-CE40-B371-1229D113B338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915873"/>
            <a:ext cx="216027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915873"/>
            <a:ext cx="144018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26C6E0B1-4368-EF1E-D031-746B89F8D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19" r="7118"/>
          <a:stretch/>
        </p:blipFill>
        <p:spPr>
          <a:xfrm>
            <a:off x="145482" y="2618880"/>
            <a:ext cx="6180083" cy="26849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208320E-3B1F-ED4B-9D98-F4B412F20598}"/>
              </a:ext>
            </a:extLst>
          </p:cNvPr>
          <p:cNvGrpSpPr/>
          <p:nvPr/>
        </p:nvGrpSpPr>
        <p:grpSpPr>
          <a:xfrm>
            <a:off x="1441741" y="3792765"/>
            <a:ext cx="4586316" cy="368511"/>
            <a:chOff x="1447645" y="4817125"/>
            <a:chExt cx="4586316" cy="379792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2CC6371-C8AE-0EA8-134D-633372473A66}"/>
                </a:ext>
              </a:extLst>
            </p:cNvPr>
            <p:cNvGrpSpPr/>
            <p:nvPr/>
          </p:nvGrpSpPr>
          <p:grpSpPr>
            <a:xfrm rot="2699704">
              <a:off x="1447645" y="4817126"/>
              <a:ext cx="371932" cy="379791"/>
              <a:chOff x="2144029" y="2821321"/>
              <a:chExt cx="454978" cy="461998"/>
            </a:xfrm>
          </p:grpSpPr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56EE830A-213D-A36D-8A3A-74C045D7B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4029" y="3060005"/>
                <a:ext cx="454978" cy="0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0E42B387-B93B-DADB-2643-E7284E432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1518" y="2821321"/>
                <a:ext cx="0" cy="461998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77023F2B-5C2E-271C-8D64-7AE5C3E2D55D}"/>
                </a:ext>
              </a:extLst>
            </p:cNvPr>
            <p:cNvCxnSpPr>
              <a:cxnSpLocks/>
            </p:cNvCxnSpPr>
            <p:nvPr/>
          </p:nvCxnSpPr>
          <p:spPr>
            <a:xfrm>
              <a:off x="2480799" y="4860787"/>
              <a:ext cx="0" cy="275383"/>
            </a:xfrm>
            <a:prstGeom prst="straightConnector1">
              <a:avLst/>
            </a:prstGeom>
            <a:ln w="25400">
              <a:solidFill>
                <a:schemeClr val="accent1">
                  <a:alpha val="50371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28A14E9-76AF-4D06-BD8F-F0D02CA5B9BA}"/>
                </a:ext>
              </a:extLst>
            </p:cNvPr>
            <p:cNvGrpSpPr/>
            <p:nvPr/>
          </p:nvGrpSpPr>
          <p:grpSpPr>
            <a:xfrm rot="2699704">
              <a:off x="4994826" y="4817125"/>
              <a:ext cx="371932" cy="379791"/>
              <a:chOff x="2144029" y="2821321"/>
              <a:chExt cx="454978" cy="461998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BA89E5C1-349C-49E6-8543-8DF2243608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4029" y="3060005"/>
                <a:ext cx="454978" cy="0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BDF186E-D343-F88B-91A5-3E5BC4EDF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1518" y="2821321"/>
                <a:ext cx="0" cy="461998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9204713F-EF2C-7FEA-6F40-7C0147F3B133}"/>
                </a:ext>
              </a:extLst>
            </p:cNvPr>
            <p:cNvCxnSpPr>
              <a:cxnSpLocks/>
            </p:cNvCxnSpPr>
            <p:nvPr/>
          </p:nvCxnSpPr>
          <p:spPr>
            <a:xfrm>
              <a:off x="3654065" y="4874862"/>
              <a:ext cx="0" cy="275383"/>
            </a:xfrm>
            <a:prstGeom prst="straightConnector1">
              <a:avLst/>
            </a:prstGeom>
            <a:ln w="25400">
              <a:solidFill>
                <a:schemeClr val="accent1">
                  <a:alpha val="50371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CED154B-DEAA-5DB0-0324-3B1F729F519D}"/>
                </a:ext>
              </a:extLst>
            </p:cNvPr>
            <p:cNvCxnSpPr>
              <a:cxnSpLocks/>
            </p:cNvCxnSpPr>
            <p:nvPr/>
          </p:nvCxnSpPr>
          <p:spPr>
            <a:xfrm>
              <a:off x="4841800" y="4860787"/>
              <a:ext cx="0" cy="275383"/>
            </a:xfrm>
            <a:prstGeom prst="straightConnector1">
              <a:avLst/>
            </a:prstGeom>
            <a:ln w="25400">
              <a:solidFill>
                <a:schemeClr val="accent1">
                  <a:alpha val="50371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AD7DAD40-5FA9-E8A2-29B8-49C192E2D62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1" y="4860787"/>
              <a:ext cx="0" cy="275383"/>
            </a:xfrm>
            <a:prstGeom prst="straightConnector1">
              <a:avLst/>
            </a:prstGeom>
            <a:ln w="25400">
              <a:solidFill>
                <a:schemeClr val="accent1">
                  <a:alpha val="50371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A98385ED-D0E2-9F40-D44A-9A658E4E1359}"/>
                </a:ext>
              </a:extLst>
            </p:cNvPr>
            <p:cNvCxnSpPr>
              <a:cxnSpLocks/>
            </p:cNvCxnSpPr>
            <p:nvPr/>
          </p:nvCxnSpPr>
          <p:spPr>
            <a:xfrm rot="2699704" flipH="1">
              <a:off x="2632084" y="5002943"/>
              <a:ext cx="371932" cy="0"/>
            </a:xfrm>
            <a:prstGeom prst="straightConnector1">
              <a:avLst/>
            </a:prstGeom>
            <a:ln w="25400">
              <a:solidFill>
                <a:schemeClr val="accent1">
                  <a:alpha val="50371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D7FAD4B-7526-17D8-5091-CF5B44DA1C41}"/>
              </a:ext>
            </a:extLst>
          </p:cNvPr>
          <p:cNvSpPr txBox="1"/>
          <p:nvPr/>
        </p:nvSpPr>
        <p:spPr>
          <a:xfrm flipH="1">
            <a:off x="46649" y="178239"/>
            <a:ext cx="3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BFAAEF3-7C14-9CC9-6EAC-367F1D738EC9}"/>
                  </a:ext>
                </a:extLst>
              </p:cNvPr>
              <p:cNvSpPr txBox="1"/>
              <p:nvPr/>
            </p:nvSpPr>
            <p:spPr>
              <a:xfrm>
                <a:off x="2650068" y="0"/>
                <a:ext cx="1121612" cy="26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9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compartments</a:t>
                </a: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BFAAEF3-7C14-9CC9-6EAC-367F1D738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68" y="0"/>
                <a:ext cx="1121612" cy="265457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D5C32-537F-85A2-98F9-1665B09C7D3F}"/>
              </a:ext>
            </a:extLst>
          </p:cNvPr>
          <p:cNvGrpSpPr/>
          <p:nvPr/>
        </p:nvGrpSpPr>
        <p:grpSpPr>
          <a:xfrm>
            <a:off x="1057784" y="226780"/>
            <a:ext cx="4140259" cy="2344868"/>
            <a:chOff x="1196746" y="210972"/>
            <a:chExt cx="4140259" cy="23448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6944A6-970F-6555-79A4-52B9A9C9C404}"/>
                </a:ext>
              </a:extLst>
            </p:cNvPr>
            <p:cNvGrpSpPr/>
            <p:nvPr/>
          </p:nvGrpSpPr>
          <p:grpSpPr>
            <a:xfrm>
              <a:off x="1570431" y="873784"/>
              <a:ext cx="126238" cy="1145606"/>
              <a:chOff x="3200400" y="566615"/>
              <a:chExt cx="214313" cy="174984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C25DE1-3BF1-BAAB-845D-24387A09E994}"/>
                  </a:ext>
                </a:extLst>
              </p:cNvPr>
              <p:cNvSpPr/>
              <p:nvPr/>
            </p:nvSpPr>
            <p:spPr>
              <a:xfrm>
                <a:off x="3200400" y="566615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7A28110-4F97-B065-B5EE-B1EF68EDBF9F}"/>
                  </a:ext>
                </a:extLst>
              </p:cNvPr>
              <p:cNvSpPr/>
              <p:nvPr/>
            </p:nvSpPr>
            <p:spPr>
              <a:xfrm>
                <a:off x="3206719" y="955543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46C4571-8FD2-9B8E-E5EE-252A991E34BE}"/>
                  </a:ext>
                </a:extLst>
              </p:cNvPr>
              <p:cNvSpPr/>
              <p:nvPr/>
            </p:nvSpPr>
            <p:spPr>
              <a:xfrm>
                <a:off x="3220580" y="1344471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787919A-B2ED-4AE9-E616-F67EBE20D9CF}"/>
                  </a:ext>
                </a:extLst>
              </p:cNvPr>
              <p:cNvSpPr/>
              <p:nvPr/>
            </p:nvSpPr>
            <p:spPr>
              <a:xfrm>
                <a:off x="3220580" y="1733399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D9B842C-4333-0991-397A-FFCBEF8A8E77}"/>
                  </a:ext>
                </a:extLst>
              </p:cNvPr>
              <p:cNvSpPr/>
              <p:nvPr/>
            </p:nvSpPr>
            <p:spPr>
              <a:xfrm>
                <a:off x="3220579" y="2122327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081E80-0F0F-AE07-EBC8-4F1C7A096C59}"/>
                </a:ext>
              </a:extLst>
            </p:cNvPr>
            <p:cNvGrpSpPr/>
            <p:nvPr/>
          </p:nvGrpSpPr>
          <p:grpSpPr>
            <a:xfrm>
              <a:off x="4978072" y="876017"/>
              <a:ext cx="126238" cy="1145606"/>
              <a:chOff x="5582986" y="574647"/>
              <a:chExt cx="214313" cy="17498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6DEBB9-FF05-6CF4-D2F8-F3054A7724FF}"/>
                  </a:ext>
                </a:extLst>
              </p:cNvPr>
              <p:cNvSpPr/>
              <p:nvPr/>
            </p:nvSpPr>
            <p:spPr>
              <a:xfrm>
                <a:off x="5582986" y="574647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76A9E55-11FC-4107-1D51-5E8A68320BE7}"/>
                  </a:ext>
                </a:extLst>
              </p:cNvPr>
              <p:cNvSpPr/>
              <p:nvPr/>
            </p:nvSpPr>
            <p:spPr>
              <a:xfrm>
                <a:off x="5589305" y="963575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275924A-3202-3E52-DF07-D72B7AAC1C4D}"/>
                  </a:ext>
                </a:extLst>
              </p:cNvPr>
              <p:cNvSpPr/>
              <p:nvPr/>
            </p:nvSpPr>
            <p:spPr>
              <a:xfrm>
                <a:off x="5603166" y="1352503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CCEA5EF-BCAB-46A7-7AAF-EF493696C395}"/>
                  </a:ext>
                </a:extLst>
              </p:cNvPr>
              <p:cNvSpPr/>
              <p:nvPr/>
            </p:nvSpPr>
            <p:spPr>
              <a:xfrm>
                <a:off x="5603166" y="1741431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D31E71-5173-1202-2D39-58A72792D750}"/>
                  </a:ext>
                </a:extLst>
              </p:cNvPr>
              <p:cNvSpPr/>
              <p:nvPr/>
            </p:nvSpPr>
            <p:spPr>
              <a:xfrm>
                <a:off x="5603165" y="2130359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86907C-19A3-1666-6DE0-986885B79F85}"/>
                </a:ext>
              </a:extLst>
            </p:cNvPr>
            <p:cNvGrpSpPr/>
            <p:nvPr/>
          </p:nvGrpSpPr>
          <p:grpSpPr>
            <a:xfrm>
              <a:off x="2241965" y="645057"/>
              <a:ext cx="167876" cy="1622209"/>
              <a:chOff x="3353744" y="537705"/>
              <a:chExt cx="285002" cy="2477829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C046A010-609C-0ACD-6CEE-950A17D6E353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4B305587-D1F3-38BB-943C-9597E113CF53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3830E5A-062E-3A24-02A6-5F09DD7A4939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7B474AB-FB65-1214-8DCD-CF787A7A303C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6387CC2-79D2-C5F2-5E2E-746BF3DAB0EC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FA06195B-20CD-2668-B83E-FFA34CE5E8BE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383355AC-CA1D-809E-D407-D09A95CAE442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863E465-430B-EC7B-6FBE-7D81CBE7556F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89FC2BEE-82FF-F896-1496-B30F754EFECE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AFEE146-1C72-074D-A3D7-3EEF199EC2EC}"/>
                </a:ext>
              </a:extLst>
            </p:cNvPr>
            <p:cNvCxnSpPr>
              <a:cxnSpLocks/>
              <a:stCxn id="36" idx="6"/>
              <a:endCxn id="50" idx="1"/>
            </p:cNvCxnSpPr>
            <p:nvPr/>
          </p:nvCxnSpPr>
          <p:spPr>
            <a:xfrm flipV="1">
              <a:off x="1684782" y="703598"/>
              <a:ext cx="557183" cy="233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44D4BB0-5ADF-A0D6-C73C-A4A04B954466}"/>
                </a:ext>
              </a:extLst>
            </p:cNvPr>
            <p:cNvCxnSpPr>
              <a:cxnSpLocks/>
              <a:stCxn id="37" idx="6"/>
              <a:endCxn id="51" idx="1"/>
            </p:cNvCxnSpPr>
            <p:nvPr/>
          </p:nvCxnSpPr>
          <p:spPr>
            <a:xfrm flipV="1">
              <a:off x="1688504" y="889235"/>
              <a:ext cx="553461" cy="30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A3FEBCF-3999-0C95-5EA4-D9040D1E225B}"/>
                </a:ext>
              </a:extLst>
            </p:cNvPr>
            <p:cNvCxnSpPr>
              <a:cxnSpLocks/>
              <a:stCxn id="37" idx="6"/>
              <a:endCxn id="52" idx="1"/>
            </p:cNvCxnSpPr>
            <p:nvPr/>
          </p:nvCxnSpPr>
          <p:spPr>
            <a:xfrm flipV="1">
              <a:off x="1688504" y="1080158"/>
              <a:ext cx="553461" cy="111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220CBD-E754-EF4F-2F36-9C97CAF466E5}"/>
                </a:ext>
              </a:extLst>
            </p:cNvPr>
            <p:cNvCxnSpPr>
              <a:cxnSpLocks/>
              <a:stCxn id="37" idx="6"/>
              <a:endCxn id="54" idx="1"/>
            </p:cNvCxnSpPr>
            <p:nvPr/>
          </p:nvCxnSpPr>
          <p:spPr>
            <a:xfrm>
              <a:off x="1688504" y="1191960"/>
              <a:ext cx="553461" cy="7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239EBA2-C8E0-2FF8-0089-A9F430CD77D5}"/>
                </a:ext>
              </a:extLst>
            </p:cNvPr>
            <p:cNvCxnSpPr>
              <a:cxnSpLocks/>
              <a:stCxn id="38" idx="6"/>
              <a:endCxn id="55" idx="1"/>
            </p:cNvCxnSpPr>
            <p:nvPr/>
          </p:nvCxnSpPr>
          <p:spPr>
            <a:xfrm>
              <a:off x="1696669" y="1446588"/>
              <a:ext cx="545296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CDAACD1-E573-2AE2-BBF9-E7B03BEE5789}"/>
                </a:ext>
              </a:extLst>
            </p:cNvPr>
            <p:cNvCxnSpPr>
              <a:cxnSpLocks/>
              <a:stCxn id="39" idx="6"/>
              <a:endCxn id="56" idx="1"/>
            </p:cNvCxnSpPr>
            <p:nvPr/>
          </p:nvCxnSpPr>
          <p:spPr>
            <a:xfrm flipV="1">
              <a:off x="1696669" y="1643600"/>
              <a:ext cx="545296" cy="57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E11CF12-756B-D44B-0956-DBC804165886}"/>
                </a:ext>
              </a:extLst>
            </p:cNvPr>
            <p:cNvCxnSpPr>
              <a:cxnSpLocks/>
              <a:stCxn id="39" idx="6"/>
              <a:endCxn id="58" idx="1"/>
            </p:cNvCxnSpPr>
            <p:nvPr/>
          </p:nvCxnSpPr>
          <p:spPr>
            <a:xfrm>
              <a:off x="1696669" y="1701215"/>
              <a:ext cx="545296" cy="133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E6545BA-415B-A92D-5876-E052F6F79F15}"/>
                </a:ext>
              </a:extLst>
            </p:cNvPr>
            <p:cNvCxnSpPr>
              <a:cxnSpLocks/>
              <a:stCxn id="40" idx="6"/>
              <a:endCxn id="59" idx="1"/>
            </p:cNvCxnSpPr>
            <p:nvPr/>
          </p:nvCxnSpPr>
          <p:spPr>
            <a:xfrm>
              <a:off x="1696668" y="1955842"/>
              <a:ext cx="545297" cy="6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F1D4183-53CB-D042-C6FC-8EA56879D9B6}"/>
                </a:ext>
              </a:extLst>
            </p:cNvPr>
            <p:cNvCxnSpPr>
              <a:cxnSpLocks/>
              <a:stCxn id="40" idx="6"/>
              <a:endCxn id="60" idx="1"/>
            </p:cNvCxnSpPr>
            <p:nvPr/>
          </p:nvCxnSpPr>
          <p:spPr>
            <a:xfrm>
              <a:off x="1696668" y="1955842"/>
              <a:ext cx="545297" cy="252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B004EF-B919-2D0A-4C27-E5F873E9E6E8}"/>
                </a:ext>
              </a:extLst>
            </p:cNvPr>
            <p:cNvGrpSpPr/>
            <p:nvPr/>
          </p:nvGrpSpPr>
          <p:grpSpPr>
            <a:xfrm>
              <a:off x="4423595" y="645057"/>
              <a:ext cx="167876" cy="1622209"/>
              <a:chOff x="3353744" y="537705"/>
              <a:chExt cx="285002" cy="2477829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F6F193F7-9D17-14DC-D17D-1FACF18E1F28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5E2FA3E-8077-432C-D1DB-9B1E78448AA3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9A48BFC-0D7A-EDB1-7B33-605B2B1489C5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FB7C4095-5972-699C-01B3-738B093EC69D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3346CD9B-9671-77CF-B2A1-C68D9B2891BD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EC376CB-8DBE-6B52-0D98-0E6F317ABC99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F1112548-ECDD-A64B-BB0D-1BB53824164B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85ABDE43-3CF0-5B2C-8B3C-352289FE9581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601AD7D6-1593-8B41-B081-C62AB727CCD3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3AFBF81-F738-C023-541A-0E20774F1CFC}"/>
                </a:ext>
              </a:extLst>
            </p:cNvPr>
            <p:cNvCxnSpPr>
              <a:cxnSpLocks/>
              <a:stCxn id="78" idx="3"/>
              <a:endCxn id="43" idx="1"/>
            </p:cNvCxnSpPr>
            <p:nvPr/>
          </p:nvCxnSpPr>
          <p:spPr>
            <a:xfrm>
              <a:off x="4591471" y="703598"/>
              <a:ext cx="407069" cy="445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BE86B4E-B857-83F6-CF59-1F8914D62C91}"/>
                </a:ext>
              </a:extLst>
            </p:cNvPr>
            <p:cNvCxnSpPr>
              <a:cxnSpLocks/>
              <a:stCxn id="85" idx="3"/>
              <a:endCxn id="42" idx="2"/>
            </p:cNvCxnSpPr>
            <p:nvPr/>
          </p:nvCxnSpPr>
          <p:spPr>
            <a:xfrm>
              <a:off x="4591471" y="889235"/>
              <a:ext cx="386601" cy="50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D0ECEA0-1A57-969A-9B26-A2B1AF182610}"/>
                </a:ext>
              </a:extLst>
            </p:cNvPr>
            <p:cNvCxnSpPr>
              <a:cxnSpLocks/>
              <a:stCxn id="86" idx="3"/>
              <a:endCxn id="43" idx="2"/>
            </p:cNvCxnSpPr>
            <p:nvPr/>
          </p:nvCxnSpPr>
          <p:spPr>
            <a:xfrm>
              <a:off x="4591471" y="1080158"/>
              <a:ext cx="390323" cy="11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032E09B-482C-03F4-01B3-B6FF37A32A25}"/>
                </a:ext>
              </a:extLst>
            </p:cNvPr>
            <p:cNvCxnSpPr>
              <a:cxnSpLocks/>
              <a:stCxn id="88" idx="3"/>
              <a:endCxn id="44" idx="1"/>
            </p:cNvCxnSpPr>
            <p:nvPr/>
          </p:nvCxnSpPr>
          <p:spPr>
            <a:xfrm>
              <a:off x="4591471" y="1267260"/>
              <a:ext cx="415234" cy="13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993D382-9CE6-80E9-8327-40792275D213}"/>
                </a:ext>
              </a:extLst>
            </p:cNvPr>
            <p:cNvCxnSpPr>
              <a:cxnSpLocks/>
              <a:stCxn id="89" idx="3"/>
              <a:endCxn id="44" idx="2"/>
            </p:cNvCxnSpPr>
            <p:nvPr/>
          </p:nvCxnSpPr>
          <p:spPr>
            <a:xfrm flipV="1">
              <a:off x="4591471" y="1448821"/>
              <a:ext cx="398488" cy="5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E4E56BB-7A2E-4E60-A44A-97CCBF54D273}"/>
                </a:ext>
              </a:extLst>
            </p:cNvPr>
            <p:cNvCxnSpPr>
              <a:cxnSpLocks/>
              <a:stCxn id="90" idx="3"/>
              <a:endCxn id="46" idx="2"/>
            </p:cNvCxnSpPr>
            <p:nvPr/>
          </p:nvCxnSpPr>
          <p:spPr>
            <a:xfrm>
              <a:off x="4591471" y="1643600"/>
              <a:ext cx="398488" cy="59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4E0B02A-28C9-A5DA-AC87-663177511DCC}"/>
                </a:ext>
              </a:extLst>
            </p:cNvPr>
            <p:cNvCxnSpPr>
              <a:cxnSpLocks/>
              <a:stCxn id="93" idx="3"/>
              <a:endCxn id="46" idx="3"/>
            </p:cNvCxnSpPr>
            <p:nvPr/>
          </p:nvCxnSpPr>
          <p:spPr>
            <a:xfrm flipV="1">
              <a:off x="4591471" y="1748383"/>
              <a:ext cx="415234" cy="273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AF969FD-9D10-5A4B-AC77-C50328E9710D}"/>
                </a:ext>
              </a:extLst>
            </p:cNvPr>
            <p:cNvCxnSpPr>
              <a:cxnSpLocks/>
              <a:stCxn id="92" idx="3"/>
              <a:endCxn id="47" idx="1"/>
            </p:cNvCxnSpPr>
            <p:nvPr/>
          </p:nvCxnSpPr>
          <p:spPr>
            <a:xfrm>
              <a:off x="4591471" y="1834523"/>
              <a:ext cx="415233" cy="78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91DDA5-A611-FA45-7ADA-3F3D6D8247DD}"/>
                </a:ext>
              </a:extLst>
            </p:cNvPr>
            <p:cNvCxnSpPr>
              <a:cxnSpLocks/>
              <a:stCxn id="94" idx="3"/>
              <a:endCxn id="47" idx="3"/>
            </p:cNvCxnSpPr>
            <p:nvPr/>
          </p:nvCxnSpPr>
          <p:spPr>
            <a:xfrm flipV="1">
              <a:off x="4591471" y="2003010"/>
              <a:ext cx="415233" cy="20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B854935-62AD-4102-E707-6B671E71B7CC}"/>
                </a:ext>
              </a:extLst>
            </p:cNvPr>
            <p:cNvGrpSpPr/>
            <p:nvPr/>
          </p:nvGrpSpPr>
          <p:grpSpPr>
            <a:xfrm>
              <a:off x="3771680" y="639781"/>
              <a:ext cx="167876" cy="1622209"/>
              <a:chOff x="3353744" y="537705"/>
              <a:chExt cx="285002" cy="2477829"/>
            </a:xfrm>
          </p:grpSpPr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D2661C7D-14BF-4CA2-A758-34088F38FBCA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5C9FB446-C06B-7D1D-E2B7-49A6282B4B52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B4332F9A-C534-5482-914B-2C84A0A02865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B4F5FA17-27A0-16AF-155B-9E8EE8094F92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C96F9D09-97B7-F116-4C28-C1D96CBC10D3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5CB86B4B-69D0-6D29-8DBC-61AFE74781C1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1AE43D4-96F3-CC0B-A13B-661783BAEF3F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BF3EC269-D5FB-899C-0ABB-93A01555EBD5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ECFC67-DEC9-A60B-479E-E1933E1E1D82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87997E0-7508-3B62-4176-EF623D4956AA}"/>
                </a:ext>
              </a:extLst>
            </p:cNvPr>
            <p:cNvGrpSpPr/>
            <p:nvPr/>
          </p:nvGrpSpPr>
          <p:grpSpPr>
            <a:xfrm>
              <a:off x="3045303" y="637284"/>
              <a:ext cx="167876" cy="1622209"/>
              <a:chOff x="3353744" y="537705"/>
              <a:chExt cx="285002" cy="2477829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3164728C-BCE3-4963-EBD2-D0330E6BC9B5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3F248C14-2B18-5062-D20E-E91A1F28E931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DA94A7AB-C26C-64CD-88F6-DC08CBE5B100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F53D5C89-9D5E-6E5F-BCDD-806B6231A38E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006A2E2-665D-B5A9-2031-2EDF5778FF58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DA2F2784-4DF9-4273-C704-B73D7F0C23E8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0E3958DA-B03C-4A70-2B87-65B6057B22F8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45A7B32-5480-C9CD-D2FC-7453277A79C5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3445ED2F-6ED5-CB4C-308B-0D485CBA583E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E29B1CB-779C-A9DE-2339-B833102ADFD8}"/>
                </a:ext>
              </a:extLst>
            </p:cNvPr>
            <p:cNvCxnSpPr>
              <a:cxnSpLocks/>
              <a:stCxn id="50" idx="3"/>
              <a:endCxn id="123" idx="1"/>
            </p:cNvCxnSpPr>
            <p:nvPr/>
          </p:nvCxnSpPr>
          <p:spPr>
            <a:xfrm flipV="1">
              <a:off x="2409841" y="695825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15B1AC6-3882-94E9-8888-2EA065A7C4AD}"/>
                </a:ext>
              </a:extLst>
            </p:cNvPr>
            <p:cNvCxnSpPr>
              <a:cxnSpLocks/>
              <a:stCxn id="123" idx="3"/>
              <a:endCxn id="111" idx="1"/>
            </p:cNvCxnSpPr>
            <p:nvPr/>
          </p:nvCxnSpPr>
          <p:spPr>
            <a:xfrm>
              <a:off x="3213179" y="695825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5A516E8-E2B6-88DD-5163-01BB5CF3C6A7}"/>
                </a:ext>
              </a:extLst>
            </p:cNvPr>
            <p:cNvCxnSpPr>
              <a:cxnSpLocks/>
              <a:stCxn id="51" idx="3"/>
              <a:endCxn id="124" idx="1"/>
            </p:cNvCxnSpPr>
            <p:nvPr/>
          </p:nvCxnSpPr>
          <p:spPr>
            <a:xfrm flipV="1">
              <a:off x="2409841" y="881462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4048EB2-61AC-676C-AF3D-61244BD906AE}"/>
                </a:ext>
              </a:extLst>
            </p:cNvPr>
            <p:cNvCxnSpPr>
              <a:cxnSpLocks/>
              <a:stCxn id="52" idx="3"/>
              <a:endCxn id="125" idx="1"/>
            </p:cNvCxnSpPr>
            <p:nvPr/>
          </p:nvCxnSpPr>
          <p:spPr>
            <a:xfrm flipV="1">
              <a:off x="2409841" y="1072385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6D49983-5932-59E7-BFEE-BE7A1331973F}"/>
                </a:ext>
              </a:extLst>
            </p:cNvPr>
            <p:cNvCxnSpPr>
              <a:cxnSpLocks/>
              <a:stCxn id="54" idx="3"/>
              <a:endCxn id="126" idx="1"/>
            </p:cNvCxnSpPr>
            <p:nvPr/>
          </p:nvCxnSpPr>
          <p:spPr>
            <a:xfrm flipV="1">
              <a:off x="2409841" y="1259487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32618DB-195F-D2F6-7C7A-E95C8866585D}"/>
                </a:ext>
              </a:extLst>
            </p:cNvPr>
            <p:cNvCxnSpPr>
              <a:cxnSpLocks/>
              <a:stCxn id="55" idx="3"/>
              <a:endCxn id="127" idx="1"/>
            </p:cNvCxnSpPr>
            <p:nvPr/>
          </p:nvCxnSpPr>
          <p:spPr>
            <a:xfrm flipV="1">
              <a:off x="2409841" y="1446588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DEFB0558-D005-1085-E1E0-AD9FE3FF337F}"/>
                </a:ext>
              </a:extLst>
            </p:cNvPr>
            <p:cNvCxnSpPr>
              <a:cxnSpLocks/>
              <a:stCxn id="56" idx="3"/>
              <a:endCxn id="128" idx="1"/>
            </p:cNvCxnSpPr>
            <p:nvPr/>
          </p:nvCxnSpPr>
          <p:spPr>
            <a:xfrm flipV="1">
              <a:off x="2409841" y="1635827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CF343C2-5E6C-FC1A-6D95-AD242A0B525A}"/>
                </a:ext>
              </a:extLst>
            </p:cNvPr>
            <p:cNvCxnSpPr>
              <a:cxnSpLocks/>
              <a:stCxn id="58" idx="3"/>
              <a:endCxn id="129" idx="1"/>
            </p:cNvCxnSpPr>
            <p:nvPr/>
          </p:nvCxnSpPr>
          <p:spPr>
            <a:xfrm flipV="1">
              <a:off x="2409841" y="1826750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A511E023-9CAD-6D3E-67F6-13B40AA0CF73}"/>
                </a:ext>
              </a:extLst>
            </p:cNvPr>
            <p:cNvCxnSpPr>
              <a:cxnSpLocks/>
              <a:stCxn id="59" idx="3"/>
              <a:endCxn id="130" idx="1"/>
            </p:cNvCxnSpPr>
            <p:nvPr/>
          </p:nvCxnSpPr>
          <p:spPr>
            <a:xfrm flipV="1">
              <a:off x="2409841" y="2013851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004A2D4-1B73-4177-3ABA-A127E227AB00}"/>
                </a:ext>
              </a:extLst>
            </p:cNvPr>
            <p:cNvCxnSpPr>
              <a:cxnSpLocks/>
              <a:stCxn id="60" idx="3"/>
              <a:endCxn id="131" idx="1"/>
            </p:cNvCxnSpPr>
            <p:nvPr/>
          </p:nvCxnSpPr>
          <p:spPr>
            <a:xfrm flipV="1">
              <a:off x="2409841" y="2200953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1D41A3C-C6D4-ADFE-5611-085CB4C7A488}"/>
                </a:ext>
              </a:extLst>
            </p:cNvPr>
            <p:cNvCxnSpPr>
              <a:cxnSpLocks/>
              <a:stCxn id="124" idx="3"/>
              <a:endCxn id="113" idx="1"/>
            </p:cNvCxnSpPr>
            <p:nvPr/>
          </p:nvCxnSpPr>
          <p:spPr>
            <a:xfrm>
              <a:off x="3213179" y="881462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49E4F9F-A66D-1526-821D-7DDBC64A9EB5}"/>
                </a:ext>
              </a:extLst>
            </p:cNvPr>
            <p:cNvCxnSpPr>
              <a:cxnSpLocks/>
              <a:stCxn id="125" idx="3"/>
              <a:endCxn id="114" idx="1"/>
            </p:cNvCxnSpPr>
            <p:nvPr/>
          </p:nvCxnSpPr>
          <p:spPr>
            <a:xfrm>
              <a:off x="3213179" y="1072385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D0507B0-3613-42E0-0DB4-52DB54403520}"/>
                </a:ext>
              </a:extLst>
            </p:cNvPr>
            <p:cNvCxnSpPr>
              <a:cxnSpLocks/>
              <a:stCxn id="126" idx="3"/>
              <a:endCxn id="115" idx="1"/>
            </p:cNvCxnSpPr>
            <p:nvPr/>
          </p:nvCxnSpPr>
          <p:spPr>
            <a:xfrm>
              <a:off x="3213179" y="1259487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59A3EA-2F89-3A5A-746C-B9C4D613C062}"/>
                </a:ext>
              </a:extLst>
            </p:cNvPr>
            <p:cNvCxnSpPr>
              <a:cxnSpLocks/>
              <a:stCxn id="127" idx="3"/>
              <a:endCxn id="117" idx="1"/>
            </p:cNvCxnSpPr>
            <p:nvPr/>
          </p:nvCxnSpPr>
          <p:spPr>
            <a:xfrm>
              <a:off x="3213179" y="1446588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C91F0D5-4914-394E-FF0E-1B58F257041C}"/>
                </a:ext>
              </a:extLst>
            </p:cNvPr>
            <p:cNvCxnSpPr>
              <a:cxnSpLocks/>
              <a:stCxn id="128" idx="3"/>
              <a:endCxn id="118" idx="1"/>
            </p:cNvCxnSpPr>
            <p:nvPr/>
          </p:nvCxnSpPr>
          <p:spPr>
            <a:xfrm>
              <a:off x="3213179" y="1635827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CA40B1C-7932-D69D-E7E3-5A7C38FC9BFE}"/>
                </a:ext>
              </a:extLst>
            </p:cNvPr>
            <p:cNvCxnSpPr>
              <a:cxnSpLocks/>
              <a:stCxn id="129" idx="3"/>
              <a:endCxn id="119" idx="1"/>
            </p:cNvCxnSpPr>
            <p:nvPr/>
          </p:nvCxnSpPr>
          <p:spPr>
            <a:xfrm>
              <a:off x="3213179" y="1826750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A4FD10F-A5AD-33AD-8BAA-B90BDE4062B7}"/>
                </a:ext>
              </a:extLst>
            </p:cNvPr>
            <p:cNvCxnSpPr>
              <a:cxnSpLocks/>
              <a:stCxn id="130" idx="3"/>
              <a:endCxn id="120" idx="1"/>
            </p:cNvCxnSpPr>
            <p:nvPr/>
          </p:nvCxnSpPr>
          <p:spPr>
            <a:xfrm>
              <a:off x="3213179" y="2013851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8EBA3F4-FBFF-E412-8A4C-06CE181C7174}"/>
                </a:ext>
              </a:extLst>
            </p:cNvPr>
            <p:cNvCxnSpPr>
              <a:cxnSpLocks/>
              <a:stCxn id="131" idx="3"/>
              <a:endCxn id="121" idx="1"/>
            </p:cNvCxnSpPr>
            <p:nvPr/>
          </p:nvCxnSpPr>
          <p:spPr>
            <a:xfrm>
              <a:off x="3213179" y="2200953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896F5CF-24CA-9C5A-572C-40B1D986C4EA}"/>
                </a:ext>
              </a:extLst>
            </p:cNvPr>
            <p:cNvCxnSpPr>
              <a:cxnSpLocks/>
              <a:stCxn id="111" idx="3"/>
              <a:endCxn id="78" idx="1"/>
            </p:cNvCxnSpPr>
            <p:nvPr/>
          </p:nvCxnSpPr>
          <p:spPr>
            <a:xfrm>
              <a:off x="3939556" y="698322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D1D253F-50BB-16B2-595C-1989126A4EDC}"/>
                </a:ext>
              </a:extLst>
            </p:cNvPr>
            <p:cNvCxnSpPr>
              <a:cxnSpLocks/>
              <a:stCxn id="113" idx="3"/>
              <a:endCxn id="85" idx="1"/>
            </p:cNvCxnSpPr>
            <p:nvPr/>
          </p:nvCxnSpPr>
          <p:spPr>
            <a:xfrm>
              <a:off x="3939556" y="883959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6D378A2-ECC2-F98E-091D-528985E632F8}"/>
                </a:ext>
              </a:extLst>
            </p:cNvPr>
            <p:cNvCxnSpPr>
              <a:cxnSpLocks/>
              <a:stCxn id="114" idx="3"/>
              <a:endCxn id="86" idx="1"/>
            </p:cNvCxnSpPr>
            <p:nvPr/>
          </p:nvCxnSpPr>
          <p:spPr>
            <a:xfrm>
              <a:off x="3939556" y="1074882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88DC1B09-7535-B464-9955-9825595EFECC}"/>
                </a:ext>
              </a:extLst>
            </p:cNvPr>
            <p:cNvCxnSpPr>
              <a:cxnSpLocks/>
              <a:stCxn id="115" idx="3"/>
              <a:endCxn id="88" idx="1"/>
            </p:cNvCxnSpPr>
            <p:nvPr/>
          </p:nvCxnSpPr>
          <p:spPr>
            <a:xfrm>
              <a:off x="3939556" y="1261984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12560C3-8C14-C284-7F90-BA1AD8E343B5}"/>
                </a:ext>
              </a:extLst>
            </p:cNvPr>
            <p:cNvCxnSpPr>
              <a:cxnSpLocks/>
              <a:stCxn id="117" idx="3"/>
              <a:endCxn id="89" idx="1"/>
            </p:cNvCxnSpPr>
            <p:nvPr/>
          </p:nvCxnSpPr>
          <p:spPr>
            <a:xfrm>
              <a:off x="3939556" y="1449085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596C60B-CD2C-12DD-B745-E2C03780F8C4}"/>
                </a:ext>
              </a:extLst>
            </p:cNvPr>
            <p:cNvCxnSpPr>
              <a:cxnSpLocks/>
              <a:stCxn id="118" idx="3"/>
              <a:endCxn id="90" idx="1"/>
            </p:cNvCxnSpPr>
            <p:nvPr/>
          </p:nvCxnSpPr>
          <p:spPr>
            <a:xfrm>
              <a:off x="3939556" y="1638324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C203D9B-DB6D-C2E5-EC0D-67D9A67AD27F}"/>
                </a:ext>
              </a:extLst>
            </p:cNvPr>
            <p:cNvCxnSpPr>
              <a:cxnSpLocks/>
              <a:stCxn id="119" idx="3"/>
              <a:endCxn id="92" idx="1"/>
            </p:cNvCxnSpPr>
            <p:nvPr/>
          </p:nvCxnSpPr>
          <p:spPr>
            <a:xfrm>
              <a:off x="3939556" y="1829247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5EF694F-1BFC-B2F8-8623-97F1922120C0}"/>
                </a:ext>
              </a:extLst>
            </p:cNvPr>
            <p:cNvCxnSpPr>
              <a:cxnSpLocks/>
              <a:stCxn id="120" idx="3"/>
              <a:endCxn id="93" idx="1"/>
            </p:cNvCxnSpPr>
            <p:nvPr/>
          </p:nvCxnSpPr>
          <p:spPr>
            <a:xfrm>
              <a:off x="3939556" y="2016348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363DFD5-9F8B-7BD9-66C4-7389B4DDC5ED}"/>
                </a:ext>
              </a:extLst>
            </p:cNvPr>
            <p:cNvCxnSpPr>
              <a:cxnSpLocks/>
              <a:stCxn id="121" idx="3"/>
              <a:endCxn id="94" idx="1"/>
            </p:cNvCxnSpPr>
            <p:nvPr/>
          </p:nvCxnSpPr>
          <p:spPr>
            <a:xfrm>
              <a:off x="3939556" y="2203450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BEF9692-01DC-7367-FC9E-2F290CBE6092}"/>
                    </a:ext>
                  </a:extLst>
                </p:cNvPr>
                <p:cNvSpPr txBox="1"/>
                <p:nvPr/>
              </p:nvSpPr>
              <p:spPr>
                <a:xfrm>
                  <a:off x="1574153" y="669039"/>
                  <a:ext cx="11087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BEF9692-01DC-7367-FC9E-2F290CBE6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153" y="669039"/>
                  <a:ext cx="11087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30000" r="-20000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048EF56-769C-CE03-1F9C-D506620DF0B6}"/>
                    </a:ext>
                  </a:extLst>
                </p:cNvPr>
                <p:cNvSpPr txBox="1"/>
                <p:nvPr/>
              </p:nvSpPr>
              <p:spPr>
                <a:xfrm>
                  <a:off x="4956417" y="650745"/>
                  <a:ext cx="113512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048EF56-769C-CE03-1F9C-D506620DF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417" y="650745"/>
                  <a:ext cx="113512" cy="166264"/>
                </a:xfrm>
                <a:prstGeom prst="rect">
                  <a:avLst/>
                </a:prstGeom>
                <a:blipFill>
                  <a:blip r:embed="rId6"/>
                  <a:stretch>
                    <a:fillRect l="-40000" r="-20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115DA310-054E-6C4D-3150-151F97C58B4B}"/>
                    </a:ext>
                  </a:extLst>
                </p:cNvPr>
                <p:cNvSpPr txBox="1"/>
                <p:nvPr/>
              </p:nvSpPr>
              <p:spPr>
                <a:xfrm>
                  <a:off x="4441919" y="450120"/>
                  <a:ext cx="131227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115DA310-054E-6C4D-3150-151F97C5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919" y="450120"/>
                  <a:ext cx="131227" cy="166264"/>
                </a:xfrm>
                <a:prstGeom prst="rect">
                  <a:avLst/>
                </a:prstGeom>
                <a:blipFill>
                  <a:blip r:embed="rId7"/>
                  <a:stretch>
                    <a:fillRect l="-27273" r="-2727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325706C-B8BF-FED3-F13B-9947898461EA}"/>
                    </a:ext>
                  </a:extLst>
                </p:cNvPr>
                <p:cNvSpPr txBox="1"/>
                <p:nvPr/>
              </p:nvSpPr>
              <p:spPr>
                <a:xfrm>
                  <a:off x="3027450" y="413879"/>
                  <a:ext cx="215044" cy="1706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325706C-B8BF-FED3-F13B-994789846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450" y="413879"/>
                  <a:ext cx="215044" cy="170688"/>
                </a:xfrm>
                <a:prstGeom prst="rect">
                  <a:avLst/>
                </a:prstGeom>
                <a:blipFill>
                  <a:blip r:embed="rId8"/>
                  <a:stretch>
                    <a:fillRect l="-5556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47C4A52F-FA0B-77F6-3E85-5211E4BA33D3}"/>
                </a:ext>
              </a:extLst>
            </p:cNvPr>
            <p:cNvSpPr/>
            <p:nvPr/>
          </p:nvSpPr>
          <p:spPr>
            <a:xfrm rot="16200000">
              <a:off x="3028577" y="-503486"/>
              <a:ext cx="144367" cy="1573283"/>
            </a:xfrm>
            <a:prstGeom prst="rightBrace">
              <a:avLst>
                <a:gd name="adj1" fmla="val 8333"/>
                <a:gd name="adj2" fmla="val 5047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432C47B-881D-0947-237C-194F4D98C86B}"/>
                </a:ext>
              </a:extLst>
            </p:cNvPr>
            <p:cNvGrpSpPr/>
            <p:nvPr/>
          </p:nvGrpSpPr>
          <p:grpSpPr>
            <a:xfrm>
              <a:off x="1363919" y="843821"/>
              <a:ext cx="204651" cy="207908"/>
              <a:chOff x="693080" y="1915687"/>
              <a:chExt cx="684089" cy="675733"/>
            </a:xfrm>
          </p:grpSpPr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BAD31D86-1258-D2AD-F82B-F0FB25511C49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F4A095D5-7DEE-30E0-3756-3624C954D9C6}"/>
                  </a:ext>
                </a:extLst>
              </p:cNvPr>
              <p:cNvCxnSpPr>
                <a:cxnSpLocks/>
                <a:stCxn id="195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C98E79BA-B301-5558-7DBD-03690F9AE2C0}"/>
                </a:ext>
              </a:extLst>
            </p:cNvPr>
            <p:cNvSpPr/>
            <p:nvPr/>
          </p:nvSpPr>
          <p:spPr>
            <a:xfrm rot="5400000">
              <a:off x="3283616" y="1179126"/>
              <a:ext cx="93898" cy="2521811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2C50C30-95E9-9F0F-9C97-627FDD0DACA2}"/>
                    </a:ext>
                  </a:extLst>
                </p:cNvPr>
                <p:cNvSpPr txBox="1"/>
                <p:nvPr/>
              </p:nvSpPr>
              <p:spPr>
                <a:xfrm>
                  <a:off x="4702053" y="2150185"/>
                  <a:ext cx="155240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F2C50C30-95E9-9F0F-9C97-627FDD0DA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053" y="2150185"/>
                  <a:ext cx="155240" cy="16626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1538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311A9573-BEC9-4DEB-D4D3-12918DE3BCFF}"/>
                    </a:ext>
                  </a:extLst>
                </p:cNvPr>
                <p:cNvSpPr txBox="1"/>
                <p:nvPr/>
              </p:nvSpPr>
              <p:spPr>
                <a:xfrm>
                  <a:off x="1865630" y="533252"/>
                  <a:ext cx="193095" cy="168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311A9573-BEC9-4DEB-D4D3-12918DE3B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630" y="533252"/>
                  <a:ext cx="193095" cy="168444"/>
                </a:xfrm>
                <a:prstGeom prst="rect">
                  <a:avLst/>
                </a:prstGeom>
                <a:blipFill>
                  <a:blip r:embed="rId10"/>
                  <a:stretch>
                    <a:fillRect l="-23529" t="-7143" r="-2941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D62F74A-B2D0-2967-FCB2-7B3D5CE40BC8}"/>
                    </a:ext>
                  </a:extLst>
                </p:cNvPr>
                <p:cNvSpPr txBox="1"/>
                <p:nvPr/>
              </p:nvSpPr>
              <p:spPr>
                <a:xfrm>
                  <a:off x="1196746" y="1349324"/>
                  <a:ext cx="11922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D62F74A-B2D0-2967-FCB2-7B3D5CE40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746" y="1349324"/>
                  <a:ext cx="119229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10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Right Brace 202">
              <a:extLst>
                <a:ext uri="{FF2B5EF4-FFF2-40B4-BE49-F238E27FC236}">
                  <a16:creationId xmlns:a16="http://schemas.microsoft.com/office/drawing/2014/main" id="{BE46F85C-DBE9-6035-DB3C-6F318E80BD08}"/>
                </a:ext>
              </a:extLst>
            </p:cNvPr>
            <p:cNvSpPr/>
            <p:nvPr/>
          </p:nvSpPr>
          <p:spPr>
            <a:xfrm>
              <a:off x="5130049" y="920738"/>
              <a:ext cx="125219" cy="1112662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5E849516-918C-DC6D-6B7E-423D32ECF8E7}"/>
                    </a:ext>
                  </a:extLst>
                </p:cNvPr>
                <p:cNvSpPr txBox="1"/>
                <p:nvPr/>
              </p:nvSpPr>
              <p:spPr>
                <a:xfrm>
                  <a:off x="5104309" y="2282456"/>
                  <a:ext cx="169856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5E849516-918C-DC6D-6B7E-423D32EC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09" y="2282456"/>
                  <a:ext cx="169856" cy="166264"/>
                </a:xfrm>
                <a:prstGeom prst="rect">
                  <a:avLst/>
                </a:prstGeom>
                <a:blipFill>
                  <a:blip r:embed="rId12"/>
                  <a:stretch>
                    <a:fillRect l="-35714" r="-21429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04540AD-F77A-F680-3882-FE2E3222148C}"/>
                </a:ext>
              </a:extLst>
            </p:cNvPr>
            <p:cNvCxnSpPr>
              <a:cxnSpLocks/>
            </p:cNvCxnSpPr>
            <p:nvPr/>
          </p:nvCxnSpPr>
          <p:spPr>
            <a:xfrm>
              <a:off x="2181094" y="2359358"/>
              <a:ext cx="23264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950186A-4676-8AE5-402B-0E5ACEA71AC6}"/>
                    </a:ext>
                  </a:extLst>
                </p:cNvPr>
                <p:cNvSpPr txBox="1"/>
                <p:nvPr/>
              </p:nvSpPr>
              <p:spPr>
                <a:xfrm>
                  <a:off x="3276230" y="2144060"/>
                  <a:ext cx="186984" cy="2585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950186A-4676-8AE5-402B-0E5ACEA71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230" y="2144060"/>
                  <a:ext cx="186984" cy="258597"/>
                </a:xfrm>
                <a:prstGeom prst="rect">
                  <a:avLst/>
                </a:prstGeom>
                <a:blipFill>
                  <a:blip r:embed="rId13"/>
                  <a:stretch>
                    <a:fillRect r="-60000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34D94EB2-7A34-B09D-6B92-89BB340C8CF8}"/>
                    </a:ext>
                  </a:extLst>
                </p:cNvPr>
                <p:cNvSpPr txBox="1"/>
                <p:nvPr/>
              </p:nvSpPr>
              <p:spPr>
                <a:xfrm>
                  <a:off x="2366709" y="255259"/>
                  <a:ext cx="485030" cy="474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34D94EB2-7A34-B09D-6B92-89BB340C8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709" y="255259"/>
                  <a:ext cx="485030" cy="474553"/>
                </a:xfrm>
                <a:prstGeom prst="rect">
                  <a:avLst/>
                </a:prstGeom>
                <a:blipFill>
                  <a:blip r:embed="rId14"/>
                  <a:stretch>
                    <a:fillRect r="-2820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695FD893-AB06-80D6-9935-D1EF95C0A3DB}"/>
                    </a:ext>
                  </a:extLst>
                </p:cNvPr>
                <p:cNvSpPr txBox="1"/>
                <p:nvPr/>
              </p:nvSpPr>
              <p:spPr>
                <a:xfrm>
                  <a:off x="3169032" y="281338"/>
                  <a:ext cx="485030" cy="440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9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9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695FD893-AB06-80D6-9935-D1EF95C0A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032" y="281338"/>
                  <a:ext cx="485030" cy="440633"/>
                </a:xfrm>
                <a:prstGeom prst="rect">
                  <a:avLst/>
                </a:prstGeom>
                <a:blipFill>
                  <a:blip r:embed="rId15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799A181-E329-8F13-3C08-C0911DD71893}"/>
                    </a:ext>
                  </a:extLst>
                </p:cNvPr>
                <p:cNvSpPr txBox="1"/>
                <p:nvPr/>
              </p:nvSpPr>
              <p:spPr>
                <a:xfrm>
                  <a:off x="3861324" y="293217"/>
                  <a:ext cx="485030" cy="440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9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9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9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799A181-E329-8F13-3C08-C0911DD71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324" y="293217"/>
                  <a:ext cx="485030" cy="440633"/>
                </a:xfrm>
                <a:prstGeom prst="rect">
                  <a:avLst/>
                </a:prstGeom>
                <a:blipFill>
                  <a:blip r:embed="rId16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F9E5E531-C856-B352-861E-4D7C7AA23D6D}"/>
                </a:ext>
              </a:extLst>
            </p:cNvPr>
            <p:cNvGrpSpPr/>
            <p:nvPr/>
          </p:nvGrpSpPr>
          <p:grpSpPr>
            <a:xfrm>
              <a:off x="3858692" y="1447318"/>
              <a:ext cx="1478313" cy="1108522"/>
              <a:chOff x="4267502" y="1122401"/>
              <a:chExt cx="1652277" cy="2055752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4A2654A-D7F0-CE7B-DB90-0F0ED90531DA}"/>
                  </a:ext>
                </a:extLst>
              </p:cNvPr>
              <p:cNvSpPr/>
              <p:nvPr/>
            </p:nvSpPr>
            <p:spPr>
              <a:xfrm rot="3909787">
                <a:off x="4065765" y="1324138"/>
                <a:ext cx="2055752" cy="1652277"/>
              </a:xfrm>
              <a:prstGeom prst="arc">
                <a:avLst>
                  <a:gd name="adj1" fmla="val 15796393"/>
                  <a:gd name="adj2" fmla="val 442814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955F92F2-D0A6-E306-3AD7-CE27F75AE396}"/>
                  </a:ext>
                </a:extLst>
              </p:cNvPr>
              <p:cNvCxnSpPr>
                <a:cxnSpLocks/>
                <a:stCxn id="248" idx="2"/>
              </p:cNvCxnSpPr>
              <p:nvPr/>
            </p:nvCxnSpPr>
            <p:spPr>
              <a:xfrm flipH="1" flipV="1">
                <a:off x="4451697" y="2977368"/>
                <a:ext cx="36834" cy="467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2B6F5B-E125-0F93-D419-5054419521CF}"/>
                </a:ext>
              </a:extLst>
            </p:cNvPr>
            <p:cNvGrpSpPr/>
            <p:nvPr/>
          </p:nvGrpSpPr>
          <p:grpSpPr>
            <a:xfrm>
              <a:off x="1358585" y="1086935"/>
              <a:ext cx="204651" cy="207908"/>
              <a:chOff x="693080" y="1915687"/>
              <a:chExt cx="684089" cy="675733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84C2C46B-1F10-688B-3B7A-B3B2FF8D4E91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E7594FF-A3EC-46B9-82DD-4F3DD88DB476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EA5344-CF20-B0C5-22E5-EBE740AA3A67}"/>
                </a:ext>
              </a:extLst>
            </p:cNvPr>
            <p:cNvGrpSpPr/>
            <p:nvPr/>
          </p:nvGrpSpPr>
          <p:grpSpPr>
            <a:xfrm>
              <a:off x="1364797" y="1338105"/>
              <a:ext cx="204651" cy="207908"/>
              <a:chOff x="693080" y="1915687"/>
              <a:chExt cx="684089" cy="675733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C78F67-AF5E-E09D-36E7-B1D57530976A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167EB31-2EB7-8272-892B-0BB2158E4EF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12B121-493C-AAA0-0293-09CF044D1157}"/>
                </a:ext>
              </a:extLst>
            </p:cNvPr>
            <p:cNvGrpSpPr/>
            <p:nvPr/>
          </p:nvGrpSpPr>
          <p:grpSpPr>
            <a:xfrm>
              <a:off x="1374001" y="1600334"/>
              <a:ext cx="204651" cy="207908"/>
              <a:chOff x="693080" y="1915687"/>
              <a:chExt cx="684089" cy="675733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EF7389F-7E59-6432-A6B7-4E953D6E55E3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F171C7E-6B9C-946B-319C-6ABDCEC1F12C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949B13-D74E-480F-4DBF-273A5F8241A0}"/>
                </a:ext>
              </a:extLst>
            </p:cNvPr>
            <p:cNvGrpSpPr/>
            <p:nvPr/>
          </p:nvGrpSpPr>
          <p:grpSpPr>
            <a:xfrm>
              <a:off x="1373065" y="1849333"/>
              <a:ext cx="204651" cy="207908"/>
              <a:chOff x="693080" y="1915687"/>
              <a:chExt cx="684089" cy="675733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4063F892-8C60-D86D-8FA9-F8279931F768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C4CA160-985C-0CE4-0F2E-018131C62CBD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ED044E-AC5E-8091-296B-5F9ECC4D422C}"/>
                    </a:ext>
                  </a:extLst>
                </p:cNvPr>
                <p:cNvSpPr txBox="1"/>
                <p:nvPr/>
              </p:nvSpPr>
              <p:spPr>
                <a:xfrm>
                  <a:off x="2218381" y="433222"/>
                  <a:ext cx="215044" cy="1706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ED044E-AC5E-8091-296B-5F9ECC4D4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381" y="433222"/>
                  <a:ext cx="215044" cy="170688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CFF1566-33A8-84D1-566F-C0D5E192DE76}"/>
                    </a:ext>
                  </a:extLst>
                </p:cNvPr>
                <p:cNvSpPr txBox="1"/>
                <p:nvPr/>
              </p:nvSpPr>
              <p:spPr>
                <a:xfrm>
                  <a:off x="3746082" y="442334"/>
                  <a:ext cx="215044" cy="1632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CFF1566-33A8-84D1-566F-C0D5E192D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082" y="442334"/>
                  <a:ext cx="215044" cy="163250"/>
                </a:xfrm>
                <a:prstGeom prst="rect">
                  <a:avLst/>
                </a:prstGeom>
                <a:blipFill>
                  <a:blip r:embed="rId18"/>
                  <a:stretch>
                    <a:fillRect l="-11765" t="-7692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8D43F77-84B0-9A36-399F-C35FBCF23BC5}"/>
              </a:ext>
            </a:extLst>
          </p:cNvPr>
          <p:cNvSpPr txBox="1"/>
          <p:nvPr/>
        </p:nvSpPr>
        <p:spPr>
          <a:xfrm flipH="1">
            <a:off x="42675" y="2576939"/>
            <a:ext cx="3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0013384-DB3A-BC8F-B951-ED048C86A18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33584" t="39967" r="27144" b="54834"/>
          <a:stretch/>
        </p:blipFill>
        <p:spPr>
          <a:xfrm>
            <a:off x="1082409" y="2576939"/>
            <a:ext cx="1288517" cy="12793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3BFBD35-D3B8-0917-7159-7663DF50C56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66239" t="81944" r="26391" b="15506"/>
          <a:stretch/>
        </p:blipFill>
        <p:spPr>
          <a:xfrm>
            <a:off x="1497430" y="2605605"/>
            <a:ext cx="393099" cy="10202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71A0E97-9C84-F67B-67DC-E0500AC993FC}"/>
              </a:ext>
            </a:extLst>
          </p:cNvPr>
          <p:cNvSpPr txBox="1"/>
          <p:nvPr/>
        </p:nvSpPr>
        <p:spPr>
          <a:xfrm>
            <a:off x="1823215" y="2532721"/>
            <a:ext cx="67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38459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4884</TotalTime>
  <Words>28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94</cp:revision>
  <dcterms:created xsi:type="dcterms:W3CDTF">2023-04-21T15:23:55Z</dcterms:created>
  <dcterms:modified xsi:type="dcterms:W3CDTF">2023-05-21T20:28:04Z</dcterms:modified>
</cp:coreProperties>
</file>