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400800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9"/>
    <p:restoredTop sz="96266"/>
  </p:normalViewPr>
  <p:slideViewPr>
    <p:cSldViewPr snapToGrid="0">
      <p:cViewPr varScale="1">
        <p:scale>
          <a:sx n="181" d="100"/>
          <a:sy n="181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78120"/>
            <a:ext cx="544068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97247"/>
            <a:ext cx="480060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53137"/>
            <a:ext cx="1380173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53137"/>
            <a:ext cx="4060508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85340"/>
            <a:ext cx="552069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181817"/>
            <a:ext cx="552069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/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65682"/>
            <a:ext cx="272034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65682"/>
            <a:ext cx="2720340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53137"/>
            <a:ext cx="5520690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65528"/>
            <a:ext cx="2707838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736736"/>
            <a:ext cx="2707838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65528"/>
            <a:ext cx="2721174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736736"/>
            <a:ext cx="2721174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6971"/>
            <a:ext cx="2064425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84570"/>
            <a:ext cx="3240405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426369"/>
            <a:ext cx="2064425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16971"/>
            <a:ext cx="2064425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84570"/>
            <a:ext cx="3240405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426369"/>
            <a:ext cx="2064425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53137"/>
            <a:ext cx="552069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65682"/>
            <a:ext cx="552069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406777"/>
            <a:ext cx="144018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633A-9166-CE40-B371-1229D113B338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406777"/>
            <a:ext cx="216027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406777"/>
            <a:ext cx="144018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795D5-41C7-FB43-9A04-65B76D6BC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A12E3F9B-B7BC-DD72-3522-3534040D5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30" t="2701" r="7426" b="-438"/>
          <a:stretch/>
        </p:blipFill>
        <p:spPr>
          <a:xfrm>
            <a:off x="165232" y="1422929"/>
            <a:ext cx="6235567" cy="330412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B5E034-014F-3342-B9F8-97B0A856D2A4}"/>
              </a:ext>
            </a:extLst>
          </p:cNvPr>
          <p:cNvGrpSpPr/>
          <p:nvPr/>
        </p:nvGrpSpPr>
        <p:grpSpPr>
          <a:xfrm>
            <a:off x="4169820" y="-90572"/>
            <a:ext cx="1743561" cy="1562343"/>
            <a:chOff x="1142328" y="4165424"/>
            <a:chExt cx="2107339" cy="18301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95C966-F7F1-AE71-16B4-D084CD3BC509}"/>
                </a:ext>
              </a:extLst>
            </p:cNvPr>
            <p:cNvGrpSpPr/>
            <p:nvPr/>
          </p:nvGrpSpPr>
          <p:grpSpPr>
            <a:xfrm>
              <a:off x="2204803" y="4979613"/>
              <a:ext cx="1044864" cy="974668"/>
              <a:chOff x="3409627" y="2493665"/>
              <a:chExt cx="2247254" cy="226431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A5CD497-427D-A367-B997-0FAD2E2812D7}"/>
                  </a:ext>
                </a:extLst>
              </p:cNvPr>
              <p:cNvSpPr/>
              <p:nvPr/>
            </p:nvSpPr>
            <p:spPr>
              <a:xfrm>
                <a:off x="3409627" y="2493665"/>
                <a:ext cx="2247254" cy="22643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10613BA-70C0-5E83-8E9C-A4A1C2092311}"/>
                  </a:ext>
                </a:extLst>
              </p:cNvPr>
              <p:cNvGrpSpPr/>
              <p:nvPr/>
            </p:nvGrpSpPr>
            <p:grpSpPr>
              <a:xfrm>
                <a:off x="3532631" y="2712823"/>
                <a:ext cx="1867409" cy="1825997"/>
                <a:chOff x="1954106" y="2121408"/>
                <a:chExt cx="1867409" cy="1825997"/>
              </a:xfrm>
              <a:solidFill>
                <a:schemeClr val="bg1"/>
              </a:solidFill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F76BFA36-EB27-84FB-B170-294CBD91AAB5}"/>
                    </a:ext>
                  </a:extLst>
                </p:cNvPr>
                <p:cNvSpPr/>
                <p:nvPr/>
              </p:nvSpPr>
              <p:spPr>
                <a:xfrm>
                  <a:off x="2365248" y="2121408"/>
                  <a:ext cx="292608" cy="29260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C087519-B26A-BDE8-A40B-E6E8A6BDA3CD}"/>
                    </a:ext>
                  </a:extLst>
                </p:cNvPr>
                <p:cNvSpPr/>
                <p:nvPr/>
              </p:nvSpPr>
              <p:spPr>
                <a:xfrm>
                  <a:off x="1954106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3391C8DA-439F-4ED1-0964-BD533C8AF373}"/>
                    </a:ext>
                  </a:extLst>
                </p:cNvPr>
                <p:cNvSpPr/>
                <p:nvPr/>
              </p:nvSpPr>
              <p:spPr>
                <a:xfrm>
                  <a:off x="2365248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2EEA94-3098-870E-3E33-BEECFECCAA0F}"/>
                    </a:ext>
                  </a:extLst>
                </p:cNvPr>
                <p:cNvSpPr/>
                <p:nvPr/>
              </p:nvSpPr>
              <p:spPr>
                <a:xfrm>
                  <a:off x="2776390" y="2550561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7A4F59AC-F091-F81D-FB43-AF663FA1EFA8}"/>
                    </a:ext>
                  </a:extLst>
                </p:cNvPr>
                <p:cNvSpPr/>
                <p:nvPr/>
              </p:nvSpPr>
              <p:spPr>
                <a:xfrm>
                  <a:off x="2783841" y="2955330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5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44FDE9B9-308D-0102-8016-7D6DCAFF14E0}"/>
                    </a:ext>
                  </a:extLst>
                </p:cNvPr>
                <p:cNvSpPr/>
                <p:nvPr/>
              </p:nvSpPr>
              <p:spPr>
                <a:xfrm>
                  <a:off x="3139441" y="3282696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78FF11E-6DAD-3D75-EB01-EB47C090C0F4}"/>
                    </a:ext>
                  </a:extLst>
                </p:cNvPr>
                <p:cNvSpPr/>
                <p:nvPr/>
              </p:nvSpPr>
              <p:spPr>
                <a:xfrm>
                  <a:off x="3528907" y="3282696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4B8247ED-A2AF-4195-5F45-ED478C9C8347}"/>
                    </a:ext>
                  </a:extLst>
                </p:cNvPr>
                <p:cNvSpPr/>
                <p:nvPr/>
              </p:nvSpPr>
              <p:spPr>
                <a:xfrm>
                  <a:off x="3139441" y="3654797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2ECE8B6F-AFB2-3951-989A-59E1CC7D082B}"/>
                    </a:ext>
                  </a:extLst>
                </p:cNvPr>
                <p:cNvSpPr/>
                <p:nvPr/>
              </p:nvSpPr>
              <p:spPr>
                <a:xfrm>
                  <a:off x="3528907" y="3654797"/>
                  <a:ext cx="292608" cy="29260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A18D0-E340-ABD6-50A4-4EE8D48F67DD}"/>
                </a:ext>
              </a:extLst>
            </p:cNvPr>
            <p:cNvSpPr txBox="1"/>
            <p:nvPr/>
          </p:nvSpPr>
          <p:spPr>
            <a:xfrm>
              <a:off x="1142328" y="4986071"/>
              <a:ext cx="1065799" cy="100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4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18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 38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 H100</a:t>
              </a:r>
            </a:p>
            <a:p>
              <a:pPr algn="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 13-15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36F3728-426E-0D66-9707-500C5C440266}"/>
                    </a:ext>
                  </a:extLst>
                </p:cNvPr>
                <p:cNvSpPr txBox="1"/>
                <p:nvPr/>
              </p:nvSpPr>
              <p:spPr>
                <a:xfrm rot="16200000">
                  <a:off x="2293709" y="4078164"/>
                  <a:ext cx="867056" cy="10415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18:3</a:t>
                  </a:r>
                </a:p>
                <a:p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18:2</a:t>
                  </a:r>
                </a:p>
                <a:p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38:1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PSA HP1</a:t>
                  </a:r>
                </a:p>
                <a:p>
                  <a:r>
                    <a: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PSA HS6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36F3728-426E-0D66-9707-500C5C440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93709" y="4078164"/>
                  <a:ext cx="867056" cy="1041575"/>
                </a:xfrm>
                <a:prstGeom prst="rect">
                  <a:avLst/>
                </a:prstGeom>
                <a:blipFill>
                  <a:blip r:embed="rId4"/>
                  <a:stretch>
                    <a:fillRect r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7D7F151-D2C0-4351-E70E-52F38126AAE6}"/>
              </a:ext>
            </a:extLst>
          </p:cNvPr>
          <p:cNvSpPr txBox="1"/>
          <p:nvPr/>
        </p:nvSpPr>
        <p:spPr>
          <a:xfrm>
            <a:off x="181205" y="1383487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1762A-FC58-B536-9A8C-7D496D51E1D3}"/>
              </a:ext>
            </a:extLst>
          </p:cNvPr>
          <p:cNvSpPr txBox="1"/>
          <p:nvPr/>
        </p:nvSpPr>
        <p:spPr>
          <a:xfrm>
            <a:off x="3401420" y="1383487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0974B-BE1F-A858-7D4E-D617E45207B3}"/>
              </a:ext>
            </a:extLst>
          </p:cNvPr>
          <p:cNvSpPr txBox="1"/>
          <p:nvPr/>
        </p:nvSpPr>
        <p:spPr>
          <a:xfrm>
            <a:off x="3401420" y="2965778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6CFF7-F414-4AA4-4A7C-6FB4B2CA7D4A}"/>
              </a:ext>
            </a:extLst>
          </p:cNvPr>
          <p:cNvSpPr txBox="1"/>
          <p:nvPr/>
        </p:nvSpPr>
        <p:spPr>
          <a:xfrm>
            <a:off x="165232" y="2971391"/>
            <a:ext cx="304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Helvetica" pitchFamily="2" charset="0"/>
              </a:rPr>
              <a:t>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47D8E8-9C09-EE36-1783-5EF8CCA10226}"/>
              </a:ext>
            </a:extLst>
          </p:cNvPr>
          <p:cNvGrpSpPr/>
          <p:nvPr/>
        </p:nvGrpSpPr>
        <p:grpSpPr>
          <a:xfrm>
            <a:off x="4611011" y="1743441"/>
            <a:ext cx="999925" cy="230832"/>
            <a:chOff x="4658717" y="1956158"/>
            <a:chExt cx="999925" cy="2308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EC5782-C136-52D1-3AC3-1C10A6A80E02}"/>
                </a:ext>
              </a:extLst>
            </p:cNvPr>
            <p:cNvSpPr txBox="1"/>
            <p:nvPr/>
          </p:nvSpPr>
          <p:spPr>
            <a:xfrm>
              <a:off x="4658717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7E725D-E02A-562E-682F-91E4BD2B26C5}"/>
                </a:ext>
              </a:extLst>
            </p:cNvPr>
            <p:cNvSpPr txBox="1"/>
            <p:nvPr/>
          </p:nvSpPr>
          <p:spPr>
            <a:xfrm>
              <a:off x="5194185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51793E5-7514-DB96-778E-1141C5D7F7BC}"/>
              </a:ext>
            </a:extLst>
          </p:cNvPr>
          <p:cNvGrpSpPr/>
          <p:nvPr/>
        </p:nvGrpSpPr>
        <p:grpSpPr>
          <a:xfrm>
            <a:off x="1497856" y="1717431"/>
            <a:ext cx="861181" cy="230832"/>
            <a:chOff x="4726450" y="1956158"/>
            <a:chExt cx="861181" cy="2308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B6BAC3-706C-8905-6E00-1C0177B6C2D1}"/>
                </a:ext>
              </a:extLst>
            </p:cNvPr>
            <p:cNvSpPr txBox="1"/>
            <p:nvPr/>
          </p:nvSpPr>
          <p:spPr>
            <a:xfrm>
              <a:off x="4726450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42DDFB-F700-9371-4192-8D4EAAA405BE}"/>
                </a:ext>
              </a:extLst>
            </p:cNvPr>
            <p:cNvSpPr txBox="1"/>
            <p:nvPr/>
          </p:nvSpPr>
          <p:spPr>
            <a:xfrm>
              <a:off x="5123174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69DC0D9-85FD-4F6E-7972-EB4FB89E315F}"/>
              </a:ext>
            </a:extLst>
          </p:cNvPr>
          <p:cNvGrpSpPr/>
          <p:nvPr/>
        </p:nvGrpSpPr>
        <p:grpSpPr>
          <a:xfrm>
            <a:off x="4644877" y="1743441"/>
            <a:ext cx="993985" cy="235404"/>
            <a:chOff x="4726450" y="1956158"/>
            <a:chExt cx="993985" cy="23540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5EADA4-60F8-6CF9-214B-381EAA088F99}"/>
                </a:ext>
              </a:extLst>
            </p:cNvPr>
            <p:cNvSpPr txBox="1"/>
            <p:nvPr/>
          </p:nvSpPr>
          <p:spPr>
            <a:xfrm>
              <a:off x="4726450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9E10F5-C49D-B8E4-2A07-28BA1CDCD9A2}"/>
                </a:ext>
              </a:extLst>
            </p:cNvPr>
            <p:cNvSpPr txBox="1"/>
            <p:nvPr/>
          </p:nvSpPr>
          <p:spPr>
            <a:xfrm>
              <a:off x="5255978" y="1960730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254FC1-10A9-022D-7CFA-CB7CA4B98FDC}"/>
              </a:ext>
            </a:extLst>
          </p:cNvPr>
          <p:cNvGrpSpPr/>
          <p:nvPr/>
        </p:nvGrpSpPr>
        <p:grpSpPr>
          <a:xfrm>
            <a:off x="4715888" y="3262590"/>
            <a:ext cx="861181" cy="230832"/>
            <a:chOff x="4726450" y="1956158"/>
            <a:chExt cx="861181" cy="2308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EE87BA-3B3B-7A42-BF7E-ACDBF69A6220}"/>
                </a:ext>
              </a:extLst>
            </p:cNvPr>
            <p:cNvSpPr txBox="1"/>
            <p:nvPr/>
          </p:nvSpPr>
          <p:spPr>
            <a:xfrm>
              <a:off x="4726450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8EBE12B-2D5B-AA16-6A63-11CED4930230}"/>
                </a:ext>
              </a:extLst>
            </p:cNvPr>
            <p:cNvSpPr txBox="1"/>
            <p:nvPr/>
          </p:nvSpPr>
          <p:spPr>
            <a:xfrm>
              <a:off x="5123174" y="1956158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3828EF-205F-8AE1-7283-11DD52C54B2C}"/>
              </a:ext>
            </a:extLst>
          </p:cNvPr>
          <p:cNvGrpSpPr/>
          <p:nvPr/>
        </p:nvGrpSpPr>
        <p:grpSpPr>
          <a:xfrm>
            <a:off x="1497855" y="3980055"/>
            <a:ext cx="928915" cy="230832"/>
            <a:chOff x="4726449" y="1878097"/>
            <a:chExt cx="928915" cy="2308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8CAF5B-905B-8157-335A-354863392AE1}"/>
                </a:ext>
              </a:extLst>
            </p:cNvPr>
            <p:cNvSpPr txBox="1"/>
            <p:nvPr/>
          </p:nvSpPr>
          <p:spPr>
            <a:xfrm>
              <a:off x="4726449" y="1878097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98A668-6411-CBBB-2CC6-9995AE8382AF}"/>
                </a:ext>
              </a:extLst>
            </p:cNvPr>
            <p:cNvSpPr txBox="1"/>
            <p:nvPr/>
          </p:nvSpPr>
          <p:spPr>
            <a:xfrm>
              <a:off x="5190907" y="1878097"/>
              <a:ext cx="4644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PSA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70EE3AB-2563-B73B-4C2C-ADA4924B5974}"/>
              </a:ext>
            </a:extLst>
          </p:cNvPr>
          <p:cNvSpPr txBox="1"/>
          <p:nvPr/>
        </p:nvSpPr>
        <p:spPr>
          <a:xfrm>
            <a:off x="5174115" y="3980055"/>
            <a:ext cx="464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3749FC-A9C4-2234-FBE6-B2226D8C47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582" t="42949" r="16152" b="46905"/>
          <a:stretch/>
        </p:blipFill>
        <p:spPr>
          <a:xfrm>
            <a:off x="504228" y="605682"/>
            <a:ext cx="3665592" cy="4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10969</TotalTime>
  <Words>42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Dey, Raunak</dc:creator>
  <cp:lastModifiedBy>Dey, Raunak</cp:lastModifiedBy>
  <cp:revision>91</cp:revision>
  <cp:lastPrinted>2023-04-27T17:24:29Z</cp:lastPrinted>
  <dcterms:created xsi:type="dcterms:W3CDTF">2023-04-21T15:23:55Z</dcterms:created>
  <dcterms:modified xsi:type="dcterms:W3CDTF">2023-05-20T00:25:12Z</dcterms:modified>
</cp:coreProperties>
</file>