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7" r:id="rId5"/>
    <p:sldId id="258" r:id="rId6"/>
    <p:sldId id="259" r:id="rId7"/>
    <p:sldId id="260" r:id="rId8"/>
    <p:sldId id="261" r:id="rId9"/>
    <p:sldId id="271" r:id="rId10"/>
    <p:sldId id="262" r:id="rId11"/>
    <p:sldId id="263" r:id="rId12"/>
    <p:sldId id="264" r:id="rId13"/>
    <p:sldId id="265" r:id="rId14"/>
    <p:sldId id="268" r:id="rId15"/>
    <p:sldId id="270" r:id="rId16"/>
    <p:sldId id="272"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CD8890-F6B0-2807-44DF-A8A0980D3730}" v="400" dt="2023-06-16T17:19:43.075"/>
    <p1510:client id="{21E6B582-E868-F109-6467-FBAE349FFCA3}" v="8" dt="2023-06-16T16:12:27.438"/>
    <p1510:client id="{F9D22304-F5F6-4CBE-B885-2FAA9ED2D89F}" v="230" dt="2023-06-16T15:30:18.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4" autoAdjust="0"/>
    <p:restoredTop sz="94660"/>
  </p:normalViewPr>
  <p:slideViewPr>
    <p:cSldViewPr snapToGrid="0">
      <p:cViewPr varScale="1">
        <p:scale>
          <a:sx n="186" d="100"/>
          <a:sy n="186"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49.789"/>
    </inkml:context>
    <inkml:brush xml:id="br0">
      <inkml:brushProperty name="width" value="0.025" units="cm"/>
      <inkml:brushProperty name="height" value="0.025" units="cm"/>
    </inkml:brush>
  </inkml:definitions>
  <inkml:trace contextRef="#ctx0" brushRef="#br0">115 1 24575,'-11'24'0,"-8"21"0,-6 22 0,1 12 0,7-8 0,8-14 0,6-12 0,1-8 0,0-6 0,1-8 0,0-11 0,0-7 0,1-4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8:06.144"/>
    </inkml:context>
    <inkml:brush xml:id="br0">
      <inkml:brushProperty name="width" value="0.025" units="cm"/>
      <inkml:brushProperty name="height" value="0.025" units="cm"/>
    </inkml:brush>
  </inkml:definitions>
  <inkml:trace contextRef="#ctx0" brushRef="#br0">0 0 24575,'13'0'0,"7"1"0,12-1 0,10 1 0,8-1 0,3 0 0,-3 0 0,-8 0 0,-7 0 0,-7 0 0,-2 0 0,2 0 0,2 0 0,1 0 0,-4 0 0,-9 0 0,-8 0 0,-8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8.576"/>
    </inkml:context>
    <inkml:brush xml:id="br0">
      <inkml:brushProperty name="width" value="0.025" units="cm"/>
      <inkml:brushProperty name="height" value="0.025" units="cm"/>
    </inkml:brush>
  </inkml:definitions>
  <inkml:trace contextRef="#ctx0" brushRef="#br0">1 1 24575,'4'1'0,"4"3"0,6 5 0,10 9 0,10 12 0,11 20 0,4 17 0,1 16 0,-27-37 0,-1 1 0,-2 1 0,-2 2 0,0 3 0,-1 2 0,0 4 0,0 1 0,0 2 0,0-1 0,-1-7 0,-1-3 0,6 19 0,-11-34 0,-8-23 0,-3-6 0,0 2 0,-2 2 0,-2 0 0,0-1 0,-1-2 0,-2 2 0,-2 3 0,0 0 0,1-3 0,2-4 0,3-5 0,-3-6 0,5 3 0,-4-3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9.726"/>
    </inkml:context>
    <inkml:brush xml:id="br0">
      <inkml:brushProperty name="width" value="0.025" units="cm"/>
      <inkml:brushProperty name="height" value="0.025" units="cm"/>
    </inkml:brush>
  </inkml:definitions>
  <inkml:trace contextRef="#ctx0" brushRef="#br0">176 0 24575,'-11'6'0,"-4"8"0,-6 10 0,-3 14 0,-3 11 0,0 6 0,5-1 0,6-4 0,7-2 0,6 0 0,4 8 0,8 6 0,7 3 0,8 0 0,12-3 0,9-4 0,2-6 0,-4-14 0,-13-15 0,-12-13 0,-8-7 0,-5-2 0,-2-1 0,-2 0 0,1 0 0,-1 0 0,-1 0 0,1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01.226"/>
    </inkml:context>
    <inkml:brush xml:id="br0">
      <inkml:brushProperty name="width" value="0.025" units="cm"/>
      <inkml:brushProperty name="height" value="0.025" units="cm"/>
    </inkml:brush>
  </inkml:definitions>
  <inkml:trace contextRef="#ctx0" brushRef="#br0">23 33 24575,'7'-3'0,"6"-2"0,9-2 0,3 0 0,-1 1 0,-8 3 0,-8 2 0,-4 1 0,0 0 0,-1 1 0,-1 0 0,0 1 0,-2 4 0,-3 6 0,-6 10 0,-6 6 0,-6 0 0,-3-3 0,-1-5 0,3-2 0,4-2 0,5-5 0,10-4 0,15-3 0,14-1 0,8 1 0,0-1 0,-12 0 0,-11-2 0,-6 0 0,0 0 0,-1 0 0,1 0 0,0-1 0,-1-2 0,2-3 0,-3 3 0,0-3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02.827"/>
    </inkml:context>
    <inkml:brush xml:id="br0">
      <inkml:brushProperty name="width" value="0.025" units="cm"/>
      <inkml:brushProperty name="height" value="0.025" units="cm"/>
    </inkml:brush>
  </inkml:definitions>
  <inkml:trace contextRef="#ctx0" brushRef="#br0">545 0 24575,'-14'9'0,"-22"23"0,2 2 0,-4 8 0,-13 17 0,-3 7 0,13-10 0,0 5 0,3 4-528,-1 10 0,4 5 0,4 4 528,4 7 0,4 4 0,6 2 0,6-19 0,3 1 0,3 1 0,3 0-283,3 4 0,3 0 0,3 0 0,1-1 283,2-1 0,3-1 0,1 0 0,1-2 0,6 17 0,1-2 0,2-2-107,-1-11 0,1-1 0,0-5 107,9 19 0,0-8 0,-4-19 0,2-4 0,-1-9 0,3-3 542,1-7 1,4-3-543,7 2 0,3-1 0,12 6 0,5 2 0,-12-10 0,2 1 0,1 1 0,3 2 0,0 1 0,-1-1 0,21 16 0,-5-3 791,-17-12 0,-8-6-791,2 1 370,-33-26-370,-2-2 0,7 4 0,6 3 0,-3-1 0,-9-8 0,-9-9 0,-5-14 0,4-24 0,-4 16 0,3-10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03.410"/>
    </inkml:context>
    <inkml:brush xml:id="br0">
      <inkml:brushProperty name="width" value="0.025" units="cm"/>
      <inkml:brushProperty name="height" value="0.025" units="cm"/>
    </inkml:brush>
  </inkml:definitions>
  <inkml:trace contextRef="#ctx0" brushRef="#br0">225 1 24575,'13'55'0,"8"18"0,10 20 0,0-2 0,-10-17 0,-16-18 0,-19-10 0,-20-7 0,-22-6 0,-12-7 0,1-7 0,15-8 0,21-4 0,16-4 0,9-1 0,3-2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8.218"/>
    </inkml:context>
    <inkml:brush xml:id="br0">
      <inkml:brushProperty name="width" value="0.025" units="cm"/>
      <inkml:brushProperty name="height" value="0.025" units="cm"/>
    </inkml:brush>
  </inkml:definitions>
  <inkml:trace contextRef="#ctx0" brushRef="#br0">0 1 24575,'23'1'0,"51"9"0,-8-2 0,7 2 0,13 0 0,2 1 0,-6-1 0,-4-2 0,-22-2 0,-8-2 0,-5-2 0,-30-2 0,-24-4 0,7 3 0,-9-3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8.768"/>
    </inkml:context>
    <inkml:brush xml:id="br0">
      <inkml:brushProperty name="width" value="0.025" units="cm"/>
      <inkml:brushProperty name="height" value="0.025" units="cm"/>
    </inkml:brush>
  </inkml:definitions>
  <inkml:trace contextRef="#ctx0" brushRef="#br0">22 0 24575,'12'13'0,"8"10"0,4 9 0,-3 4 0,-9 0 0,-13-4 0,-10-1 0,-7-4 0,-4-3 0,-1-7 0,5-5 0,6-5 0,6-8 0,11-11 0,-3 5 0,5-6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9.434"/>
    </inkml:context>
    <inkml:brush xml:id="br0">
      <inkml:brushProperty name="width" value="0.025" units="cm"/>
      <inkml:brushProperty name="height" value="0.025" units="cm"/>
    </inkml:brush>
  </inkml:definitions>
  <inkml:trace contextRef="#ctx0" brushRef="#br0">1 0 24575,'38'42'0,"1"1"0,2 4 0,1 1 0,1 4 0,-1-2 0,19 26 0,-36-48 0,-13-31 0,-1-21 0,5-11 0,1-6 0,-1 3 0,-5 6 0,-3 5 0,-1 2 0,-4 12 0,2-4 0,-4 14 0,1-3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31.085"/>
    </inkml:context>
    <inkml:brush xml:id="br0">
      <inkml:brushProperty name="width" value="0.025" units="cm"/>
      <inkml:brushProperty name="height" value="0.025" units="cm"/>
    </inkml:brush>
  </inkml:definitions>
  <inkml:trace contextRef="#ctx0" brushRef="#br0">933 120 24575,'-14'-6'0,"-12"-4"0,-17-4 0,-17-6 0,-4 0 0,4 3 0,12 6 0,11 5 0,6 3 0,0 1 0,-2 1 0,-5-1 0,-3 0 0,2 0 0,5 0 0,3 1 0,0 1 0,-3 1 0,-4 2 0,-2 4 0,6 3 0,0 5 0,4 6 0,5 3 0,3 3 0,11-2 0,8 1 0,5 4 0,6 7 0,5 10 0,7 9 0,4 6 0,2 0 0,-2-8 0,-1-9 0,-1-9 0,1-8 0,0-2 0,1-4 0,21 15 0,-18-17 0,27 14 0,-22-22 0,10-1 0,3-6 0,-2-7 0,8-7 0,11-9 0,8-11 0,0-4 0,-10 2 0,-14 6 0,-12 4 0,-5 1 0,-4-2 0,-3-3 0,1-3 0,1-2 0,0 1 0,-4 1 0,-7 4 0,-5 1 0,-5 4 0,-1 2 0,-3 2 0,-3-1 0,-6-4 0,-10-6 0,-6-2 0,-2-1 0,2 5 0,5 3 0,2 3 0,0 2 0,4 4 0,0 4 0,8 4 0,2 2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05.028"/>
    </inkml:context>
    <inkml:brush xml:id="br0">
      <inkml:brushProperty name="width" value="0.025" units="cm"/>
      <inkml:brushProperty name="height" value="0.025" units="cm"/>
    </inkml:brush>
  </inkml:definitions>
  <inkml:trace contextRef="#ctx0" brushRef="#br0">1 1 24575,'33'70'0,"-2"-18"0,6 5 0,15 16 0,6 1 0,-14-22 0,3 0 0,1-4 0,17 12 0,0-8 0,-7-16 0,1-7 0,1-11 0,2-6 0,6-7 0,2-4 0,6-1 0,3-2 0,3-1 0,1 0 0,-2 0 0,0 1 0,1 0 0,2 2 0,11 2 0,7 4-805,-14 1 1,5 2 0,6 2 804,-22-1 0,4 2 0,3 1 0,3 1 0,1 1-642,-3 0 1,2 1 0,2 1 0,2 1 0,0 1-1,2 0 642,-4 0 0,2 1 0,2 1 0,0 0 0,0 1 0,1 0 0,-1 1 0,0 0 0,1 0 0,1 1 0,-1 0 0,-1 1 0,-1-1 0,-2 0 0,8 3 0,-2 0 0,0-1 0,-3 1 0,-2-1 0,-3 0-128,1 0 1,-2 0 0,-4-1 0,-3 0 0,-7-3 127,10 4 0,-7-1 0,-12-4 0,21 14 0,-72-18 1814,-4 13-1814,5 17 4166,4 4-4166,-2-6 917,0-13-917,-3-11 0,1-5 0,-3-6 0,-5-6 0,-4-2 0,1-7 0,-1 3 0,0-3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37.911"/>
    </inkml:context>
    <inkml:brush xml:id="br0">
      <inkml:brushProperty name="width" value="0.025" units="cm"/>
      <inkml:brushProperty name="height" value="0.025" units="cm"/>
    </inkml:brush>
  </inkml:definitions>
  <inkml:trace contextRef="#ctx0" brushRef="#br0">0 1 24575,'6'17'0,"15"34"0,3 3 0,5 10 0,5 4 0,6 9 0,3 4-1399,3-1 1,3 5 0,4 3 0,1 1 1398,-4-10 0,3 1 0,1 1 0,0 0 0,1-1 0,0-1 0,1-1 0,0 0 0,0-2 0,-2-3 154,5 6 1,0-4 0,-3-2 0,-3-5-155,1 2 0,-3-5 0,-5-4 558,1 6 1,-5-4-559,-9-10 0,-3-1 0,-1-3 0,-1-2 0,0-3 0,0-2 2874,24 32-2874,-5-7 983,0 4-983,-21-29 0,2 1 0,4 5 0,1 0 0,-1-2 0,-1-2 0,21 27 0,-20-29 0,-18-19 0,-3-1 0,3 6 0,6 6 0,7 2 0,2 0 0,2 7 0,3 21 0,5 18 0,-3-1 0,-8-21 0,-13-30 0,-11-22 0,-3-7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05.727"/>
    </inkml:context>
    <inkml:brush xml:id="br0">
      <inkml:brushProperty name="width" value="0.025" units="cm"/>
      <inkml:brushProperty name="height" value="0.025" units="cm"/>
    </inkml:brush>
  </inkml:definitions>
  <inkml:trace contextRef="#ctx0" brushRef="#br0">621 0 24575,'-2'24'0,"-18"29"0,-8 0 0,-9 7 0,-16 17 0,-6 2 0,15-24 0,-3-1 0,1-3 0,-16 14 0,3-8 0,-17 2 0,38-40 0,19-15 0,6-2 0,4-2 0,4 1 0,2-1 0,3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51.956"/>
    </inkml:context>
    <inkml:brush xml:id="br0">
      <inkml:brushProperty name="width" value="0.025" units="cm"/>
      <inkml:brushProperty name="height" value="0.025" units="cm"/>
    </inkml:brush>
  </inkml:definitions>
  <inkml:trace contextRef="#ctx0" brushRef="#br0">2784 0 24575,'-11'6'0,"-11"5"0,-9 6 0,-7 3 0,3 0 0,0 1 0,-14 7 0,-17 5 0,-18 7 0,36-19 0,0 0 0,0-3 0,1-1 0,-46 13 0,-2-5 0,-3-5 0,47-11 0,1 1 0,-48 6 0,13-1 0,12-3 0,4-1 0,-1-1 0,-3-2 0,1-3 0,6-2 0,1-3 0,-8-1 0,-11-1 0,-13-1 0,43 0 0,0 0 0,-2-1 0,0-1 0,2 0 0,0 0 0,1 0 0,2-1 0,-36-4 0,20 1 0,17 1 0,18 0 0,9-1 0,1-5 0,-8-11 0,-13-9 0,-4-2-6784,6 7 6784,16 13 0,17 9 0,6 5 0,2 1 0,0 1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52.723"/>
    </inkml:context>
    <inkml:brush xml:id="br0">
      <inkml:brushProperty name="width" value="0.025" units="cm"/>
      <inkml:brushProperty name="height" value="0.025" units="cm"/>
    </inkml:brush>
  </inkml:definitions>
  <inkml:trace contextRef="#ctx0" brushRef="#br0">0 161 24575,'16'-21'0,"2"-2"0,7-6 0,1 2 0,-3 3 0,-5 6 0,-6 8 0,-6 5 0,-3 2 0,-1 3 0,-1-1 0,1 2 0,3 1 0,5 4 0,2 3 0,4 4 0,-2-1 0,-4-2 0,-3-3 0,-5-1 0,-1-4 0,0 0 0,-1-3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55.057"/>
    </inkml:context>
    <inkml:brush xml:id="br0">
      <inkml:brushProperty name="width" value="0.025" units="cm"/>
      <inkml:brushProperty name="height" value="0.025" units="cm"/>
    </inkml:brush>
  </inkml:definitions>
  <inkml:trace contextRef="#ctx0" brushRef="#br0">0 0 24575,'5'9'0,"8"7"0,14 9 0,15 9 0,18 4 0,6 0 0,0-9 0,-2-10 0,-6-10 0,-4-6 0,-4-5 0,-2-8 0,-1-6 0,0-4 0,2 1 0,-4 3 0,2-1 0,5-1 0,0 2 0,3 1 0,2 5 0,0 4 0,-3 2 0,-8 3 0,-10 1 0,-10 1 0,-8 1 0,-2 2 0,-3 4 0,-1 4 0,-1 1 0,-5-2 0,-2-4 0,-3-4 0,-1-2 0,0-1 0,1-2 0,1-6 0,1-3 0,0-1 0,2 2 0,0 4 0,3 1 0,4 0 0,3 0 0,2 1 0,0 2 0,3 2 0,11 1 0,16 3 0,7 3 0,-2 2 0,-8 3 0,-4 5 0,9 6 0,10 5 0,5 2 0,-4-2 0,4 0 0,17 5 0,-31-13 0,2 0 0,6 2 0,0 0 0,-3-2 0,-1-3 0,43 7 0,-10-12 0,2-9 0,0-1 0,-15-2 0,-11 0 0,-4-4 0,12-3 0,12 0 0,1-1 0,-8 3 0,-6-3 0,6-3 0,-1-2 0,-7-1 0,-14 1 0,-15 1 0,-4 2 0,1-1 0,-3 0 0,-4 0 0,-6 2 0,-6 1 0,-5 2 0,-1-1 0,2 0 0,3-1 0,-1 0 0,-4 3 0,-5 2 0,-4 2 0,-1 1 0,0-1 0,-1 0 0,1 1 0,-1-1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14.713"/>
    </inkml:context>
    <inkml:brush xml:id="br0">
      <inkml:brushProperty name="width" value="0.025" units="cm"/>
      <inkml:brushProperty name="height" value="0.025" units="cm"/>
    </inkml:brush>
  </inkml:definitions>
  <inkml:trace contextRef="#ctx0" brushRef="#br0">623 0 24575,'9'8'0,"13"13"0,20 19 0,19 23 0,-25-24 0,0 2 0,1 3 0,-3 1 0,-3-2 0,-3 0 0,14 32 0,-18-14 0,-9-11 0,-4-4 0,-3 0 0,-3-5 0,-4-11 0,-1-10 0,0-8 0,0-3 0,0 0 0,-1 0 0,0-3 0,-2-1 0,-9-2 0,-20 0 0,-49 3 0,17-2 0,-8 1 0,-12 1 0,-3 1 0,-1 1 0,3-1 0,12 0 0,5-2 0,13-2 0,4 0 0,-23-3 0,22-2 0,22-1 0,19 2 0,7 1 0,2 0 0,-4 1 0,-2-1 0,-2 1 0,4 0 0,2-1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17.629"/>
    </inkml:context>
    <inkml:brush xml:id="br0">
      <inkml:brushProperty name="width" value="0.025" units="cm"/>
      <inkml:brushProperty name="height" value="0.025" units="cm"/>
    </inkml:brush>
  </inkml:definitions>
  <inkml:trace contextRef="#ctx0" brushRef="#br0">3 103 24575,'0'8'0,"0"10"0,0 13 0,0 11 0,0 6 0,0-5 0,0-9 0,0-10 0,0-6 0,-1 1 0,1 10 0,-1 11 0,1 7 0,0-1 0,0-9 0,0-15 0,0-11 0,0-10 0,0-4 0,0-5 0,2-9 0,2-14 0,2-10 0,3-10 0,-1-3 0,0 6 0,-3 7 0,-3 13 0,-1 12 0,-1 7 0,1 3 0,-1-1 0,2-5 0,-1-8 0,1-5 0,0 2 0,-1 6 0,0 10 0,-1 4 0,1 3 0,-1-2 0,0-2 0,1-3 0,-1-1 0,0 0 0,1 1 0,0 1 0,0 1 0,3 4 0,6 5 0,9 5 0,13 7 0,11 9 0,5 4 0,0 3 0,-8-4 0,-9-3 0,-6-3 0,-7-1 0,-3-3 0,-2 1 0,-1-1 0,-1-1 0,-2-1 0,-2-5 0,-5-6 0,0-2 0,-1-3 0,6-9 0,11-15 0,12-15 0,13-17 0,8-10 0,2 1 0,-3 9 0,-11 14 0,-13 16 0,-9 11 0,-6 4 0,-6 7 0,1 0 0,-3 2 0,1 0 0,-2 0 0,-1 1 0,0 3 0,0 13 0,1 17 0,0 17 0,-1 15 0,0 2 0,-1 1 0,0-5 0,1-11 0,-1-8 0,1-10 0,0-5 0,-1-1 0,2 0 0,-1 3 0,0 1 0,-1-6 0,1-8 0,0-11 0,-1-3 0,0-4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19.146"/>
    </inkml:context>
    <inkml:brush xml:id="br0">
      <inkml:brushProperty name="width" value="0.025" units="cm"/>
      <inkml:brushProperty name="height" value="0.025" units="cm"/>
    </inkml:brush>
  </inkml:definitions>
  <inkml:trace contextRef="#ctx0" brushRef="#br0">1 0 24575,'0'24'0,"2"11"0,3 19 0,4 21 0,2 14 0,-2 4 0,-4-16 0,-3-29 0,-2-27 0,0-16 0,-1-4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20.797"/>
    </inkml:context>
    <inkml:brush xml:id="br0">
      <inkml:brushProperty name="width" value="0.025" units="cm"/>
      <inkml:brushProperty name="height" value="0.025" units="cm"/>
    </inkml:brush>
  </inkml:definitions>
  <inkml:trace contextRef="#ctx0" brushRef="#br0">234 339 24575,'-3'-5'0,"0"0"0,-2-6 0,-1-3 0,-2-5 0,1-3 0,3-4 0,2-3 0,3-3 0,5-3 0,6 1 0,8 5 0,10 4 0,11 4 0,4 5 0,-4 5 0,-6 6 0,1 7 0,8 8 0,10 5 0,3 5 0,-3 2 0,-10-4 0,-13-2 0,-13-3 0,-10-2 0,-6 2 0,-11 8 0,-18 8 0,-28 9 0,9-16 0,-6-1 0,-10 0 0,-3-2 0,-1-3 0,1-1 0,5-2 0,4-3 0,-22 4 0,32-6 0,18-4 0,16-2 0,7-2 0,2 1 0,0-2 0,-4-2 0,-2-2 0,-1 0 0,3 1 0,4 2 0,3 0 0,5 1 0,9 0 0,18 2 0,19 3 0,16 4 0,5 4 0,-6 1 0,-7 2 0,-9 0 0,-7 0 0,-6 0 0,-7-2 0,-4-1 0,-1-2 0,2 2 0,4 0 0,4-2 0,3-1 0,2-3 0,2-3 0,-2-2 0,-1-1 0,-3-3 0,-5-4 0,-3-2 0,-6-1 0,-4-2 0,-4-1 0,3-7 0,4-5 0,9-11 0,-13 15 0,1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9:58.759"/>
    </inkml:context>
    <inkml:brush xml:id="br0">
      <inkml:brushProperty name="width" value="0.025" units="cm"/>
      <inkml:brushProperty name="height" value="0.025" units="cm"/>
    </inkml:brush>
  </inkml:definitions>
  <inkml:trace contextRef="#ctx0" brushRef="#br0">113 0 24575,'-1'28'0,"-3"17"0,-1 21 0,-2 11 0,0 1 0,0-8 0,1-3 0,0-6 0,-2-4 0,-3 4 0,0 7 0,2 8 0,4 5 0,3 1 0,2 5 0,0 1 0,0 1 0,0 2 0,-1 2 0,1 6 0,-1-44 0,1 1 0,-1 7 0,1 4 0,0 9 0,0 3 0,0 8 0,0 1 0,0 1 0,0-1 0,0-6 0,0-3 0,-1-10 0,0-2 0,1-8 0,-1-1 0,-1-3 0,1 0 0,0-3 0,0 0 0,0 0 0,1-1 0,-1 0 0,1-1 0,-3 49 0,1-49 0,1 1 0,-1 0 0,1 0 0,-1 40 0,3-21 0,-1-31 0,2-27 0,3-25 0,-3 8 0,4-10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0:00.208"/>
    </inkml:context>
    <inkml:brush xml:id="br0">
      <inkml:brushProperty name="width" value="0.025" units="cm"/>
      <inkml:brushProperty name="height" value="0.025" units="cm"/>
    </inkml:brush>
  </inkml:definitions>
  <inkml:trace contextRef="#ctx0" brushRef="#br0">0 513 24575,'25'-22'0,"8"-7"0,11-9 0,8-7 0,-2 0 0,-6 3 0,-12 10 0,-13 11 0,-10 8 0,0 1 0,3-6 0,5-7 0,3-3 0,1-2 0,1 2 0,1 0 0,-3 2 0,-4 8 0,-7 7 0,-4 10 0,0 10 0,9 21 0,11 25 0,12 23 0,-15-32 0,1 0 0,0 1 0,1-2 0,17 32 0,-10-22 0,-12-23 0,-10-19 0,-5-8 0,-2-4 0,0 0 0,-1-1 0,2 2 0,4 1 0,4 2 0,-4-1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38.761"/>
    </inkml:context>
    <inkml:brush xml:id="br0">
      <inkml:brushProperty name="width" value="0.025" units="cm"/>
      <inkml:brushProperty name="height" value="0.025" units="cm"/>
    </inkml:brush>
  </inkml:definitions>
  <inkml:trace contextRef="#ctx0" brushRef="#br0">1197 0 24575,'-16'62'0,"1"10"0,-1 22 0,10-43 0,0-1 0,-2 43 0,2-8 0,-3-12 0,-3-13 0,-3-10 0,-2-5 0,-1-6 0,-4 0 0,-6-2 0,-3-2 0,-4-7 0,-6-11 0,-5-9 0,-3-8 0,2-7 0,1-6 0,-15-11 0,-20-11 0,32 14 0,-1-2 0,-6-2 0,-1-1 0,-2 1 0,2 1 0,5 2 0,3 1 0,-30-12 0,39 17 0,23 9 0,17 7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0:02.025"/>
    </inkml:context>
    <inkml:brush xml:id="br0">
      <inkml:brushProperty name="width" value="0.025" units="cm"/>
      <inkml:brushProperty name="height" value="0.025" units="cm"/>
    </inkml:brush>
  </inkml:definitions>
  <inkml:trace contextRef="#ctx0" brushRef="#br0">1 0 24575,'0'9'0,"6"11"0,8 19 0,9 16 0,7 11 0,6 5 0,3-1 0,0-3 0,-3-10 0,-9-13 0,-6-9 0,-7-5 0,-1-3 0,-2-2 0,-3-7 0,-3-6 0,-2-6 0,-2-3 0,-1 0 0,0 0 0,4-5 0,19-22 0,17-20 0,15-18 0,6-8 0,-5 4 0,-5 4 0,-5 8 0,-6 9 0,-9 10 0,-3 5 0,-3 4 0,-5 4 0,-5 7 0,-6 5 0,-6 7 0,-2 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0:03.626"/>
    </inkml:context>
    <inkml:brush xml:id="br0">
      <inkml:brushProperty name="width" value="0.025" units="cm"/>
      <inkml:brushProperty name="height" value="0.025" units="cm"/>
    </inkml:brush>
  </inkml:definitions>
  <inkml:trace contextRef="#ctx0" brushRef="#br0">0 6 24575,'15'-2'0,"18"1"0,32-1 0,-15 1 0,4 2 0,12 0 0,5 1 0,11 1 0,5 2 0,8 1 0,4 0 0,-31-1 0,0-1 0,1 0 0,3 1 0,1 0 0,-1 0 0,-3-1 0,-2-1 0,0 1 0,24 0 0,-2-1 0,-4 0 0,-2-1 0,-3-2 0,-2-1 0,0 0 0,0-1 0,-3 1 0,-2-1 0,-8 1 0,-4 0 0,37-1 0,-12 0 0,11-1 0,-40 2 0,1-1 0,6 1 0,1 0 0,-4 0 0,-1 0 0,-8 0 0,-1 1 0,47-2 0,-44 1 0,0-1 0,5 1 0,0 0 0,5-1 0,0 1 0,3 1 0,0-1 0,-1 1 0,-1-1 0,1 1 0,-1-1 0,1 1 0,-2-1 0,-5 0 0,-1 0 0,-4 1 0,-1-1 0,37 0 0,-29 0 0,-19 0 0,-20 1 0,-9 0 0,-3-1 0,0 1 0,-2-1 0,-2 1 0,-4 0 0,-1 0 0,-1-1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0:04.659"/>
    </inkml:context>
    <inkml:brush xml:id="br0">
      <inkml:brushProperty name="width" value="0.025" units="cm"/>
      <inkml:brushProperty name="height" value="0.025" units="cm"/>
    </inkml:brush>
  </inkml:definitions>
  <inkml:trace contextRef="#ctx0" brushRef="#br0">63 1 24575,'11'8'0,"16"10"0,21 13 0,16 9 0,5 4 0,-9-4 0,-13-6 0,-13-7 0,-10-8 0,-8-6 0,-8-6 0,-3-3 0,-3-2 0,-3 0 0,-10 5 0,-30 14 0,8-5 0,-43 17 0,16-9 0,-13 5 0,7-2 0,20-7 0,13-5 0,14-6 0,8-4 0,7-3 0,1-1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7.601"/>
    </inkml:context>
    <inkml:brush xml:id="br0">
      <inkml:brushProperty name="width" value="0.025" units="cm"/>
      <inkml:brushProperty name="height" value="0.025" units="cm"/>
    </inkml:brush>
  </inkml:definitions>
  <inkml:trace contextRef="#ctx0" brushRef="#br0">1 1 24575,'0'0'0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7.902"/>
    </inkml:context>
    <inkml:brush xml:id="br0">
      <inkml:brushProperty name="width" value="0.025" units="cm"/>
      <inkml:brushProperty name="height" value="0.025" units="cm"/>
    </inkml:brush>
  </inkml:definitions>
  <inkml:trace contextRef="#ctx0" brushRef="#br0">0 0 24575,'0'4'0,"0"-1"0,0 3 0,1 4 0,0-3 0,-1-1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8.119"/>
    </inkml:context>
    <inkml:brush xml:id="br0">
      <inkml:brushProperty name="width" value="0.025" units="cm"/>
      <inkml:brushProperty name="height" value="0.025" units="cm"/>
    </inkml:brush>
  </inkml:definitions>
  <inkml:trace contextRef="#ctx0" brushRef="#br0">1 1 24575,'0'2'0,"0"2"0,0 3 0,0-4 0,0 3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8.352"/>
    </inkml:context>
    <inkml:brush xml:id="br0">
      <inkml:brushProperty name="width" value="0.025" units="cm"/>
      <inkml:brushProperty name="height" value="0.025" units="cm"/>
    </inkml:brush>
  </inkml:definitions>
  <inkml:trace contextRef="#ctx0" brushRef="#br0">6 0 24575,'0'5'0,"0"-2"0,-1 4 0,1 6 0,-2 5 0,1-5 0,0-3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8.535"/>
    </inkml:context>
    <inkml:brush xml:id="br0">
      <inkml:brushProperty name="width" value="0.025" units="cm"/>
      <inkml:brushProperty name="height" value="0.025" units="cm"/>
    </inkml:brush>
  </inkml:definitions>
  <inkml:trace contextRef="#ctx0" brushRef="#br0">6 1 24575,'0'3'0,"0"3"0,-1 5 0,-1 9 0,1-8 0,-1 2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8.736"/>
    </inkml:context>
    <inkml:brush xml:id="br0">
      <inkml:brushProperty name="width" value="0.025" units="cm"/>
      <inkml:brushProperty name="height" value="0.025" units="cm"/>
    </inkml:brush>
  </inkml:definitions>
  <inkml:trace contextRef="#ctx0" brushRef="#br0">5 1 24575,'0'3'0,"0"1"0,-1 3 0,0 5 0,0 6 0,1-7 0,-1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8.935"/>
    </inkml:context>
    <inkml:brush xml:id="br0">
      <inkml:brushProperty name="width" value="0.025" units="cm"/>
      <inkml:brushProperty name="height" value="0.025" units="cm"/>
    </inkml:brush>
  </inkml:definitions>
  <inkml:trace contextRef="#ctx0" brushRef="#br0">1 1 24575,'0'8'0,"0"2"0,0 2 0,0 5 0,0-7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46.097"/>
    </inkml:context>
    <inkml:brush xml:id="br0">
      <inkml:brushProperty name="width" value="0.025" units="cm"/>
      <inkml:brushProperty name="height" value="0.025" units="cm"/>
    </inkml:brush>
  </inkml:definitions>
  <inkml:trace contextRef="#ctx0" brushRef="#br0">420 25 24575,'-37'-13'0,"-15"2"0,-11 11 0,-20 12 0,4 14 0,17 8 0,27-2 0,26-2 0,24 5 0,24 7 0,13 5 0,9-1 0,-9-10 0,-19-11 0,-16-8 0,-18-6 0,-18-2 0,-15-2 0,-10-3 0,0-6 0,12-4 0,17 1 0,8 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9.118"/>
    </inkml:context>
    <inkml:brush xml:id="br0">
      <inkml:brushProperty name="width" value="0.025" units="cm"/>
      <inkml:brushProperty name="height" value="0.025" units="cm"/>
    </inkml:brush>
  </inkml:definitions>
  <inkml:trace contextRef="#ctx0" brushRef="#br0">0 1 24575,'0'9'0,"0"-4"0,1-1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9.319"/>
    </inkml:context>
    <inkml:brush xml:id="br0">
      <inkml:brushProperty name="width" value="0.025" units="cm"/>
      <inkml:brushProperty name="height" value="0.025" units="cm"/>
    </inkml:brush>
  </inkml:definitions>
  <inkml:trace contextRef="#ctx0" brushRef="#br0">6 1 24575,'-1'12'0,"0"7"0,0 6 0,0 3 0,0-12 0,1-6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9.519"/>
    </inkml:context>
    <inkml:brush xml:id="br0">
      <inkml:brushProperty name="width" value="0.025" units="cm"/>
      <inkml:brushProperty name="height" value="0.025" units="cm"/>
    </inkml:brush>
  </inkml:definitions>
  <inkml:trace contextRef="#ctx0" brushRef="#br0">2 1 24575,'0'8'0,"0"4"0,0 5 0,-1 8 0,1-10 0,0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9.702"/>
    </inkml:context>
    <inkml:brush xml:id="br0">
      <inkml:brushProperty name="width" value="0.025" units="cm"/>
      <inkml:brushProperty name="height" value="0.025" units="cm"/>
    </inkml:brush>
  </inkml:definitions>
  <inkml:trace contextRef="#ctx0" brushRef="#br0">2 0 24575,'0'6'0,"0"2"0,0 4 0,-1 7 0,1-8 0,-1 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39.902"/>
    </inkml:context>
    <inkml:brush xml:id="br0">
      <inkml:brushProperty name="width" value="0.025" units="cm"/>
      <inkml:brushProperty name="height" value="0.025" units="cm"/>
    </inkml:brush>
  </inkml:definitions>
  <inkml:trace contextRef="#ctx0" brushRef="#br0">0 1 24575,'0'7'0,"0"2"0,0 7 0,0-7 0,0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40.086"/>
    </inkml:context>
    <inkml:brush xml:id="br0">
      <inkml:brushProperty name="width" value="0.025" units="cm"/>
      <inkml:brushProperty name="height" value="0.025" units="cm"/>
    </inkml:brush>
  </inkml:definitions>
  <inkml:trace contextRef="#ctx0" brushRef="#br0">8 1 24575,'-1'5'0,"-2"7"0,2-6 0,-1 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40.286"/>
    </inkml:context>
    <inkml:brush xml:id="br0">
      <inkml:brushProperty name="width" value="0.025" units="cm"/>
      <inkml:brushProperty name="height" value="0.025" units="cm"/>
    </inkml:brush>
  </inkml:definitions>
  <inkml:trace contextRef="#ctx0" brushRef="#br0">4 1 24575,'-1'13'0,"0"4"0,1 0 0,-1 5 0,1 7 0,0-14 0,0 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4:40.502"/>
    </inkml:context>
    <inkml:brush xml:id="br0">
      <inkml:brushProperty name="width" value="0.025" units="cm"/>
      <inkml:brushProperty name="height" value="0.025" units="cm"/>
    </inkml:brush>
  </inkml:definitions>
  <inkml:trace contextRef="#ctx0" brushRef="#br0">1 0 24575,'0'3'0,"0"-2"0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22.181"/>
    </inkml:context>
    <inkml:brush xml:id="br0">
      <inkml:brushProperty name="width" value="0.025" units="cm"/>
      <inkml:brushProperty name="height" value="0.025" units="cm"/>
    </inkml:brush>
  </inkml:definitions>
  <inkml:trace contextRef="#ctx0" brushRef="#br0">5 0 24575,'-2'8'0,"0"5"0,2 10 0,0 20 0,4 25 0,0 25 0,-2-41 0,1-1 0,1 39 0,-2-25 0,-1-31 0,0-21 0,0-14 0,0-1 0,0-2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23.598"/>
    </inkml:context>
    <inkml:brush xml:id="br0">
      <inkml:brushProperty name="width" value="0.025" units="cm"/>
      <inkml:brushProperty name="height" value="0.025" units="cm"/>
    </inkml:brush>
  </inkml:definitions>
  <inkml:trace contextRef="#ctx0" brushRef="#br0">123 195 24575,'1'-14'0,"2"-5"0,6-1 0,10-5 0,18 2 0,26-3 0,26 0 0,-38 14 0,1 2 0,1 2 0,1 2 0,41 0 0,-22 7 0,-21 3 0,-23 1 0,-15 0 0,-8 3 0,-3 2 0,-6 4 0,-13 3 0,-31 7 0,-44 6 0,24-12 0,-5 0 0,-10 2 0,-1-2 0,6 0 0,4-2 0,14-3 0,6 0 0,-12 2 0,39-9 0,15-3 0,10-4 0,1 1 0,2-1 0,0 0 0,3 1 0,6 6 0,17 14 0,22 18 0,20 11 0,4 0 0,-15-15 0,-20-14 0,-6-13 0,7-5 0,9-3 0,2 0 0,-7-1 0,-9-1 0,-1-2 0,-3-1 0,-2-6 0,-5-4 0,-2-6 0,1-6 0,-2 1 0,-3 3 0,-7 7 0,-6 9 0,-2 3 0,-2 3 0,-1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46.581"/>
    </inkml:context>
    <inkml:brush xml:id="br0">
      <inkml:brushProperty name="width" value="0.025" units="cm"/>
      <inkml:brushProperty name="height" value="0.025" units="cm"/>
    </inkml:brush>
  </inkml:definitions>
  <inkml:trace contextRef="#ctx0" brushRef="#br0">17 81 24575,'-11'19'0,"5"5"0,11 12 0,31 6 0,42-3 0,-27-22 0,3-5 0,2-3 0,0-7 0,37-15 0,-35-22 0,-32-22 0,-30-8 0,-19 6 0,4 24 0,4 18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25.715"/>
    </inkml:context>
    <inkml:brush xml:id="br0">
      <inkml:brushProperty name="width" value="0.025" units="cm"/>
      <inkml:brushProperty name="height" value="0.025" units="cm"/>
    </inkml:brush>
  </inkml:definitions>
  <inkml:trace contextRef="#ctx0" brushRef="#br0">8 0 24575,'-1'6'0,"-1"3"0,0 4 0,0 6 0,2 6 0,1 4 0,2 4 0,4-3 0,2-6 0,1-6 0,2-8 0,1-5 0,7-3 0,5-3 0,4-5 0,0-8 0,-1-9 0,-4-3 0,-6 1 0,-7 7 0,-6 8 0,-3 4 0,-1 2 0,-1-1 0,0 2 0,-1 3 0,1 8 0,0 8 0,1 5 0,3 2 0,0-4 0,0-4 0,1-3 0,2-4 0,6-2 0,5-1 0,8-3 0,7-1 0,3-1 0,-2 0 0,-6 0 0,-7-1 0,-6-2 0,-2-3 0,-1-2 0,0-4 0,-2-2 0,-2 0 0,-4 1 0,-1 1 0,-3 4 0,-2-1 0,-2 0 0,-1 2 0,0 0 0,3 3 0,-1 1 0,-2 0 0,-3-1 0,-3-1 0,1 0 0,3 1 0,1 3 0,3 0 0,2 1 0,0 0 0,0-1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26.498"/>
    </inkml:context>
    <inkml:brush xml:id="br0">
      <inkml:brushProperty name="width" value="0.025" units="cm"/>
      <inkml:brushProperty name="height" value="0.025" units="cm"/>
    </inkml:brush>
  </inkml:definitions>
  <inkml:trace contextRef="#ctx0" brushRef="#br0">1 1 24575,'0'10'0,"1"9"0,1 7 0,-1 4 0,-1-3 0,-1-6 0,0-7 0,0-6 0,1-5 0,0-2 0,0 0 0,0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26.998"/>
    </inkml:context>
    <inkml:brush xml:id="br0">
      <inkml:brushProperty name="width" value="0.025" units="cm"/>
      <inkml:brushProperty name="height" value="0.025" units="cm"/>
    </inkml:brush>
  </inkml:definitions>
  <inkml:trace contextRef="#ctx0" brushRef="#br0">1 1 24575,'0'0'0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28.517"/>
    </inkml:context>
    <inkml:brush xml:id="br0">
      <inkml:brushProperty name="width" value="0.025" units="cm"/>
      <inkml:brushProperty name="height" value="0.025" units="cm"/>
    </inkml:brush>
  </inkml:definitions>
  <inkml:trace contextRef="#ctx0" brushRef="#br0">0 58 24575,'1'19'0,"1"6"0,-1 7 0,0 0 0,0-7 0,-1-6 0,0-5 0,0-5 0,0-4 0,3-12 0,10-19 0,8-15 0,7-8 0,-1 6 0,-7 15 0,-7 11 0,-3 8 0,-1 4 0,0 2 0,0 1 0,0 0 0,-1 0 0,0 0 0,-1 1 0,1 1 0,-1-1 0,-2 2 0,0 2 0,-2 5 0,0 6 0,-1 3 0,-2 3 0,0 0 0,-2-3 0,0-1 0,1-6 0,0-4 0,3-3 0,0 0 0,1 0 0,1 0 0,2 0 0,4 0 0,7-1 0,4-1 0,2 0 0,-2-1 0,-5-1 0,-3-2 0,1-1 0,-1-2 0,-1 0 0,-3-1 0,-2 0 0,-4 3 0,-1-1 0,-3 5 0,0-1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31.599"/>
    </inkml:context>
    <inkml:brush xml:id="br0">
      <inkml:brushProperty name="width" value="0.025" units="cm"/>
      <inkml:brushProperty name="height" value="0.025" units="cm"/>
    </inkml:brush>
  </inkml:definitions>
  <inkml:trace contextRef="#ctx0" brushRef="#br0">3 111 24575,'0'34'0,"0"24"0,0 30 0,0-33 0,0 1 0,-1-2 0,1-2 0,-1 35 0,0-32 0,1-29 0,0-18 0,0-7 0,0-4 0,1-3 0,1-3 0,3-10 0,4-12 0,3-16 0,3-13 0,0 1 0,-3 9 0,-3 11 0,-2 8 0,0 4 0,-1 2 0,-1 2 0,0 0 0,0 1 0,-1 0 0,-2 5 0,0 5 0,-1 5 0,-1 2 0,1 2 0,-1 0 0,0 0 0,0-1 0,0 2 0,0 0 0,0 0 0,2 3 0,2 2 0,8 7 0,10 9 0,6 6 0,1 4 0,-4-1 0,-6-2 0,-5-3 0,1 0 0,2 5 0,2 3 0,3 3 0,-3-1 0,-4-8 0,-7-8 0,-4-10 0,2-11 0,7-13 0,17-19 0,18-19 0,21-18 0,-33 34 0,1 1 0,24-26 0,-19 18 0,-23 23 0,-10 12 0,-4 6 0,-1 1 0,0 1 0,0 0 0,2-3 0,-2 1 0,5-6 0,-1 0 0,1-3 0,-1 2 0,-4 4 0,-3 6 0,-1 5 0,0 16 0,-1 16 0,-2 15 0,-2 14 0,-1 3 0,1-3 0,1-5 0,1-7 0,1-2 0,0-3 0,0-8 0,3-8 0,1-9 0,3-5 0,1-5 0,-1-5 0,0-4 0,0-3 0,5-3 0,8-3 0,7-4 0,4-2 0,-3 1 0,-8 2 0,-6 2 0,-5 2 0,-2 1 0,-2-1 0,-2 2 0,0 1 0,-2 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33.250"/>
    </inkml:context>
    <inkml:brush xml:id="br0">
      <inkml:brushProperty name="width" value="0.025" units="cm"/>
      <inkml:brushProperty name="height" value="0.025" units="cm"/>
    </inkml:brush>
  </inkml:definitions>
  <inkml:trace contextRef="#ctx0" brushRef="#br0">30 0 24575,'-5'13'0,"-1"6"0,-1 8 0,0 5 0,3 2 0,4-1 0,3-6 0,2-7 0,0-8 0,1-7 0,2-3 0,4-2 0,5-1 0,6-4 0,2-4 0,3-6 0,0-4 0,1-4 0,-2-3 0,-2-1 0,-5 0 0,-5 3 0,-6 6 0,-6 8 0,-2 6 0,-1 7 0,1 9 0,2 10 0,1 9 0,3 4 0,0-2 0,1-5 0,1-3 0,0-7 0,3-4 0,2-4 0,3-4 0,1-2 0,0-3 0,-2-2 0,-2-3 0,1-6 0,3-6 0,2-5 0,-1-5 0,-4 1 0,-7 2 0,-4 5 0,-2 4 0,-2 0 0,-3 1 0,-2-1 0,0 1 0,-1 4 0,-1 2 0,-1 2 0,0 1 0,3 1 0,2 2 0,3 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33.884"/>
    </inkml:context>
    <inkml:brush xml:id="br0">
      <inkml:brushProperty name="width" value="0.025" units="cm"/>
      <inkml:brushProperty name="height" value="0.025" units="cm"/>
    </inkml:brush>
  </inkml:definitions>
  <inkml:trace contextRef="#ctx0" brushRef="#br0">15 1 24575,'1'10'0,"-1"6"0,0 10 0,0 3 0,-1-1 0,-1-6 0,1-7 0,0-2 0,0-2 0,1-1 0,-1-3 0,1-4 0,-1-5 0,-2-8 0,1 5 0,0-5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34.300"/>
    </inkml:context>
    <inkml:brush xml:id="br0">
      <inkml:brushProperty name="width" value="0.025" units="cm"/>
      <inkml:brushProperty name="height" value="0.025" units="cm"/>
    </inkml:brush>
  </inkml:definitions>
  <inkml:trace contextRef="#ctx0" brushRef="#br0">0 0 24575,'0'0'0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36.067"/>
    </inkml:context>
    <inkml:brush xml:id="br0">
      <inkml:brushProperty name="width" value="0.025" units="cm"/>
      <inkml:brushProperty name="height" value="0.025" units="cm"/>
    </inkml:brush>
  </inkml:definitions>
  <inkml:trace contextRef="#ctx0" brushRef="#br0">21 10 24575,'-1'17'0,"0"15"0,-2 21 0,0 11 0,-1-1 0,1-11 0,0-16 0,2-14 0,0-10 0,1-10 0,5-16 0,5-13 0,3-8 0,3-1 0,0 3 0,2 3 0,0 1 0,-3 3 0,-2 5 0,-4 6 0,0 2 0,3-1 0,0-2 0,0 1 0,-3 3 0,-4 4 0,-1 2 0,-1 2 0,-1 0 0,1 1 0,-2 2 0,0 2 0,-2 9 0,-4 16 0,-2 14 0,-1 8 0,1-4 0,4-9 0,1-7 0,2-4 0,0-4 0,0-4 0,0-6 0,0-3 0,1-4 0,0-1 0,1-1 0,0-1 0,2 0 0,5-2 0,8-5 0,8-6 0,4-5 0,0-2 0,-6 3 0,-5 5 0,-6 4 0,-3 2 0,-3 1 0,0 0 0,1-2 0,1 0 0,3-3 0,1 2 0,-2 1 0,-4 4 0,-4 2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37.617"/>
    </inkml:context>
    <inkml:brush xml:id="br0">
      <inkml:brushProperty name="width" value="0.025" units="cm"/>
      <inkml:brushProperty name="height" value="0.025" units="cm"/>
    </inkml:brush>
  </inkml:definitions>
  <inkml:trace contextRef="#ctx0" brushRef="#br0">26 0 24575,'-3'18'0,"-1"16"0,1 25 0,-1 23 0,1 14 0,1-41 0,0 0 0,1 3 0,0-1 0,0 0 0,0 0 0,1 41 0,2-24 0,4-22 0,7-9 0,7 3 0,9 5 0,9 7 0,7 0 0,-1-8 0,-5-9 0,-8-9 0,-7-5 0,-6-5 0,-5-6 0,-5-7 0,-3-2 0,-1-2 0,-2 0 0,-1-3 0,-2-1 0,-15 1 0,-19 2 0,13-1 0,-8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46.998"/>
    </inkml:context>
    <inkml:brush xml:id="br0">
      <inkml:brushProperty name="width" value="0.025" units="cm"/>
      <inkml:brushProperty name="height" value="0.025" units="cm"/>
    </inkml:brush>
  </inkml:definitions>
  <inkml:trace contextRef="#ctx0" brushRef="#br0">1 189 24575,'2'-13'0,"9"-22"0,11-24 0,-8 18 0,4 1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38.502"/>
    </inkml:context>
    <inkml:brush xml:id="br0">
      <inkml:brushProperty name="width" value="0.025" units="cm"/>
      <inkml:brushProperty name="height" value="0.025" units="cm"/>
    </inkml:brush>
  </inkml:definitions>
  <inkml:trace contextRef="#ctx0" brushRef="#br0">1 223 24575,'17'2'0,"10"4"0,9 3 0,5 3 0,-7-2 0,-6-4 0,-4-3 0,-4-2 0,-2-2 0,-2-2 0,0-6 0,4-6 0,6-7 0,3-4 0,0-1 0,-5 2 0,-3 2 0,-1 1 0,-3 2 0,-3 4 0,-6 6 0,-3 5 0,-3 1 0,2 1 0,2-4 0,2-1 0,1-2 0,-3 1 0,-2 5 0,-3 2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40.236"/>
    </inkml:context>
    <inkml:brush xml:id="br0">
      <inkml:brushProperty name="width" value="0.025" units="cm"/>
      <inkml:brushProperty name="height" value="0.025" units="cm"/>
    </inkml:brush>
  </inkml:definitions>
  <inkml:trace contextRef="#ctx0" brushRef="#br0">178 159 24575,'6'-2'0,"6"-3"0,14-3 0,6-3 0,0-1 0,-3-3 0,-14 5 0,3-8 0,-5 1 0,1-2 0,-1 2 0,-6 6 0,-2 4 0,-2 3 0,-1 2 0,-2 6 0,0 16 0,-2 14 0,1 13 0,0 9 0,2 0 0,-1 2 0,1-3 0,-1-4 0,1-6 0,0-5 0,3-4 0,2-6 0,-1-6 0,-4-12 0,-19-7 0,-28-11 0,-26 0 0,-16 1 0,6 2 0,22 3 0,20 0 0,25-2 0,25-8 0,-4 6 0,11-5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40.952"/>
    </inkml:context>
    <inkml:brush xml:id="br0">
      <inkml:brushProperty name="width" value="0.025" units="cm"/>
      <inkml:brushProperty name="height" value="0.025" units="cm"/>
    </inkml:brush>
  </inkml:definitions>
  <inkml:trace contextRef="#ctx0" brushRef="#br0">35 0 24575,'-3'13'0,"-3"14"0,-1 22 0,0 21 0,3 10 0,2-4 0,1-15 0,1-21 0,0-15 0,0-12 0,-1-6 0,1-3 0,-1-2 0,0-3 0,1 1 0,-1-2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41.452"/>
    </inkml:context>
    <inkml:brush xml:id="br0">
      <inkml:brushProperty name="width" value="0.025" units="cm"/>
      <inkml:brushProperty name="height" value="0.025" units="cm"/>
    </inkml:brush>
  </inkml:definitions>
  <inkml:trace contextRef="#ctx0" brushRef="#br0">1 29 8191,'52'-4'0,"0"0"0,-4-1 5063,41-1-5063,-77 4 2818,-7 2-2818,-1-1 1719,4 1-1719,3-2 1696,0 0 0,-4 0 0,-4 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42.319"/>
    </inkml:context>
    <inkml:brush xml:id="br0">
      <inkml:brushProperty name="width" value="0.025" units="cm"/>
      <inkml:brushProperty name="height" value="0.025" units="cm"/>
    </inkml:brush>
  </inkml:definitions>
  <inkml:trace contextRef="#ctx0" brushRef="#br0">226 54 24575,'-4'-1'0,"-6"1"0,-9 0 0,-5 1 0,-4 4 0,0 5 0,0 6 0,1 6 0,2 2 0,7-1 0,7-4 0,8-5 0,4-3 0,3-2 0,3-2 0,4-3 0,5-2 0,6-4 0,5-6 0,5-9 0,4-10 0,-1-5 0,-4 3 0,-11 7 0,-10 10 0,-7 5 0,-3 2 0,-1 0 0,-4-2 0,-4-1 0,-3-2 0,-3 1 0,1 1 0,2 2 0,6 2 0,3 3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43.253"/>
    </inkml:context>
    <inkml:brush xml:id="br0">
      <inkml:brushProperty name="width" value="0.025" units="cm"/>
      <inkml:brushProperty name="height" value="0.025" units="cm"/>
    </inkml:brush>
  </inkml:definitions>
  <inkml:trace contextRef="#ctx0" brushRef="#br0">176 2 24575,'-6'-1'0,"-6"1"0,-5 2 0,0 2 0,2 1 0,7 0 0,5-1 0,2 1 0,2 0 0,1 3 0,1-2 0,3 5 0,-2-3 0,2 4 0,-2 0 0,-2 0 0,-1-2 0,0 0 0,0-2 0,0 2 0,-1 0 0,0-1 0,-1-1 0,-1-3 0,0-3 0,-2-1 0,-4 0 0,-5 0 0,-4 0 0,-4 0 0,1-1 0,3 0 0,5 0 0,5-1 0,4 0 0,2-1 0,0-1 0,3-2 0,10-7 0,-6 5 0,5-3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44.353"/>
    </inkml:context>
    <inkml:brush xml:id="br0">
      <inkml:brushProperty name="width" value="0.025" units="cm"/>
      <inkml:brushProperty name="height" value="0.025" units="cm"/>
    </inkml:brush>
  </inkml:definitions>
  <inkml:trace contextRef="#ctx0" brushRef="#br0">2 1 24575,'0'19'0,"0"7"0,0 12 0,1 22 0,-1-20 0,1 31 0,-1-26 0,-1 2 0,0-11 0,1-23 0,-1-6 0,1-4 0,0 0 0,0-1 0,0-1 0,0 2 0,0 0 0,0 0 0,0-1 0,6-3 0,7-6 0,8-5 0,5-2 0,-6 1 0,-6 5 0,-9 4 0,-2 3 0,-3 0 0,0-2 0,-2-1 0,1 1 0,-1 1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44.804"/>
    </inkml:context>
    <inkml:brush xml:id="br0">
      <inkml:brushProperty name="width" value="0.025" units="cm"/>
      <inkml:brushProperty name="height" value="0.025" units="cm"/>
    </inkml:brush>
  </inkml:definitions>
  <inkml:trace contextRef="#ctx0" brushRef="#br0">1 37 24575,'49'-7'0,"3"-1"0,4-2 0,-16 3 0,-19 3 0,-15 3 0,-6 2 0,0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46.787"/>
    </inkml:context>
    <inkml:brush xml:id="br0">
      <inkml:brushProperty name="width" value="0.025" units="cm"/>
      <inkml:brushProperty name="height" value="0.025" units="cm"/>
    </inkml:brush>
  </inkml:definitions>
  <inkml:trace contextRef="#ctx0" brushRef="#br0">52 50 24575,'-1'17'0,"-3"12"0,-5 15 0,-3 11 0,0-4 0,3-13 0,5-17 0,4-17 0,6-15 0,9-18 0,11-15 0,8-9 0,3 2 0,-1 8 0,-6 12 0,-7 10 0,-9 8 0,-5 7 0,-3 2 0,-2 2 0,-1 1 0,-2 2 0,-2 8 0,-1 13 0,-1 12 0,-1 11 0,2 4 0,3-1 0,4-5 0,0-11 0,2-14 0,-2-9 0,1-6 0,1-1 0,5-1 0,2-1 0,0-2 0,0-4 0,2-7 0,2-8 0,1-1 0,-5 2 0,-7 10 0,-5 5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47.620"/>
    </inkml:context>
    <inkml:brush xml:id="br0">
      <inkml:brushProperty name="width" value="0.025" units="cm"/>
      <inkml:brushProperty name="height" value="0.025" units="cm"/>
    </inkml:brush>
  </inkml:definitions>
  <inkml:trace contextRef="#ctx0" brushRef="#br0">35 1 24575,'-6'4'0,"-1"2"0,-2 4 0,3 4 0,1 3 0,3 1 0,4 1 0,5 0 0,6 1 0,5-2 0,2-3 0,4-6 0,1-4 0,-4-4 0,-6-1 0,-6-2 0,-4-3 0,2-4 0,4-8 0,4-6 0,1-5 0,-4 0 0,-5 6 0,-7 8 0,-4 6 0,-8 4 0,-4 1 0,-3 1 0,2 1 0,5 0 0,7 1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48.530"/>
    </inkml:context>
    <inkml:brush xml:id="br0">
      <inkml:brushProperty name="width" value="0.025" units="cm"/>
      <inkml:brushProperty name="height" value="0.025" units="cm"/>
    </inkml:brush>
  </inkml:definitions>
  <inkml:trace contextRef="#ctx0" brushRef="#br0">0 382 24575,'7'29'0,"-1"-3"0,-5-19 0,1-10 0,5-18 0,3-10 0,3-4 0,0 7 0,-2 9 0,-1 7 0,-2 5 0,-2 4 0,-2 2 0,-1 1 0,2 4 0,4 6 0,-3-2 0,9 14 0,0 4 0,6 5 0,1-2 0,-3-11 0,-3-8 0,2-4 0,6-3 0,10-3 0,6-7 0,3-10 0,-4-9 0,-11-5 0,-11 1 0,-11 5 0,-7 4 0,-7-1 0,-7 3 0,-4 4 0,0 7 0,2 12 0,2 13 0,5 15 0,12 12 0,17 5 0,16-5 0,14-13 0,9-15 0,2-18 0,-7-16 0,-10-14 0,-12-8 0,-11 1 0,-9 4 0,-9 8 0,-4 5 0,-1 1 0,1-1 0,2-7 0,-1-11 0,0-5 0,0 4 0,1 10 0,1 14 0,0 11 0,-1 28 0,-2 40 0,4 36 0,1-39 0,3 2 0,2-4 0,2-4 0,10 26 0,-3-32 0,-6-29 0,2-26 0,13-26 0,12-21 0,1-5 0,-10 12 0,-16 24 0,-10 17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0.038"/>
    </inkml:context>
    <inkml:brush xml:id="br0">
      <inkml:brushProperty name="width" value="0.025" units="cm"/>
      <inkml:brushProperty name="height" value="0.025" units="cm"/>
    </inkml:brush>
  </inkml:definitions>
  <inkml:trace contextRef="#ctx0" brushRef="#br0">1 0 24575,'5'33'0,"3"19"0,1 14 0,-2 3 0,-3-21 0,-2-13 0,0-10 0,0-11 0,-1-7 0,0-4 0,0-3 0,3 0 0,4-1 0,8-6 0,7-7 0,4-7 0,-1-4 0,-7 2 0,-7 4 0,-6 6 0,-3 5 0,-2 6 0,-1 8 0,0 8 0,1 5 0,1 1 0,1-7 0,2-5 0,5-4 0,6-4 0,5-5 0,1-7 0,-3-7 0,-5-3 0,-4-2 0,-3 2 0,-3 4 0,-1 5 0,-2 5 0,-1 5 0,0 5 0,-2 9 0,1 8 0,-1 11 0,0 4 0,-2 3 0,-3 2 0,-1 2 0,0 7 0,0 7 0,2 1 0,0-4 0,1-8 0,-2-7 0,-1-5 0,-2 0 0,-1-8 0,3-8 0,2-8 0,1-8 0,-2-6 0,-1-9 0,1-12 0,5-16 0,10-11 0,14-7 0,17 0 0,14 7 0,8 3 0,-5 3 0,-13 7 0,-16 7 0,-14 10 0,-7 7 0,-3 3 0,-2 0 0,-1 0 0,-2 2 0,0 3 0,4 6 0,10 9 0,14 11 0,10 8 0,4 6 0,-9-1 0,-13-7 0,-11-4 0,-10-1 0,-8 1 0,-8 1 0,-6-2 0,-1-6 0,3-6 0,7-4 0,3-2 0,4-3 0,-1-1 0,1-2 0,1-2 0,1 1 0,2 1 0,3 2 0,1 2 0,1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0.722"/>
    </inkml:context>
    <inkml:brush xml:id="br0">
      <inkml:brushProperty name="width" value="0.025" units="cm"/>
      <inkml:brushProperty name="height" value="0.025" units="cm"/>
    </inkml:brush>
  </inkml:definitions>
  <inkml:trace contextRef="#ctx0" brushRef="#br0">1 0 24575,'2'12'0,"2"2"0,2 3 0,1-2 0,-1-4 0,-2-5 0,-1-2 0,-1 0 0,1 1 0,0 3 0,-1-3 0,0 0 0,-2-3 0,1 2 0,-1 1 0,2 1 0,-1-5 0,-1-7 0,0 1 0,0-2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1.105"/>
    </inkml:context>
    <inkml:brush xml:id="br0">
      <inkml:brushProperty name="width" value="0.025" units="cm"/>
      <inkml:brushProperty name="height" value="0.025" units="cm"/>
    </inkml:brush>
  </inkml:definitions>
  <inkml:trace contextRef="#ctx0" brushRef="#br0">0 0 24575,'0'0'0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1.838"/>
    </inkml:context>
    <inkml:brush xml:id="br0">
      <inkml:brushProperty name="width" value="0.025" units="cm"/>
      <inkml:brushProperty name="height" value="0.025" units="cm"/>
    </inkml:brush>
  </inkml:definitions>
  <inkml:trace contextRef="#ctx0" brushRef="#br0">228 1 24575,'-8'6'0,"0"2"0,0 3 0,4 1 0,4 0 0,10 0 0,16 1 0,16 1 0,9 0 0,-6-2 0,-16-4 0,-15-4 0,-8 0 0,-3 3 0,0 4 0,-2 2 0,-5 2 0,-11 2 0,-21 2 0,-20 0 0,-13-4 0,3-4 0,12-8 0,7-5 0,7-4 0,16 1 0,6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3.557"/>
    </inkml:context>
    <inkml:brush xml:id="br0">
      <inkml:brushProperty name="width" value="0.025" units="cm"/>
      <inkml:brushProperty name="height" value="0.025" units="cm"/>
    </inkml:brush>
  </inkml:definitions>
  <inkml:trace contextRef="#ctx0" brushRef="#br0">196 5 24575,'-3'-1'0,"-2"0"0,0 0 0,0 0 0,1 0 0,-1 1 0,-6 3 0,-12 5 0,-8 4 0,-4 3 0,7 0 0,11 0 0,6 0 0,4 0 0,3 2 0,2 3 0,5 3 0,7 4 0,9 3 0,13 5 0,8 1 0,7 0 0,2-6 0,2-10 0,7-10 0,2-9 0,-4-9 0,-14-7 0,-17-7 0,-13-7 0,-12-5 0,-10-5 0,-9-1 0,-8 3 0,-2 8 0,-2 6 0,-9-1 0,-15-7 0,20 12 0,0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4.423"/>
    </inkml:context>
    <inkml:brush xml:id="br0">
      <inkml:brushProperty name="width" value="0.025" units="cm"/>
      <inkml:brushProperty name="height" value="0.025" units="cm"/>
    </inkml:brush>
  </inkml:definitions>
  <inkml:trace contextRef="#ctx0" brushRef="#br0">1 1 24575,'41'23'0,"26"19"0,-18-8 0,4 4 0,8 7 0,0 3 0,-3 0 0,-4 0 0,-7-6 0,-5 1 0,17 30 0,-23-4 0,-11 10 0,-8 13 0,-11-42 0,-4 3 0,-4 6 0,-4 2 0,-6 8 0,-4 1 0,-5 10 0,-4 2 0,-5 7 0,-1 1 0,-2-2 0,-1-2 0,3-9 0,1-3 0,3-13 0,1-5 0,-17 27 0,8-24 0,5-14 0,8-14 0,7-13 0,9-9 0,3-7 0,3-2 0,-3-1 0,-19-9 0,15 7 0,-14-7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4.973"/>
    </inkml:context>
    <inkml:brush xml:id="br0">
      <inkml:brushProperty name="width" value="0.025" units="cm"/>
      <inkml:brushProperty name="height" value="0.025" units="cm"/>
    </inkml:brush>
  </inkml:definitions>
  <inkml:trace contextRef="#ctx0" brushRef="#br0">1 0 24575,'4'0'0,"1"2"0,3 1 0,7 9 0,14 16 0,24 19 0,14 13 0,-3-4 0,-17-16 0,-22-20 0,-13-13 0,9-6 0,26-6 0,26-12 0,23-11 0,-44 9 0,0-2 0,-4 1 0,-2 0 0,29-11 0,-28 12 0,-26 12 0,-16 7 0,-5 0 0,0 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6.206"/>
    </inkml:context>
    <inkml:brush xml:id="br0">
      <inkml:brushProperty name="width" value="0.025" units="cm"/>
      <inkml:brushProperty name="height" value="0.025" units="cm"/>
    </inkml:brush>
  </inkml:definitions>
  <inkml:trace contextRef="#ctx0" brushRef="#br0">0 0 24575,'0'0'0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7.023"/>
    </inkml:context>
    <inkml:brush xml:id="br0">
      <inkml:brushProperty name="width" value="0.025" units="cm"/>
      <inkml:brushProperty name="height" value="0.025" units="cm"/>
    </inkml:brush>
  </inkml:definitions>
  <inkml:trace contextRef="#ctx0" brushRef="#br0">54 21 24575,'27'-3'0,"22"-2"0,15 0 0,-2 0 0,-21 2 0,-25 4 0,-12 16 0,-6 28 0,1 24 0,-1 13 0,1-10 0,1-25 0,0-19 0,-1-17 0,-2-6 0,-5-1 0,-12 1 0,-21 2 0,-16-2 0,0-1 0,11-3 0,14-4 0,13-1 0,4-4 0,7-7 0,5 8 0,4-4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7.790"/>
    </inkml:context>
    <inkml:brush xml:id="br0">
      <inkml:brushProperty name="width" value="0.025" units="cm"/>
      <inkml:brushProperty name="height" value="0.025" units="cm"/>
    </inkml:brush>
  </inkml:definitions>
  <inkml:trace contextRef="#ctx0" brushRef="#br0">10 11 24575,'-5'-5'0,"2"1"0,1 3 0,2 4 0,2 17 0,3 25 0,3 25 0,1 10 0,0-9 0,-4-19 0,-3-19 0,-2-13 0,0-9 0,-1-7 0,-2-5 0,-8-6 0,6 4 0,-4-3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48.965"/>
    </inkml:context>
    <inkml:brush xml:id="br0">
      <inkml:brushProperty name="width" value="0.025" units="cm"/>
      <inkml:brushProperty name="height" value="0.025" units="cm"/>
    </inkml:brush>
  </inkml:definitions>
  <inkml:trace contextRef="#ctx0" brushRef="#br0">1 86 24575,'24'-6'0,"10"-2"0,13-3 0,-2 0 0,-8 0 0,-14 2 0,-12-1 0,-5 1 0,-3 3 0,-1 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8.224"/>
    </inkml:context>
    <inkml:brush xml:id="br0">
      <inkml:brushProperty name="width" value="0.025" units="cm"/>
      <inkml:brushProperty name="height" value="0.025" units="cm"/>
    </inkml:brush>
  </inkml:definitions>
  <inkml:trace contextRef="#ctx0" brushRef="#br0">1 0 24575,'52'0'0,"0"0"0,0 1 0,1-1 0,4 1 0,-2-1 0,17 1 0,-33 0 0,-31-1 0,-8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8.857"/>
    </inkml:context>
    <inkml:brush xml:id="br0">
      <inkml:brushProperty name="width" value="0.025" units="cm"/>
      <inkml:brushProperty name="height" value="0.025" units="cm"/>
    </inkml:brush>
  </inkml:definitions>
  <inkml:trace contextRef="#ctx0" brushRef="#br0">145 15 24575,'-18'-1'0,"-3"1"0,-7 5 0,1 4 0,5 3 0,6 4 0,7 0 0,5 1 0,5 0 0,5 1 0,5-3 0,3-5 0,5-5 0,4-7 0,3-8 0,0-10 0,-3-7 0,-3-1 0,-5 2 0,-6 8 0,-5 8 0,-5 5 0,-6 3 0,-4-1 0,3 2 0,0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5:59.541"/>
    </inkml:context>
    <inkml:brush xml:id="br0">
      <inkml:brushProperty name="width" value="0.025" units="cm"/>
      <inkml:brushProperty name="height" value="0.025" units="cm"/>
    </inkml:brush>
  </inkml:definitions>
  <inkml:trace contextRef="#ctx0" brushRef="#br0">82 1 24575,'-25'0'0,"4"1"0,0 2 0,10 2 0,8 1 0,10 2 0,16 5 0,10 1 0,0 0 0,-7-5 0,-17-5 0,-10 2 0,-6 3 0,-6 3 0,-6-1 0,-1-3 0,2-4 0,4-3 0,4-2 0,2-2 0,1-2 0,4 2 0,2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00.291"/>
    </inkml:context>
    <inkml:brush xml:id="br0">
      <inkml:brushProperty name="width" value="0.025" units="cm"/>
      <inkml:brushProperty name="height" value="0.025" units="cm"/>
    </inkml:brush>
  </inkml:definitions>
  <inkml:trace contextRef="#ctx0" brushRef="#br0">1 1 24575,'6'30'0,"5"12"0,4 11 0,-1 3 0,-3-12 0,-6-15 0,-4-13 0,-1-11 0,1-4 0,3-2 0,3-1 0,2-2 0,3-1 0,6-4 0,5-4 0,4-1 0,-2 2 0,-8 5 0,-9 3 0,-7 2 0,0 1 0,-2 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00.757"/>
    </inkml:context>
    <inkml:brush xml:id="br0">
      <inkml:brushProperty name="width" value="0.025" units="cm"/>
      <inkml:brushProperty name="height" value="0.025" units="cm"/>
    </inkml:brush>
  </inkml:definitions>
  <inkml:trace contextRef="#ctx0" brushRef="#br0">0 33 24575,'44'-5'0,"18"1"0,16-2 0,-3 0 0,-23 1 0,-24 1 0,-19 2 0,-6 2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02.224"/>
    </inkml:context>
    <inkml:brush xml:id="br0">
      <inkml:brushProperty name="width" value="0.025" units="cm"/>
      <inkml:brushProperty name="height" value="0.025" units="cm"/>
    </inkml:brush>
  </inkml:definitions>
  <inkml:trace contextRef="#ctx0" brushRef="#br0">233 313 24575,'-16'-5'0,"-19"-2"0,-12 0 0,-2 4 0,10 8 0,16 8 0,9 6 0,6 2 0,7-3 0,13 0 0,20-3 0,15-3 0,10-7 0,-2-7 0,-8-9 0,-5-9 0,-6-7 0,-6-5 0,-7-2 0,-8 2 0,-7 0 0,-3 1 0,-4 0 0,0 3 0,-2 4 0,0 6 0,0 5 0,0 3 0,-1 0 0,0-1 0,-3-2 0,-4-4 0,3 7 0,-1 0 0,6 9 0,-2 5 0,0 14 0,-1 17 0,2 17 0,5 7 0,7-1 0,7-6 0,2-12 0,-1-10 0,-3-11 0,-1-8 0,3-4 0,9-1 0,8-2 0,3-2 0,-6-2 0,-9-3 0,-11-1 0,-6-2 0,-2 1 0,-2 1 0,-1 1 0,0 2 0,-1-2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02.741"/>
    </inkml:context>
    <inkml:brush xml:id="br0">
      <inkml:brushProperty name="width" value="0.025" units="cm"/>
      <inkml:brushProperty name="height" value="0.025" units="cm"/>
    </inkml:brush>
  </inkml:definitions>
  <inkml:trace contextRef="#ctx0" brushRef="#br0">0 1 24575,'2'13'0,"2"9"0,4 11 0,2 1 0,-3-6 0,-2-9 0,-4-9 0,-1-5 0,0-4 0,-4-13 0,3 7 0,-3-6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03.108"/>
    </inkml:context>
    <inkml:brush xml:id="br0">
      <inkml:brushProperty name="width" value="0.025" units="cm"/>
      <inkml:brushProperty name="height" value="0.025" units="cm"/>
    </inkml:brush>
  </inkml:definitions>
  <inkml:trace contextRef="#ctx0" brushRef="#br0">1 1 24575,'0'0'0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04.125"/>
    </inkml:context>
    <inkml:brush xml:id="br0">
      <inkml:brushProperty name="width" value="0.025" units="cm"/>
      <inkml:brushProperty name="height" value="0.025" units="cm"/>
    </inkml:brush>
  </inkml:definitions>
  <inkml:trace contextRef="#ctx0" brushRef="#br0">1 106 24575,'16'0'0,"8"0"0,8-3 0,3-3 0,-7-4 0,-7-3 0,-8-1 0,-6 3 0,-4 2 0,-6 2 0,-9-1 0,-7 1 0,-8 0 0,1 1 0,6 3 0,8 2 0,5 1 0,2 2 0,-1 4 0,1 4 0,1 6 0,2 7 0,1 6 0,2 2 0,2-2 0,3-4 0,6-4 0,5-4 0,4-4 0,5-5 0,4-6 0,3-4 0,-3-4 0,-8 0 0,-9 0 0,-7 3 0,-2 2 0,-2 0 0,-1 0 0,-3-2 0,2 1 0,-2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08.610"/>
    </inkml:context>
    <inkml:brush xml:id="br0">
      <inkml:brushProperty name="width" value="0.025" units="cm"/>
      <inkml:brushProperty name="height" value="0.025" units="cm"/>
    </inkml:brush>
  </inkml:definitions>
  <inkml:trace contextRef="#ctx0" brushRef="#br0">0 492 24575,'30'-4'0,"39"-7"0,-9 3 0,9-2 0,15-1 0,5 1 0,3-1 0,-2 0 0,-9 3 0,-5 1 0,-13 1 0,-3 1 0,-4 1 0,0 0 0,2 1 0,0 1 0,1 1 0,-2-1 0,-3 2 0,-1-1 0,-3-1 0,2-1 0,10-3 0,5-1 0,22-4 0,6-1-149,-23 3 0,1 0 1,0 1 148,-2-1 0,-1 1 0,-2 1 0,21-2 0,-6 1 0,-13 2 0,-1 0 0,12-4 0,6 0 0,-15 1 0,5 0 0,1 0-174,6-1 0,1-1 0,-1 1 174,-7 1 0,-2 0 0,-3 1 0,12-1 0,-7 0 0,-21 4 0,-4-1 217,-2 1 0,0 0-217,6-1 0,0-1 0,-3 0 0,-3 0 0,30-6 534,-27 3-534,-15 2 0,-1 1 0,3 1 0,2 0 0,-6 1 0,-3 0 0,1 1 0,9 0 0,13-1 0,2 1 0,-10 1 0,-19 2 0,-17 1 0,-7-1 0,-4 1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52.315"/>
    </inkml:context>
    <inkml:brush xml:id="br0">
      <inkml:brushProperty name="width" value="0.025" units="cm"/>
      <inkml:brushProperty name="height" value="0.025" units="cm"/>
    </inkml:brush>
  </inkml:definitions>
  <inkml:trace contextRef="#ctx0" brushRef="#br0">0 0 24575,'3'28'0,"2"32"0,1-7 0,2 6 0,2 16 0,0 2 0,0 0 0,0-2 0,-2-16 0,-1-6 0,-2 6 0,-5-41 0,0-28 0,2-20 0,4-22 0,2-12 0,1 7 0,-1 17 0,-1 17 0,2 12 0,1 2 0,2 1 0,1 2 0,-2 4 0,-2 1 0,0 8 0,4 12 0,3 17 0,-1 12 0,-5 0 0,-6-10 0,-3-15 0,0-10 0,1-9 0,6-8 0,6-9 0,5-11 0,5-14 0,1-10 0,-3 1 0,-7 11 0,-8 16 0,-5 20 0,-2 16 0,2 15 0,0 12 0,1-2-6784,-1-11 6784,0-14 0,-1-11 0,3-5 0,4-2 0,3-3 0,0-3 0,-3-2 6784,-4 0-6784,0 2 0,1-1 0,6-4 0,6-8 0,3-5 0,1-2 0,-1 4 0,-3 7 0,-5 8 0,-4 5 0,-2 5 0,4 9 0,1 14 0,-3 12 0,-4 5 0,-5-7 0,-2-12 0,2-14 0,3-16 0,4-16 0,3-10 0,1-2 0,-2 8 0,-1 6 0,1 5 0,4 4 0,0 2 0,1 5 0,-2 2 0,-3 3 0,1 2 0,-1 4 0,-1 7 0,-1 10 0,-2 4 0,1-1 0,0-6 0,3-8 0,7-6 0,10-11 0,9-7 0,7-5 0,0-1 0,-4 4 0,-4 5 0,-6 3 0,-6 4 0,-7 1 0,-6-1 0,-4-1 0,0-5 0,-1-4 0,0-3 0,-2-2 0,-3 2 0,-5 4 0,-7 4 0,-5 5 0,-5 2 0,-1 4 0,0 5 0,3 6 0,6 7 0,7 4 0,6 2 0,4 1 0,4-5 0,3-7 0,6-9 0,6-11 0,4-8 0,-1-10 0,-5-3 0,-5 1 0,-5 7 0,-2 8 0,-2 6 0,-1 13 0,2 21 0,-2 31 0,1 37 0,-1-35 0,-1 2 0,1 1 0,-1 0 0,0-7 0,-3-3 0,-4 28 0,-10-36 0,-2-23 0,-1-15 0,-1-10 0,-2-8 0,1-8 0,4-7 0,8-7 0,16-12 0,22-14 0,30-14 0,-23 35 0,2 1 0,40-24 0,-12 17 0,-17 16 0,-6 6 0,-7 5 0,-11 6 0,-9 1 0,-8 3 0,-5 0 0,-2 1 0,-1 1 0,-1 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09.627"/>
    </inkml:context>
    <inkml:brush xml:id="br0">
      <inkml:brushProperty name="width" value="0.025" units="cm"/>
      <inkml:brushProperty name="height" value="0.025" units="cm"/>
    </inkml:brush>
  </inkml:definitions>
  <inkml:trace contextRef="#ctx0" brushRef="#br0">32 0 24575,'5'5'0,"7"5"0,15 10 0,15 10 0,7 3 0,0-2 0,-8-8 0,-6-7 0,0-2 0,0-3 0,-4-1 0,-4-2 0,-8-3 0,-5-3 0,-5-1 0,-3 0 0,-3 0 0,-7 5 0,-17 13 0,-33 25 0,12-12 0,-2 2 0,-6 3 0,0-1 0,5-4 0,1-2 0,-15 8 0,28-21 0,16-9 0,9-6 0,3-1 0,2-1 0,-1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11.360"/>
    </inkml:context>
    <inkml:brush xml:id="br0">
      <inkml:brushProperty name="width" value="0.025" units="cm"/>
      <inkml:brushProperty name="height" value="0.025" units="cm"/>
    </inkml:brush>
  </inkml:definitions>
  <inkml:trace contextRef="#ctx0" brushRef="#br0">393 1 24575,'2'8'0,"-4"8"0,-6 10 0,-11 15 0,-13 11 0,-12 9 0,-6 2 0,-5-3 0,4-7 0,9-12 0,13-12 0,13-15 0,9-7 0,3-5 0,0 1 0,-3 0 0,-1 1 0,1 0 0,0-2 0,4 0 0,4-1 0,7-2 0,8-1 0,8 0 0,9 1 0,9 4 0,10 7 0,6 6 0,-2 3 0,-10-2 0,-16-4 0,-12-3 0,-9-2 0,-4-1 0,-1 0 0,-1-2 0,-2-1 0,0-2 0,0-2 0,-1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14.511"/>
    </inkml:context>
    <inkml:brush xml:id="br0">
      <inkml:brushProperty name="width" value="0.025" units="cm"/>
      <inkml:brushProperty name="height" value="0.025" units="cm"/>
    </inkml:brush>
  </inkml:definitions>
  <inkml:trace contextRef="#ctx0" brushRef="#br0">177 82 24575,'-1'-1'0,"-2"-1"0,-1 2 0,-3 2 0,-2 0 0,-4 3 0,-6 3 0,-1 3 0,0 1 0,5 0 0,6-2 0,-1 1 0,-2 4 0,-1 2 0,1 0 0,5-3 0,5-3 0,1 1 0,1 2 0,2 3 0,4 4 0,3 1 0,3 1 0,1-3 0,0-3 0,0-3 0,2-3 0,2 1 0,6 0 0,6 2 0,11 2 0,6-4 0,-4-3 0,-11-4 0,-13-7 0,-4-6 0,2-8 0,4-9 0,3-7 0,-2-3 0,-4 1 0,-5 2 0,-5 1 0,-4 1 0,-3 1 0,-2 2 0,-4 1 0,-4 0 0,-6 0 0,-3 2 0,0 5 0,-4 4 0,-5 4 0,-14 2 0,-10 1 0,-3 3 0,9 2 0,14 1 0,17 1 0,7 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16.211"/>
    </inkml:context>
    <inkml:brush xml:id="br0">
      <inkml:brushProperty name="width" value="0.025" units="cm"/>
      <inkml:brushProperty name="height" value="0.025" units="cm"/>
    </inkml:brush>
  </inkml:definitions>
  <inkml:trace contextRef="#ctx0" brushRef="#br0">2 0 24575,'-1'13'0,"1"14"0,1 20 0,2 17 0,1 3 0,0-12 0,-2-16 0,-1-22 0,-1-11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17.479"/>
    </inkml:context>
    <inkml:brush xml:id="br0">
      <inkml:brushProperty name="width" value="0.025" units="cm"/>
      <inkml:brushProperty name="height" value="0.025" units="cm"/>
    </inkml:brush>
  </inkml:definitions>
  <inkml:trace contextRef="#ctx0" brushRef="#br0">1 1 24575,'1'15'0,"3"27"0,4 28 0,1 13 0,0-7 0,-3-25 0,-2-21 0,-4-12 0,1-12 0,-1-2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18.230"/>
    </inkml:context>
    <inkml:brush xml:id="br0">
      <inkml:brushProperty name="width" value="0.025" units="cm"/>
      <inkml:brushProperty name="height" value="0.025" units="cm"/>
    </inkml:brush>
  </inkml:definitions>
  <inkml:trace contextRef="#ctx0" brushRef="#br0">0 1 24575,'9'33'0,"4"17"0,2 25 0,-2 21 0,-6 2 0,-4-9 0,-3-23 0,0-29 0,-1-23 0,1-9 0,0-5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19.596"/>
    </inkml:context>
    <inkml:brush xml:id="br0">
      <inkml:brushProperty name="width" value="0.025" units="cm"/>
      <inkml:brushProperty name="height" value="0.025" units="cm"/>
    </inkml:brush>
  </inkml:definitions>
  <inkml:trace contextRef="#ctx0" brushRef="#br0">1 142 24575,'0'-2'0,"0"-3"0,1-1 0,1-3 0,4-2 0,5-3 0,3 0 0,2 1 0,1 0 0,2 2 0,7-1 0,3 1 0,1 2 0,-1 3 0,-6 3 0,0 1 0,1 2 0,1 0 0,4 1 0,0 2 0,-4 2 0,-6 2 0,-5 0 0,-2 2 0,-2 0 0,-2 2 0,-3-1 0,-3 1 0,-2 0 0,-3 0 0,-7 2 0,-9 4 0,-11 2 0,-4-2 0,0-4 0,4-4 0,5-3 0,2-3 0,1-1 0,-1-1 0,-1-1 0,0 1 0,3 0 0,6 0 0,6-1 0,5 1 0,2-1 0,1 0 0,1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9.910"/>
    </inkml:context>
    <inkml:brush xml:id="br0">
      <inkml:brushProperty name="width" value="0.025" units="cm"/>
      <inkml:brushProperty name="height" value="0.025" units="cm"/>
    </inkml:brush>
  </inkml:definitions>
  <inkml:trace contextRef="#ctx0" brushRef="#br0">176 80 24575,'0'14'0,"0"21"0,0 27 0,1 21 0,0-2 0,-2-21 0,0-22 0,0-21 0,0-8 0,1-6 0,0-5 0,0-7 0,3-10 0,2-13 0,3-7 0,2-2 0,2-1 0,0 6 0,0 5 0,-2 7 0,-2 7 0,1 2 0,4-3 0,6-2 0,3-3 0,4 1 0,2 0 0,2 1 0,1 4 0,-2 3 0,-7 6 0,-6 4 0,-5 2 0,-3 1 0,-2 1 0,-1 0 0,-4-1 0,-6 1 0,-9-1 0,-13 1 0,-10 0 0,-7 2 0,-1 3 0,6 2 0,5 2 0,7 2 0,7 2 0,3 0 0,4 1 0,3 1 0,0 3 0,1 2 0,0 7 0,1 5 0,2 3 0,2 0 0,3-6 0,3-5 0,3-3 0,3 0 0,5 1 0,3-2 0,0-4 0,2-4 0,2-2 0,4-3 0,5-2 0,1-3 0,-1-1 0,-2 0 0,-4-1 0,0 2 0,-2 3 0,-2 1 0,-3 3 0,-3 2 0,-6 2 0,-2 0 0,-2 0 0,-2 1 0,-2 2 0,-4 5 0,-2 2 0,-1-3 0,1-3 0,-1-1 0,1-1 0,-3 2 0,0-1 0,0-3 0,-1-2 0,0-1 0,-1-2 0,-5 1 0,-2 0 0,-1-2 0,1-1 0,1-2 0,1-1 0,-1-1 0,1-1 0,2 0 0,0-2 0,-3-1 0,-4-1 0,-3-1 0,-1 1 0,2 1 0,2 0 0,2-1 0,2 0 0,3-1 0,3 0 0,2 0 0,1 0 0,1 0 0,3 2 0,3 1 0,1 0 0,1-1 0,1-2 0,-1 2 0,1-1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11.611"/>
    </inkml:context>
    <inkml:brush xml:id="br0">
      <inkml:brushProperty name="width" value="0.025" units="cm"/>
      <inkml:brushProperty name="height" value="0.025" units="cm"/>
    </inkml:brush>
  </inkml:definitions>
  <inkml:trace contextRef="#ctx0" brushRef="#br0">51 233 24575,'-4'12'0,"-2"13"0,-2 18 0,-3 15 0,2 5 0,2-7 0,3-18 0,3-18 0,1-14 0,0-9 0,4-20 0,4-20 0,2-14 0,0 0 0,-4 14 0,-2 14 0,-1 7 0,-2 6 0,0 7 0,-1 4 0,0 3 0,0-4 0,0-8 0,1-7 0,0-1 0,0 4 0,0 10 0,4 9 0,14 15 0,18 14 0,16 18 0,4 9 0,-11-3 0,-17-12 0,-15-15 0,-7-11 0,-3-6 0,-1-3 0,-1-4 0,-1-3 0,1-7 0,0-17 0,2-19 0,-1-13 0,0-5 0,-2 7 0,0 11 0,2 8 0,0 6 0,2 5 0,-1 3 0,-2 5 0,0 3 0,-1 3 0,-1 3 0,1 1 0,0 0 0,0 1 0,-1 2 0,0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15.996"/>
    </inkml:context>
    <inkml:brush xml:id="br0">
      <inkml:brushProperty name="width" value="0.025" units="cm"/>
      <inkml:brushProperty name="height" value="0.025" units="cm"/>
    </inkml:brush>
  </inkml:definitions>
  <inkml:trace contextRef="#ctx0" brushRef="#br0">1326 129 24575,'-26'-10'0,"-21"-7"0,-24-6 0,-6 0 0,8 5 0,22 8 0,15 7 0,3 1 0,-2 2 0,-5-1 0,-10 1 0,-9-3 0,-13 0 0,-9-2 0,7 0 0,17 2 0,21 1 0,12 2 0,-3 4 0,-6 1 0,0 0 0,5 2 0,6 1 0,-2 6 0,-4 4 0,-1 1 0,5 1 0,5 0 0,-1 14 0,-4 15 0,0 11 0,3 8 0,6 9 0,7 10 0,2-37 0,2 1 0,-1 3 0,0 0 0,1-2 0,0 0 0,1 1 0,0 1 0,1 4 0,1 0 0,1 1 0,-1 0 0,0-1 0,0 0 0,-1-6 0,0-2 0,0 35 0,0-7 0,0-6 0,-1-5 0,-1-5 0,-1-1 0,1 5 0,-1 10 0,1 3 0,-2 20 0,-1-38 0,-1 4 0,-2 16 0,-2 5 0,2-18 0,-1 3 0,0-1 0,0-1 0,0 0 0,0-2 0,-1 23 0,0-6 0,2-19 0,2-5 0,-2 25 0,2-9 0,-1 4 0,0 0 0,2-6 0,2-17 0,0-12 0,-1-4 0,-1 5 0,0 14 0,1 15 0,-1 12 0,1-37 0,0 2 0,0 5 0,1 2 0,-1 4 0,1 1 0,0-1 0,1-2 0,0-6 0,0-3 0,-1 34 0,0-16 0,-1-6 0,0 1 0,1-3 0,-1 0 0,2-1 0,-1-4 0,0-1 0,1-3 0,0-6 0,0-4 0,0-8 0,1-3 0,1 1 0,2 3 0,4 3 0,3-1 0,-1-4 0,-1-6 0,-2-7 0,0-3 0,3 2 0,7 5 0,7 5 0,8 4 0,9 0 0,10 0 0,4-3 0,-2-4 0,-8-7 0,-10-6 0,-2-4 0,6-3 0,7-1 0,3-2 0,0-2 0,-2-2 0,1-2 0,1-3 0,2-5 0,7-9 0,6-6 0,-14 4 0,20-17 0,-13 2 0,12-9 0,-8 1 0,-19 8 0,-10 3 0,-10 3 0,-2 1 0,0-3 0,-1-6 0,-2-11 0,-3-5 0,-3-1 0,-2-1 0,-4 3 0,-3-10 0,-4 0 0,-2-5 0,-2-1 0,1 6 0,2-3 0,-1-2 0,0-8 0,0-9 0,-2-8 0,-1 1 0,-1-5 0,2 46 0,-1 0 0,-1-1 0,0 1 0,-8-46 0,4 16 0,6 15 0,3 8 0,0 0 0,0-1 0,-1-2 0,0-7 0,-1-16 0,-1-13 0,2 44 0,1-2 0,1 2 0,0 1 0,0-38 0,2 9 0,1 8 0,2 2 0,1-1 0,1 3 0,0 2 0,-3-7 0,-4-13 0,0-12 0,1 48 0,0-1 0,1-46 0,3 5 0,1 5 0,3 5 0,4 8 0,5 8 0,5 1 0,5-8 0,3-10 0,0-7 0,-4-4 0,-7 2 0,-8 7 0,-7 13 0,-2 12 0,-1 12 0,0 13 0,0 4 0,0 5 0,-1-5 0,0-11 0,-1-8 0,-1-1 0,0 1 0,0 10 0,-2 5 0,-3 4 0,-4 3 0,-3 0 0,-5 0 0,-6-3 0,-9-3 0,-3 0 0,2 3 0,8 7 0,8 5 0,2 2 0,-1 1 0,-1 0 0,1 1 0,2 3 0,4 2 0,0 2 0,1 0 0,-1 1 0,4 1 0,0 1 0,5 4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53.282"/>
    </inkml:context>
    <inkml:brush xml:id="br0">
      <inkml:brushProperty name="width" value="0.025" units="cm"/>
      <inkml:brushProperty name="height" value="0.025" units="cm"/>
    </inkml:brush>
  </inkml:definitions>
  <inkml:trace contextRef="#ctx0" brushRef="#br0">1 0 24575,'0'0'0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6:58.540"/>
    </inkml:context>
    <inkml:brush xml:id="br0">
      <inkml:brushProperty name="width" value="0.025" units="cm"/>
      <inkml:brushProperty name="height" value="0.025" units="cm"/>
    </inkml:brush>
  </inkml:definitions>
  <inkml:trace contextRef="#ctx0" brushRef="#br0">782 97 24575,'-15'-5'0,"-19"-5"0,-23-5 0,-28-6 0,-12-1 0,6 7 0,14 7 0,16 7 0,11 6 0,7 2 0,6 2 0,3 5 0,1 4 0,4 3 0,6 0 0,10-1 0,10 1 0,6 4 0,4 3 0,2 0 0,7-3 0,13-1 0,23 1 0,21 2 0,17-2 0,-41-13 0,1-2 0,46 9 0,-11-1 0,-18-3 0,-23-1 0,-16-3 0,-12 2 0,-5 5 0,-2 8 0,1 9 0,0 4 0,-2-4 0,-6-4 0,-6-2 0,-8 0 0,-6 1 0,-9-3 0,-9-4 0,-5-5 0,-6-4 0,-2-6 0,4-4 0,6-4 0,6-2 0,2-7 0,-10-8 0,-10-7 0,1-1 0,9 2 0,15 6 0,10 3 0,3-1 0,-5-9 0,-10-9 0,11 12 0,-3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0.475"/>
    </inkml:context>
    <inkml:brush xml:id="br0">
      <inkml:brushProperty name="width" value="0.025" units="cm"/>
      <inkml:brushProperty name="height" value="0.025" units="cm"/>
    </inkml:brush>
  </inkml:definitions>
  <inkml:trace contextRef="#ctx0" brushRef="#br0">1771 252 24575,'-5'-4'0,"-9"-6"0,-15-10 0,-16-10 0,-12-5 0,-6-1 0,3 5 0,2 5 0,4 7 0,3 4 0,5 4 0,8 5 0,-2 1 0,-8 3 0,-8 1 0,-4 0 0,7 1 0,8 1 0,-2 2 0,-9 1 0,-10 3 0,-7 4 0,-7 6 0,-7 7 0,-1 3 0,8 0 0,15-3 0,19-3 0,6 2 0,2 6 0,1 7 0,0 8 0,3 4 0,7 4 0,6 3 0,7-5 0,6-2 0,4 1 0,4 5 0,4 9 0,4 3 0,4-4 0,4-4 0,4-7 0,5-5 0,7 0 0,7-6 0,9 0 0,10-1 0,16 1 0,14 2 0,-2-2 0,-1-5 0,-5-6 0,7-4 0,-34-12 0,4 0 0,5 0 0,1-2 0,1 0 0,-1-2 0,-8-2 0,-3-1 0,23-1 0,-29-7 0,-5-7 0,10-9 0,13-5 0,0-1 0,-8 0 0,-12 0 0,-8 0 0,-6-1 0,-5-3 0,-3-7 0,2-12 0,3-15 0,3-19 0,-4-9 0,-10-7 0,-13 0 0,-11 12 0,-1 12 0,1 16 0,3 15 0,0 8 0,-3-6 0,4 17 0,-9-26 0,-2 4 0,-8-11 0,-1 2 0,8 22 0,6 13 0,5 11 0,2 5 0,1 0 0,0 2 0,1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1.441"/>
    </inkml:context>
    <inkml:brush xml:id="br0">
      <inkml:brushProperty name="width" value="0.025" units="cm"/>
      <inkml:brushProperty name="height" value="0.025" units="cm"/>
    </inkml:brush>
  </inkml:definitions>
  <inkml:trace contextRef="#ctx0" brushRef="#br0">1 857 24575,'0'-5'0,"6"-5"0,11-10 0,18-14 0,22-16 0,9-5 0,-4 3 0,-12 7 0,-10 7 0,10-7 0,23-16 0,-27 24 0,2-1 0,1-1 0,-2 0 0,-3 3 0,-3 2 0,20-21 0,-20 16 0,-10 8 0,-9 8 0,-2 5 0,-3 4 0,-3 5 0,-5 3 0,-6 3 0,-9 0 0,-18-5 0,12 4 0,-9-2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2.191"/>
    </inkml:context>
    <inkml:brush xml:id="br0">
      <inkml:brushProperty name="width" value="0.025" units="cm"/>
      <inkml:brushProperty name="height" value="0.025" units="cm"/>
    </inkml:brush>
  </inkml:definitions>
  <inkml:trace contextRef="#ctx0" brushRef="#br0">1 12 24575,'18'-1'0,"21"0"0,13 0 0,3-1 0,-11 0 0,-17 0 0,-8 1 0,-5 0 0,-5 1 0,-5 0 0,-2 1 0,6 9 0,11 17 0,13 22 0,7 23 0,-1 8 0,-12-4 0,-12-12 0,-9-14 0,-5-15 0,-1-14 0,0-13 0,0-11 0,0-7 0,1 2 0,0 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5.525"/>
    </inkml:context>
    <inkml:brush xml:id="br0">
      <inkml:brushProperty name="width" value="0.025" units="cm"/>
      <inkml:brushProperty name="height" value="0.025" units="cm"/>
    </inkml:brush>
  </inkml:definitions>
  <inkml:trace contextRef="#ctx0" brushRef="#br0">0 0 24575,'0'12'0,"1"12"0,-1-10 0,0 6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5.809"/>
    </inkml:context>
    <inkml:brush xml:id="br0">
      <inkml:brushProperty name="width" value="0.025" units="cm"/>
      <inkml:brushProperty name="height" value="0.025" units="cm"/>
    </inkml:brush>
  </inkml:definitions>
  <inkml:trace contextRef="#ctx0" brushRef="#br0">2 0 24575,'-1'4'0,"1"0"0,0 2 0,1 9 0,-1-7 0,1 4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6.043"/>
    </inkml:context>
    <inkml:brush xml:id="br0">
      <inkml:brushProperty name="width" value="0.025" units="cm"/>
      <inkml:brushProperty name="height" value="0.025" units="cm"/>
    </inkml:brush>
  </inkml:definitions>
  <inkml:trace contextRef="#ctx0" brushRef="#br0">2 1 24575,'-1'3'0,"0"1"0,1 2 0,1 3 0,0 4 0,0-5 0,1-2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6.260"/>
    </inkml:context>
    <inkml:brush xml:id="br0">
      <inkml:brushProperty name="width" value="0.025" units="cm"/>
      <inkml:brushProperty name="height" value="0.025" units="cm"/>
    </inkml:brush>
  </inkml:definitions>
  <inkml:trace contextRef="#ctx0" brushRef="#br0">8 0 24575,'-1'6'0,"0"1"0,-1 4 0,1 3 0,0 6 0,1 3 0,-1-7 0,1-4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6.442"/>
    </inkml:context>
    <inkml:brush xml:id="br0">
      <inkml:brushProperty name="width" value="0.025" units="cm"/>
      <inkml:brushProperty name="height" value="0.025" units="cm"/>
    </inkml:brush>
  </inkml:definitions>
  <inkml:trace contextRef="#ctx0" brushRef="#br0">5 0 24575,'-2'6'0,"1"1"0,0 3 0,1 7 0,4 13 0,-2-12 0,1 4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6.642"/>
    </inkml:context>
    <inkml:brush xml:id="br0">
      <inkml:brushProperty name="width" value="0.025" units="cm"/>
      <inkml:brushProperty name="height" value="0.025" units="cm"/>
    </inkml:brush>
  </inkml:definitions>
  <inkml:trace contextRef="#ctx0" brushRef="#br0">0 0 24575,'0'4'0,"0"3"0,1 8 0,0 15 0,1 17 0,-1-18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50.506"/>
    </inkml:context>
    <inkml:brush xml:id="br0">
      <inkml:brushProperty name="width" value="0.025" units="cm"/>
      <inkml:brushProperty name="height" value="0.025" units="cm"/>
    </inkml:brush>
  </inkml:definitions>
  <inkml:trace contextRef="#ctx0" brushRef="#br0">1 0 24575,'14'37'0,"6"7"0,4 4 0,-3-9 0,-7-16 0,-8-12 0,2-5 0,14-1 0,24-2 0,21-4 0,17-8 0,-3-6 0,-18 0 0,-20 4 0,-21 6 0,-15 4 0,-4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57.068"/>
    </inkml:context>
    <inkml:brush xml:id="br0">
      <inkml:brushProperty name="width" value="0.025" units="cm"/>
      <inkml:brushProperty name="height" value="0.025" units="cm"/>
    </inkml:brush>
  </inkml:definitions>
  <inkml:trace contextRef="#ctx0" brushRef="#br0">0 816 24575,'41'-42'0,"-8"4"0,3-7 0,12-14 0,2-5 0,3-8 0,0 1 0,-9 7 0,-4 3 0,10-25 0,-28 31 0,-16 21 0,-3 6 0,-5 3 0,-2 1 0,-4 5 0,-1 5 0,0 5 0,1 5 0,1 2 0,-4 6 0,-6 10 0,-5 12 0,-4 15 0,4 19 0,8 20 0,16 14 0,16 3 0,13-11 0,4-22 0,-2-23 0,-7-17 0,-7-12 0,-2-6 0,4-3 0,6-3 0,7-5 0,1-6 0,-1-10 0,-5-8 0,-9-2 0,-9 5 0,-5 8 0,-5 6 0,-1 5 0,-1 0 0,0-1 0,-2 1 0,1 2 0,0 6 0,1 6 0,-1 14 0,4 16 0,6 16 0,4 7 0,4-8 0,-1-12 0,-3-15 0,-3-12 0,-3-7 0,0-4 0,5-7 0,5-2 0,3-2 0,-1 0 0,-4 2 0,-4-2 0,-1-2 0,-2-5 0,-3 4 0,0-14 0,-2 4 0,1-5 0,0 2 0,-1 6 0,2-5 0,1-5 0,2-6 0,0-7 0,-2-8 0,-2-9 0,0-3 0,0 5 0,-1 16 0,0 22 0,-1 19 0,1 38 0,3 53 0,-2-19 0,0 5 0,1 10 0,-1-1 0,-1-8 0,-1-6 0,-1 26 0,-2-53 0,0-26 0,1-10 0,1-7 0,4-10 0,8-20 0,13-22 0,10-14 0,7-1 0,0 10 0,-7 19 0,-8 12 0,-9 9 0,-6 5 0,-2 4 0,-2 1 0,-1 3 0,-1 2 0,-3 0 0,-1 1 0,-1 2 0,-1 2 0,-8 5 0,-9 3 0,-11 0 0,-8 0 0,-2-3 0,-2-3 0,-1-3 0,3-1 0,10-2 0,20 6 0,36 22 0,31 20 0,18 12 0,-2-8 0,-24-23 0,-17-18 0,-8-15 0,2-11 0,8-10 0,4-5 0,-1-2 0,-5 4 0,-6 3 0,-3 1 0,-6 1 0,-6 3 0,-8 5 0,-7 3 0,-3 2 0,-2 2 0,-2 2 0,-2 3 0,-2 3 0,-2 7 0,-1 9 0,3 13 0,4 9 0,7 6 0,6 0 0,8-3 0,9-6 0,17-8 0,19-11 0,26-12 0,-33-7 0,1-2 0,1-1 0,-3-2 0,33-5 0,-32 3 0,-30 5 0,-16 1 0,-5-2 0,-1-4 0,0 3 0,1-1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6.826"/>
    </inkml:context>
    <inkml:brush xml:id="br0">
      <inkml:brushProperty name="width" value="0.025" units="cm"/>
      <inkml:brushProperty name="height" value="0.025" units="cm"/>
    </inkml:brush>
  </inkml:definitions>
  <inkml:trace contextRef="#ctx0" brushRef="#br0">3 1 24575,'-1'8'0,"0"3"0,1-1 0,1 8 0,0 6 0,0-9 0,0 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7.042"/>
    </inkml:context>
    <inkml:brush xml:id="br0">
      <inkml:brushProperty name="width" value="0.025" units="cm"/>
      <inkml:brushProperty name="height" value="0.025" units="cm"/>
    </inkml:brush>
  </inkml:definitions>
  <inkml:trace contextRef="#ctx0" brushRef="#br0">6 1 24575,'-1'5'0,"0"1"0,0 2 0,0 0 0,0 0 0,1-1 0,0-1 0,0-3 0,0-1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34.083"/>
    </inkml:context>
    <inkml:brush xml:id="br0">
      <inkml:brushProperty name="width" value="0.025" units="cm"/>
      <inkml:brushProperty name="height" value="0.025" units="cm"/>
    </inkml:brush>
  </inkml:definitions>
  <inkml:trace contextRef="#ctx0" brushRef="#br0">1 181 24575,'31'-8'0,"27"-3"0,19 0 0,-7 2 0,10 1 0,6 0 0,3 0-1257,2 0 1,5 1 0,4-1 0,1 1 0,0 0 1256,-13 2 0,3-1 0,0 0 0,-1 1 0,-1 0 0,-3 0 0,5 0 0,-2 1 0,-1 0 0,-5 0 0,-6 1 0,11-2 0,-7 1 0,-13 0 0,23-5 0,-65 4 0,-23 4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34.700"/>
    </inkml:context>
    <inkml:brush xml:id="br0">
      <inkml:brushProperty name="width" value="0.025" units="cm"/>
      <inkml:brushProperty name="height" value="0.025" units="cm"/>
    </inkml:brush>
  </inkml:definitions>
  <inkml:trace contextRef="#ctx0" brushRef="#br0">1 1 24575,'16'12'0,"17"14"0,14 17 0,9 16 0,-10 4 0,-16-4 0,-17-8 0,-15-11 0,-18-3 0,-15 0 0,-8 1 0,1-5 0,12-11 0,15-11 0,8-6 0,6-5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0.721"/>
    </inkml:context>
    <inkml:brush xml:id="br0">
      <inkml:brushProperty name="width" value="0.025" units="cm"/>
      <inkml:brushProperty name="height" value="0.025" units="cm"/>
    </inkml:brush>
  </inkml:definitions>
  <inkml:trace contextRef="#ctx0" brushRef="#br0">0 26 24575,'10'-1'0,"20"0"0,28-2 0,26-1 0,-35 2 0,1-1 0,44-2 0,-20 2 0,-34 1 0,-22 1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1.204"/>
    </inkml:context>
    <inkml:brush xml:id="br0">
      <inkml:brushProperty name="width" value="0.025" units="cm"/>
      <inkml:brushProperty name="height" value="0.025" units="cm"/>
    </inkml:brush>
  </inkml:definitions>
  <inkml:trace contextRef="#ctx0" brushRef="#br0">34 1 24575,'0'21'0,"0"14"0,0 17 0,0 9 0,-1-7 0,-2-10 0,0-12 0,-1-10 0,0-5 0,0-6 0,0-3 0,-1-2 0,2-3 0,1-1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1.604"/>
    </inkml:context>
    <inkml:brush xml:id="br0">
      <inkml:brushProperty name="width" value="0.025" units="cm"/>
      <inkml:brushProperty name="height" value="0.025" units="cm"/>
    </inkml:brush>
  </inkml:definitions>
  <inkml:trace contextRef="#ctx0" brushRef="#br0">0 0 24091,'71'4'0,"26"2"240,-6-1-240,-3-1 81,-41-3-81,-27-2 0,-11 0 10,-5 0 0,-3 1 0,1 0 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4.209"/>
    </inkml:context>
    <inkml:brush xml:id="br0">
      <inkml:brushProperty name="width" value="0.025" units="cm"/>
      <inkml:brushProperty name="height" value="0.025" units="cm"/>
    </inkml:brush>
  </inkml:definitions>
  <inkml:trace contextRef="#ctx0" brushRef="#br0">700 1 24575,'-16'0'0,"-14"0"0,-21 0 0,-15 0 0,-12 2 0,-11 2 0,-3 2 0,7 1 0,17-1 0,25-1 0,13 2 0,8 1 0,6 3 0,6 0 0,7 1 0,6 2 0,9 2 0,16 6 0,22 7 0,12 2 0,0-1 0,-10-7 0,-11-7 0,18 3 0,-26-9 0,20 6 0,-35-10 0,2 3 0,-5 0 0,-6 0 0,-3 3 0,-1 1 0,-4 1 0,-5 1 0,-9 5 0,-10 6 0,-12 3 0,-8-2 0,-1-7 0,6-7 0,8-8 0,9-3 0,4-3 0,1 0 0,-3-2 0,-7-2 0,-3 0 0,0 1 0,5 0 0,9 2 0,7 1 0,5 0 0,3-2 0,6-6 0,-3 4 0,3-2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04.742"/>
    </inkml:context>
    <inkml:brush xml:id="br0">
      <inkml:brushProperty name="width" value="0.025" units="cm"/>
      <inkml:brushProperty name="height" value="0.025" units="cm"/>
    </inkml:brush>
  </inkml:definitions>
  <inkml:trace contextRef="#ctx0" brushRef="#br0">20 1 24575,'-1'11'0,"-2"11"0,0 17 0,0 15 0,1 3 0,0-6 0,-1-15 0,1-20 0,1-9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32.632"/>
    </inkml:context>
    <inkml:brush xml:id="br0">
      <inkml:brushProperty name="width" value="0.025" units="cm"/>
      <inkml:brushProperty name="height" value="0.025" units="cm"/>
    </inkml:brush>
  </inkml:definitions>
  <inkml:trace contextRef="#ctx0" brushRef="#br0">1 171 24575,'62'-14'0,"5"0"0,13 0 0,-5 2 0,8-1 0,3 1-701,10-2 1,5 2 0,-3 0 700,-3 2 0,-2 2 0,-4 1 0,-16 1 0,-3 1 0,-5 1 337,1 0 1,-9 1-338,9-1 86,-47 2 1,-15 2 0,-4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58.534"/>
    </inkml:context>
    <inkml:brush xml:id="br0">
      <inkml:brushProperty name="width" value="0.025" units="cm"/>
      <inkml:brushProperty name="height" value="0.025" units="cm"/>
    </inkml:brush>
  </inkml:definitions>
  <inkml:trace contextRef="#ctx0" brushRef="#br0">1 14 24575,'10'12'0,"5"0"0,7-2 0,6-4 0,2-3 0,0-2 0,-5-1 0,-7 0 0,-9 0 0,-6-2 0,-2-3 0,-2-3 0,-1 0 0,-2 1 0,-3 1 0,-3 0 0,-3 2 0,-2-1 0,0 2 0,2 1 0,3 1 0,1 1 0,-2 0 0,0 2 0,2 0 0,2 0 0,3 1 0,-1-1 0,1 1 0,0-1 0,3 0 0,0-1 0,3-1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33.200"/>
    </inkml:context>
    <inkml:brush xml:id="br0">
      <inkml:brushProperty name="width" value="0.025" units="cm"/>
      <inkml:brushProperty name="height" value="0.025" units="cm"/>
    </inkml:brush>
  </inkml:definitions>
  <inkml:trace contextRef="#ctx0" brushRef="#br0">1 1 24575,'25'5'0,"52"20"0,-29-9 0,0 3 0,-3 4 0,-16 12 0,-1 16 0,-18 10 0,-29 8 0,-24 3 0,-16-7 0,1-14 0,11-23 0,18-15 0,12-9 0,10-3 0,3-1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48.555"/>
    </inkml:context>
    <inkml:brush xml:id="br0">
      <inkml:brushProperty name="width" value="0.025" units="cm"/>
      <inkml:brushProperty name="height" value="0.025" units="cm"/>
    </inkml:brush>
  </inkml:definitions>
  <inkml:trace contextRef="#ctx0" brushRef="#br0">37 0 24575,'-5'46'0,"-1"33"0,2-27 0,0 3 0,0 5 0,0-2 0,-1 34 0,2-34 0,2-27 0,1-21 0,0-7 0,0-4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49.071"/>
    </inkml:context>
    <inkml:brush xml:id="br0">
      <inkml:brushProperty name="width" value="0.025" units="cm"/>
      <inkml:brushProperty name="height" value="0.025" units="cm"/>
    </inkml:brush>
  </inkml:definitions>
  <inkml:trace contextRef="#ctx0" brushRef="#br0">1 88 24575,'26'-12'0,"28"-4"0,31-5 0,11 3 0,-16 6 0,-32 7 0,-29 3 0,-13 1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49.521"/>
    </inkml:context>
    <inkml:brush xml:id="br0">
      <inkml:brushProperty name="width" value="0.025" units="cm"/>
      <inkml:brushProperty name="height" value="0.025" units="cm"/>
    </inkml:brush>
  </inkml:definitions>
  <inkml:trace contextRef="#ctx0" brushRef="#br0">1 10 24575,'61'-3'0,"20"0"0,0 1 0,-12 0 0,-47 7 0,-14-4 0,-14 4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49.954"/>
    </inkml:context>
    <inkml:brush xml:id="br0">
      <inkml:brushProperty name="width" value="0.025" units="cm"/>
      <inkml:brushProperty name="height" value="0.025" units="cm"/>
    </inkml:brush>
  </inkml:definitions>
  <inkml:trace contextRef="#ctx0" brushRef="#br0">0 17 24575,'85'-6'0,"0"1"0,-14 2 0,-20 1 0,-29 1 0,-15 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3.272"/>
    </inkml:context>
    <inkml:brush xml:id="br0">
      <inkml:brushProperty name="width" value="0.025" units="cm"/>
      <inkml:brushProperty name="height" value="0.025" units="cm"/>
    </inkml:brush>
  </inkml:definitions>
  <inkml:trace contextRef="#ctx0" brushRef="#br0">1 70 24575,'8'17'0,"6"10"0,6 16 0,-1 8 0,-5-4 0,-7-9 0,-5-15 0,-2-11 0,0-8 0,2-9 0,3-11 0,2-11 0,1-11 0,-2-6 0,-2 3 0,-2 10 0,0 9 0,1 7 0,4 5 0,6-2 0,5 1 0,2-2 0,-1 0 0,-1 0 0,-4 3 0,-4 3 0,-4 4 0,-3 2 0,1 2 0,3 0 0,1 0 0,0 1 0,-2 0 0,-3-1 0,-2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3.922"/>
    </inkml:context>
    <inkml:brush xml:id="br0">
      <inkml:brushProperty name="width" value="0.025" units="cm"/>
      <inkml:brushProperty name="height" value="0.025" units="cm"/>
    </inkml:brush>
  </inkml:definitions>
  <inkml:trace contextRef="#ctx0" brushRef="#br0">4 0 24575,'0'10'0,"0"5"0,-1 8 0,1 2 0,-1-2 0,1-6 0,0-4 0,-1-4 0,1-4 0,0-3 0,0-1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5.306"/>
    </inkml:context>
    <inkml:brush xml:id="br0">
      <inkml:brushProperty name="width" value="0.025" units="cm"/>
      <inkml:brushProperty name="height" value="0.025" units="cm"/>
    </inkml:brush>
  </inkml:definitions>
  <inkml:trace contextRef="#ctx0" brushRef="#br0">0 114 24575,'8'12'0,"5"16"0,6 14 0,0 9 0,-4-6 0,-8-15 0,-4-13 0,-2-11 0,1-13 0,2-15 0,4-13 0,2-9 0,2-2 0,1 6 0,-2 6 0,-1 8 0,-2 9 0,-1 6 0,-2 4 0,2 1 0,4-2 0,5-2 0,4 0 0,0 0 0,-6 4 0,-5 2 0,-4 3 0,-3 1 0,0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6.473"/>
    </inkml:context>
    <inkml:brush xml:id="br0">
      <inkml:brushProperty name="width" value="0.025" units="cm"/>
      <inkml:brushProperty name="height" value="0.025" units="cm"/>
    </inkml:brush>
  </inkml:definitions>
  <inkml:trace contextRef="#ctx0" brushRef="#br0">24 2 24575,'7'-1'0,"3"1"0,7-1 0,1 2 0,0 0 0,-6 1 0,-7 0 0,-3 1 0,-2 3 0,-3 8 0,-7 8 0,-7 7 0,-5 2 0,-1-3 0,5-6 0,7-8 0,6-6 0,4-3 0,1-3 0,0 0 0,-1 0 0,1 1 0,-1 0 0,0 1 0,1-2 0,1-1 0,5-2 0,12-3 0,10-2 0,6 0 0,-2 0 0,-7 4 0,-5 2 0,-4 0 0,-5 1 0,-5-1 0,-3 0 0,-1 0 0,1-2 0,-1 1 0,1-1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7.256"/>
    </inkml:context>
    <inkml:brush xml:id="br0">
      <inkml:brushProperty name="width" value="0.025" units="cm"/>
      <inkml:brushProperty name="height" value="0.025" units="cm"/>
    </inkml:brush>
  </inkml:definitions>
  <inkml:trace contextRef="#ctx0" brushRef="#br0">1 0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4:02.502"/>
    </inkml:context>
    <inkml:brush xml:id="br0">
      <inkml:brushProperty name="width" value="0.025" units="cm"/>
      <inkml:brushProperty name="height" value="0.025" units="cm"/>
    </inkml:brush>
  </inkml:definitions>
  <inkml:trace contextRef="#ctx0" brushRef="#br0">0 114 24575,'0'-3'0,"5"30"0,8 28 0,4 36 0,-7-41 0,-1-1 0,7 37 0,-6-23 0,-3-19 0,-2-15 0,-2-12 0,0-6 0,-1-4 0,3-4 0,15 2 0,20 2 0,14 1 0,3-2 0,-16-4 0,-18-5 0,-10-4 0,-5-6 0,-2-8 0,0-8 0,-3-9 0,-4-7 0,-3-11 0,-1-12 0,-3-4 0,-3-3 0,-4 7 0,-1 14 0,4 11 0,6 13 0,5 11 0,0 5 0,1 6 0,0 3 0,0 3 0,0 11 0,1 20 0,4 51 0,-1-20 0,3 5 0,1 9 0,2 3 0,0 0 0,0-3 0,-1-17 0,-2-5 0,2 18 0,-7-36 0,-1-26 0,4-18 0,7-15 0,9-18 0,7-15 0,-1 0 0,-4 8 0,-6 13 0,-5 13 0,-3 7 0,-1 6 0,-1 6 0,-2 2 0,1 2 0,4 6 0,7 9 0,9 12 0,6 9 0,1 5 0,-5-2 0,-6-5 0,-5-5 0,-6-7 0,-1-5 0,1-3 0,1-3 0,1-2 0,-1-3 0,-2-3 0,0-2 0,0-1 0,-1-4 0,0-6 0,-1-6 0,1-6 0,3-6 0,-2-3 0,-2-1 0,-5 3 0,-4 5 0,-1 7 0,-2 3 0,-3-1 0,-2-1 0,-1 1 0,2 2 0,3 3 0,2 2 0,2 1 0,0 4 0,4 26 0,7 13 0,9 29 0,7-3 0,1-6 0,-5-15 0,-4-14 0,-6-11 0,-4-5 0,-1-4 0,0-1 0,0 0 0,2-1 0,3 0 0,4-1 0,5-4 0,5-5 0,4-8 0,0-9 0,-3-5 0,-7-1 0,-8 3 0,-6 3 0,-4 3 0,-1 3 0,0-1 0,-1-1 0,0-3 0,0-1 0,-1 1 0,-1 3 0,0 4 0,-1 3 0,-1 4 0,0 2 0,-2 3 0,-2 1 0,0 1 0,2 1 0,3 2 0,3 2 0,3 5 0,9 7 0,14 9 0,13 5 0,5-1 0,-5-6 0,-11-9 0,-6-4 0,-2-2 0,-1 1 0,-4-2 0,-5 0 0,-4 1 0,-1 3 0,-2 4 0,-2 3 0,-3-1 0,-4-1 0,-2-4 0,-5-3 0,-2-2 0,-4-1 0,-5 1 0,-11-2 0,-8-1 0,0-1 0,9-3 0,13-1 0,11-1 0,5-4 0,0-8 0,-1-7 0,3 6 0,-1 2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7.473"/>
    </inkml:context>
    <inkml:brush xml:id="br0">
      <inkml:brushProperty name="width" value="0.025" units="cm"/>
      <inkml:brushProperty name="height" value="0.025" units="cm"/>
    </inkml:brush>
  </inkml:definitions>
  <inkml:trace contextRef="#ctx0" brushRef="#br0">0 0 24575,'1'7'0,"-1"-1"0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7.689"/>
    </inkml:context>
    <inkml:brush xml:id="br0">
      <inkml:brushProperty name="width" value="0.025" units="cm"/>
      <inkml:brushProperty name="height" value="0.025" units="cm"/>
    </inkml:brush>
  </inkml:definitions>
  <inkml:trace contextRef="#ctx0" brushRef="#br0">0 1 24575,'0'7'0,"0"2"0,0 7 0,0 12 0,0 17 0,0 14 0,0-21 0,0-6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7.873"/>
    </inkml:context>
    <inkml:brush xml:id="br0">
      <inkml:brushProperty name="width" value="0.025" units="cm"/>
      <inkml:brushProperty name="height" value="0.025" units="cm"/>
    </inkml:brush>
  </inkml:definitions>
  <inkml:trace contextRef="#ctx0" brushRef="#br0">4 1 24575,'-1'3'0,"1"2"0,-1 2 0,0-3 0,1 1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36.783"/>
    </inkml:context>
    <inkml:brush xml:id="br0">
      <inkml:brushProperty name="width" value="0.025" units="cm"/>
      <inkml:brushProperty name="height" value="0.025" units="cm"/>
    </inkml:brush>
  </inkml:definitions>
  <inkml:trace contextRef="#ctx0" brushRef="#br0">1 37 24575,'27'-1'0,"25"-3"0,35-3 0,-26 3 0,5 0 0,11 0 0,3 1 0,4 0 0,-1 1 0,-4 1 0,-1 0 0,-5 1 0,0 0 0,2 0 0,2 0 0,7 0 0,1 0 0,3 1 0,-1-1 0,-8 1 0,-4-1 0,-18 0 0,-6 1 0,17-2 0,-31 0 0,-20-1 0,-10 1 0,-5 1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37.500"/>
    </inkml:context>
    <inkml:brush xml:id="br0">
      <inkml:brushProperty name="width" value="0.025" units="cm"/>
      <inkml:brushProperty name="height" value="0.025" units="cm"/>
    </inkml:brush>
  </inkml:definitions>
  <inkml:trace contextRef="#ctx0" brushRef="#br0">0 1 24575,'24'25'0,"15"14"0,16 12 0,8 6 0,-9-11 0,-18-13 0,-16-14 0,-14-7 0,-8 0 0,-13 10 0,-17 16 0,-16 11 0,-10 2 0,4-10 0,14-16 0,15-12 0,15-8 0,8-5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7:59.124"/>
    </inkml:context>
    <inkml:brush xml:id="br0">
      <inkml:brushProperty name="width" value="0.025" units="cm"/>
      <inkml:brushProperty name="height" value="0.025" units="cm"/>
    </inkml:brush>
  </inkml:definitions>
  <inkml:trace contextRef="#ctx0" brushRef="#br0">1 103 24575,'8'37'0,"5"23"0,2 13 0,-2-8 0,-6-27 0,-4-25 0,-2-14 0,3-14 0,3-15 0,2-13 0,1-7 0,-2 3 0,4 4 0,4 5 0,4 2 0,1 6 0,-3 8 0,-3 8 0,4 6 0,4 2 0,1 3 0,-3 1 0,-8 1 0,-8 1 0,-4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0.140"/>
    </inkml:context>
    <inkml:brush xml:id="br0">
      <inkml:brushProperty name="width" value="0.025" units="cm"/>
      <inkml:brushProperty name="height" value="0.025" units="cm"/>
    </inkml:brush>
  </inkml:definitions>
  <inkml:trace contextRef="#ctx0" brushRef="#br0">4 300 24575,'0'46'0,"0"-2"0,0 1 0,0-15 0,0-16 0,0-11 0,-1-27 0,-1-32 0,2-21 0,2 1 0,4 24 0,1 29 0,-1 14 0,2 6 0,5 5 0,10 5 0,10 8 0,0 4 0,-5 1 0,-11-4 0,-10-5 0,-3-3 0,-2-3 0,0-4 0,0-12 0,4-18 0,2-14 0,1-4 0,-2 8 0,-2 11 0,0 7 0,1 2 0,-1 3 0,-3 9 0,-1 2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0.874"/>
    </inkml:context>
    <inkml:brush xml:id="br0">
      <inkml:brushProperty name="width" value="0.025" units="cm"/>
      <inkml:brushProperty name="height" value="0.025" units="cm"/>
    </inkml:brush>
  </inkml:definitions>
  <inkml:trace contextRef="#ctx0" brushRef="#br0">164 0 24575,'-2'10'0,"-3"16"0,-4 26 0,2-6 0,0 7 0,-3 20 0,0 5 0,-1 7 0,0-1 0,1-6 0,1-5 0,-4 25 0,7-57 0,5-28 0,1-13 0,-9-15 0,-8-12 0,5 7 0,-3-1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1.141"/>
    </inkml:context>
    <inkml:brush xml:id="br0">
      <inkml:brushProperty name="width" value="0.025" units="cm"/>
      <inkml:brushProperty name="height" value="0.025" units="cm"/>
    </inkml:brush>
  </inkml:definitions>
  <inkml:trace contextRef="#ctx0" brushRef="#br0">66 19 24575,'-14'-3'0,"-6"-3"0,4 2 0,1-1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1.674"/>
    </inkml:context>
    <inkml:brush xml:id="br0">
      <inkml:brushProperty name="width" value="0.025" units="cm"/>
      <inkml:brushProperty name="height" value="0.025" units="cm"/>
    </inkml:brush>
  </inkml:definitions>
  <inkml:trace contextRef="#ctx0" brushRef="#br0">0 1 24575,'10'7'0,"13"10"0,18 18 0,14 11 0,3-1 0,-9-8 0,-16-14 0,-14-10 0,-9-9 0,2-12 0,9-11 0,14-11 0,9-6 0,-1 1 0,-8 5 0,-12 10 0,-11 8 0,-8 7 0,-3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4:03.585"/>
    </inkml:context>
    <inkml:brush xml:id="br0">
      <inkml:brushProperty name="width" value="0.025" units="cm"/>
      <inkml:brushProperty name="height" value="0.025" units="cm"/>
    </inkml:brush>
  </inkml:definitions>
  <inkml:trace contextRef="#ctx0" brushRef="#br0">12 63 24575,'-2'-5'0,"-3"-1"0,0 2 0,7 3 0,16 7 0,26 9 0,17 5 0,1-2 0,-15-4 0,-22-9 0,-15-5 0,-7-5 0,-6-6 0,-6-7 0,-5-3 0,-7 1 0,-4 2 0,-4 4 0,1 4 0,4 4 0,2 5 0,4 3 0,1 3 0,3 1 0,3 1 0,2-1 0,3 1 0,3-1 0,3-2 0,3-3 0,-1-1 0,1-1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3.792"/>
    </inkml:context>
    <inkml:brush xml:id="br0">
      <inkml:brushProperty name="width" value="0.025" units="cm"/>
      <inkml:brushProperty name="height" value="0.025" units="cm"/>
    </inkml:brush>
  </inkml:definitions>
  <inkml:trace contextRef="#ctx0" brushRef="#br0">241 378 24575,'-8'-2'0,"-13"-2"0,-16 1 0,-9 1 0,1 8 0,9 8 0,11 9 0,9 8 0,10 0 0,10-2 0,13-6 0,16-9 0,12-9 0,6-14 0,-2-18 0,-4-25 0,-2-24 0,-6-11 0,-11-2 0,-13 16 0,-10 19 0,-5 16 0,-1 17 0,1 9 0,1 7 0,-5 18 0,-7 36 0,-1 43 0,9-31 0,2 3 0,3-1 0,4-2 0,10 35 0,2-39 0,-2-31 0,-4-15 0,0-12 0,4-11 0,7-12 0,2-7 0,-3 1 0,-8 6 0,-7 12 0,-4 5 0,-1 4 0,1-1 0,-1 0 0,1-2 0,1 1 0,-1 1 0,0-1 0,0 1 0,0-1 0,0 2 0,-1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4.159"/>
    </inkml:context>
    <inkml:brush xml:id="br0">
      <inkml:brushProperty name="width" value="0.025" units="cm"/>
      <inkml:brushProperty name="height" value="0.025" units="cm"/>
    </inkml:brush>
  </inkml:definitions>
  <inkml:trace contextRef="#ctx0" brushRef="#br0">1 1 24575,'0'21'0,"0"12"0,0 10 0,0 1 0,0-13 0,0-12 0,0-15 0,9-29 0,-6 14 0,7-15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4.475"/>
    </inkml:context>
    <inkml:brush xml:id="br0">
      <inkml:brushProperty name="width" value="0.025" units="cm"/>
      <inkml:brushProperty name="height" value="0.025" units="cm"/>
    </inkml:brush>
  </inkml:definitions>
  <inkml:trace contextRef="#ctx0" brushRef="#br0">1 1 24575,'0'0'0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5.192"/>
    </inkml:context>
    <inkml:brush xml:id="br0">
      <inkml:brushProperty name="width" value="0.025" units="cm"/>
      <inkml:brushProperty name="height" value="0.025" units="cm"/>
    </inkml:brush>
  </inkml:definitions>
  <inkml:trace contextRef="#ctx0" brushRef="#br0">274 0 24575,'-4'7'0,"-5"8"0,-6 17 0,-6 23 0,1 17 0,2 13 0,8 12 0,7-47 0,2 1 0,-1 46 0,2-12 0,-2-19 0,-3-14 0,-2-7 0,-4-3 0,-2-6 0,-2-8 0,1-9 0,0-9 0,1-8 0,0-11 0,-3-16 0,-2-16 0,3-20 0,5 24 0,5 3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5.576"/>
    </inkml:context>
    <inkml:brush xml:id="br0">
      <inkml:brushProperty name="width" value="0.025" units="cm"/>
      <inkml:brushProperty name="height" value="0.025" units="cm"/>
    </inkml:brush>
  </inkml:definitions>
  <inkml:trace contextRef="#ctx0" brushRef="#br0">1 88 24575,'9'-4'0,"5"-1"0,10-5 0,8-2 0,8-3 0,-1 1 0,-8 2 0,-11 4 0,-12 4 0,-5 2 0,-2 1 0,0 1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6.342"/>
    </inkml:context>
    <inkml:brush xml:id="br0">
      <inkml:brushProperty name="width" value="0.025" units="cm"/>
      <inkml:brushProperty name="height" value="0.025" units="cm"/>
    </inkml:brush>
  </inkml:definitions>
  <inkml:trace contextRef="#ctx0" brushRef="#br0">477 2 24575,'-14'-1'0,"-4"1"0,-8 5 0,-5 6 0,-2 9 0,2 6 0,4 4 0,8 2 0,7 6 0,8 8 0,5 12 0,2 8 0,1 6 0,-2 2 0,-5-2 0,-8-2 0,-5-9 0,-3-14 0,3-15 0,3-17 0,2-10 0,0-4 0,-1-2 0,-4-6 0,-12-18 0,-10-19 0,-1-13 0,13 18 0,14 10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6.759"/>
    </inkml:context>
    <inkml:brush xml:id="br0">
      <inkml:brushProperty name="width" value="0.025" units="cm"/>
      <inkml:brushProperty name="height" value="0.025" units="cm"/>
    </inkml:brush>
  </inkml:definitions>
  <inkml:trace contextRef="#ctx0" brushRef="#br0">1 22 24575,'8'-1'0,"4"-1"0,5 0 0,4-2 0,2 0 0,-4 0 0,-5 1 0,-7 2 0,-5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7.375"/>
    </inkml:context>
    <inkml:brush xml:id="br0">
      <inkml:brushProperty name="width" value="0.025" units="cm"/>
      <inkml:brushProperty name="height" value="0.025" units="cm"/>
    </inkml:brush>
  </inkml:definitions>
  <inkml:trace contextRef="#ctx0" brushRef="#br0">71 102 24575,'24'-8'0,"6"-5"0,-7-1 0,-2-2 0,-9 3 0,-9 2 0,-7 2 0,-6 1 0,-8 2 0,-5 3 0,-3 5 0,-1 6 0,0 12 0,4 14 0,6 10 0,9 4 0,8-7 0,5-14 0,3-12 0,0-9 0,3-6 0,3-5 0,4-5 0,2-5 0,0-1 0,-2 2 0,-2 3 0,-7 5 0,-1 2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07.993"/>
    </inkml:context>
    <inkml:brush xml:id="br0">
      <inkml:brushProperty name="width" value="0.025" units="cm"/>
      <inkml:brushProperty name="height" value="0.025" units="cm"/>
    </inkml:brush>
  </inkml:definitions>
  <inkml:trace contextRef="#ctx0" brushRef="#br0">0 25 24575,'6'18'0,"1"11"0,0 5 0,-2-2 0,-4-14 0,-1-12 0,1-11 0,2-15 0,4-11 0,6-5 0,4 6 0,-1 10 0,-3 9 0,-3 6 0,-3 4 0,-4 1 0,-1 0 0,2-1 0,-3 0 0,2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10.193"/>
    </inkml:context>
    <inkml:brush xml:id="br0">
      <inkml:brushProperty name="width" value="0.025" units="cm"/>
      <inkml:brushProperty name="height" value="0.025" units="cm"/>
    </inkml:brush>
  </inkml:definitions>
  <inkml:trace contextRef="#ctx0" brushRef="#br0">0 496 24575,'10'0'0,"1"0"0,5-1 0,-1-3 0,-1-2 0,-2-5 0,0-4 0,3-3 0,-2-1 0,-3 1 0,-5 2 0,-4 3 0,-3 3 0,-3 1 0,-5 3 0,-4 3 0,-4 2 0,-1 6 0,2 7 0,5 7 0,7 8 0,6 4 0,5 1 0,5-2 0,2-7 0,1-6 0,4-8 0,5-7 0,3-7 0,-3-4 0,-3-11 0,-5-10 0,-1-4 0,-2-1 0,-6 10 0,-3 8 0,0 7 0,-2 2 0,2 1 0,0 0 0,2 1 0,2 0 0,1 3 0,2 4 0,1 9 0,1 14 0,-3 13 0,-3 5 0,-4-5 0,-3-12 0,0-13 0,0-10 0,-1-18 0,2-14 0,2-12 0,5-4 0,3 6 0,0 10 0,-1 12 0,-2 9 0,0 7 0,2 8 0,0 11 0,0 14 0,0 10 0,-2 4 0,-2-8 0,-1-12 0,0-12 0,4-8 0,8-4 0,9-1 0,5-6 0,0-6 0,-5-13 0,-9-8 0,-7-9 0,-5-6 0,-3-3 0,-1-1 0,1 6 0,-1 7 0,-1 8 0,0 6 0,1 3 0,-1 4 0,1 2 0,-1 2 0,-1 2 0,-1 3 0,2 3 0,0 5 0,2 5 0,1 14 0,2 23 0,4 26 0,0 21 0,-1 2 0,-3-13 0,-1-23 0,1-23 0,1-17 0,1-7 0,1-5 0,3-1 0,5-2 0,4-2 0,0 0 0,-3 0 0,-4 0 0,-3 1 0,-1-1 0,2-3 0,2-2 0,1-2 0,-1 1 0,-4 2 0,-5 2 0,-4 2 0,1 2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4:04.536"/>
    </inkml:context>
    <inkml:brush xml:id="br0">
      <inkml:brushProperty name="width" value="0.025" units="cm"/>
      <inkml:brushProperty name="height" value="0.025" units="cm"/>
    </inkml:brush>
  </inkml:definitions>
  <inkml:trace contextRef="#ctx0" brushRef="#br0">244 11 24575,'-8'0'0,"-8"-1"0,-6 0 0,-6-1 0,-4 0 0,1 1 0,-3-1 0,5 1 0,7 0 0,8 1 0,8 0 0,4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10.776"/>
    </inkml:context>
    <inkml:brush xml:id="br0">
      <inkml:brushProperty name="width" value="0.025" units="cm"/>
      <inkml:brushProperty name="height" value="0.025" units="cm"/>
    </inkml:brush>
  </inkml:definitions>
  <inkml:trace contextRef="#ctx0" brushRef="#br0">1 68 24575,'31'-1'0,"24"-4"0,24-5 0,6-5 0,-20-1 0,-24 3 0,-23 8 0,-12 3 0,-10 3 0,-5 1 0,3-2 0,-2 1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32.465"/>
    </inkml:context>
    <inkml:brush xml:id="br0">
      <inkml:brushProperty name="width" value="0.025" units="cm"/>
      <inkml:brushProperty name="height" value="0.025" units="cm"/>
    </inkml:brush>
  </inkml:definitions>
  <inkml:trace contextRef="#ctx0" brushRef="#br0">0 106 24575,'19'-1'0,"30"-2"0,51-3 0,-26 2 0,6-1 0,14-2 0,4 0 0,-28 1 0,2 0 0,-2 0 0,32-4 0,-5 0 0,-15 2 0,-7 0 0,-19 2 0,-8 1 0,2-1 0,-35 4 0,-11 2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33.150"/>
    </inkml:context>
    <inkml:brush xml:id="br0">
      <inkml:brushProperty name="width" value="0.025" units="cm"/>
      <inkml:brushProperty name="height" value="0.025" units="cm"/>
    </inkml:brush>
  </inkml:definitions>
  <inkml:trace contextRef="#ctx0" brushRef="#br0">0 1 24575,'19'6'0,"32"12"0,31 12 0,5 4 0,-19-6 0,-37-12 0,-27-7 0,-8 2 0,-10 4 0,-5 4 0,-3-1 0,5-4 0,6-5 0,5-5 0,2-2 0,3 0 0,1-2 0,0 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4.086"/>
    </inkml:context>
    <inkml:brush xml:id="br0">
      <inkml:brushProperty name="width" value="0.025" units="cm"/>
      <inkml:brushProperty name="height" value="0.025" units="cm"/>
    </inkml:brush>
  </inkml:definitions>
  <inkml:trace contextRef="#ctx0" brushRef="#br0">859 36 24575,'-11'-1'0,"-16"-4"0,-19-2 0,-26-2 0,-19 1 0,37 5 0,-2 1 0,-5 1 0,0 2 0,0 1 0,1 2 0,4 2 0,4 1 0,-24 8 0,31 0 0,24-2 0,14-2 0,5 3 0,6 5 0,10 4 0,17 4 0,26 2 0,32 3 0,-37-17 0,0-1 0,41 7 0,-24-9 0,-30-7 0,-10-2 0,3 2 0,1 1 0,-6 2 0,-9 2 0,-9 7 0,-5 9 0,-7 10 0,-9 3 0,-15 0 0,-23-3 0,-17-5 0,-14-7 0,0-9 0,12-9 0,13-6 0,18-2 0,16-1 0,11 1 0,4-2 0,4 2 0,0-1 0,1 2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4.703"/>
    </inkml:context>
    <inkml:brush xml:id="br0">
      <inkml:brushProperty name="width" value="0.025" units="cm"/>
      <inkml:brushProperty name="height" value="0.025" units="cm"/>
    </inkml:brush>
  </inkml:definitions>
  <inkml:trace contextRef="#ctx0" brushRef="#br0">1 0 24575,'38'2'0,"61"2"0,-11 0 0,11 0 0,-14-1 0,5 0 0,0 0-339,3 0 0,1-1 0,-5 0 339,-13 0 0,-3-1 0,-6-1 166,4 1 1,-11-2-167,-7 0 42,-33 0 0,-14 1 0,-5 0 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5.236"/>
    </inkml:context>
    <inkml:brush xml:id="br0">
      <inkml:brushProperty name="width" value="0.025" units="cm"/>
      <inkml:brushProperty name="height" value="0.025" units="cm"/>
    </inkml:brush>
  </inkml:definitions>
  <inkml:trace contextRef="#ctx0" brushRef="#br0">0 0 24575,'39'21'0,"13"13"0,12 15 0,-5 11 0,-22-3 0,-21 1 0,-24 1 0,-23 1 0,-13-4 0,-1-12 0,13-19 0,17-15 0,10-8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5.804"/>
    </inkml:context>
    <inkml:brush xml:id="br0">
      <inkml:brushProperty name="width" value="0.025" units="cm"/>
      <inkml:brushProperty name="height" value="0.025" units="cm"/>
    </inkml:brush>
  </inkml:definitions>
  <inkml:trace contextRef="#ctx0" brushRef="#br0">17 0 24575,'0'17'0,"0"22"0,3 60 0,-1-22 0,-1 6 0,1 8 0,-2 1 0,0-7 0,-1-6 0,-1-23 0,-1-9 0,0-7 0,-3-36 0,2-41 0,2 17 0,-2-14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6.236"/>
    </inkml:context>
    <inkml:brush xml:id="br0">
      <inkml:brushProperty name="width" value="0.025" units="cm"/>
      <inkml:brushProperty name="height" value="0.025" units="cm"/>
    </inkml:brush>
  </inkml:definitions>
  <inkml:trace contextRef="#ctx0" brushRef="#br0">1 13 24575,'39'-3'0,"53"0"0,-21 1 0,6 1 0,7 0 0,0 0 0,-11 1 0,-7-1 0,16 1 0,-49-1 0,-23 2 0,-8-1 0,-2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6.869"/>
    </inkml:context>
    <inkml:brush xml:id="br0">
      <inkml:brushProperty name="width" value="0.025" units="cm"/>
      <inkml:brushProperty name="height" value="0.025" units="cm"/>
    </inkml:brush>
  </inkml:definitions>
  <inkml:trace contextRef="#ctx0" brushRef="#br0">1 4 24575,'38'-1'0,"41"0"0,-28 1 0,1-1 0,1 1 0,-2-1 0,18 2 0,-39-1 0,-15 1 0,-9-1 0,-4 0 0,-1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7.336"/>
    </inkml:context>
    <inkml:brush xml:id="br0">
      <inkml:brushProperty name="width" value="0.025" units="cm"/>
      <inkml:brushProperty name="height" value="0.025" units="cm"/>
    </inkml:brush>
  </inkml:definitions>
  <inkml:trace contextRef="#ctx0" brushRef="#br0">0 1 24575,'23'0'0,"32"0"0,25 2 0,13-1 0,-19 1 0,-32-1 0,-21-1 0,-14 0 0,-3 0 0,-2 0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4:06.403"/>
    </inkml:context>
    <inkml:brush xml:id="br0">
      <inkml:brushProperty name="width" value="0.025" units="cm"/>
      <inkml:brushProperty name="height" value="0.025" units="cm"/>
    </inkml:brush>
  </inkml:definitions>
  <inkml:trace contextRef="#ctx0" brushRef="#br0">0 175 24575,'8'-7'0,"10"-4"0,15-7 0,12-3 0,3-2 0,-4 3 0,-7 3 0,-4 1 0,0 3 0,4 2 0,2 2 0,-2 4 0,-4 2 0,-10 2 0,-5 1 0,5 2 0,7 1 0,3 3 0,-6 1 0,-11-2 0,-12-2 0,-2 0 0,1 1 0,1 1 0,1-1 0,0-1 0,-4-1 0,0-2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7.754"/>
    </inkml:context>
    <inkml:brush xml:id="br0">
      <inkml:brushProperty name="width" value="0.025" units="cm"/>
      <inkml:brushProperty name="height" value="0.025" units="cm"/>
    </inkml:brush>
  </inkml:definitions>
  <inkml:trace contextRef="#ctx0" brushRef="#br0">1 0 24575,'0'10'0,"0"8"0,0 7 0,0 2 0,0-7 0,0-11 0,0-5 0,0-5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8.354"/>
    </inkml:context>
    <inkml:brush xml:id="br0">
      <inkml:brushProperty name="width" value="0.025" units="cm"/>
      <inkml:brushProperty name="height" value="0.025" units="cm"/>
    </inkml:brush>
  </inkml:definitions>
  <inkml:trace contextRef="#ctx0" brushRef="#br0">0 1 24575,'0'0'0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1.821"/>
    </inkml:context>
    <inkml:brush xml:id="br0">
      <inkml:brushProperty name="width" value="0.025" units="cm"/>
      <inkml:brushProperty name="height" value="0.025" units="cm"/>
    </inkml:brush>
  </inkml:definitions>
  <inkml:trace contextRef="#ctx0" brushRef="#br0">1 40 24575,'24'-1'0,"27"0"0,41 1 0,-32-2 0,2 0 0,1-1 0,0 0 0,-7-2 0,-4 1 0,20-5 0,-30 3 0,-24 3 0,-13 3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2.204"/>
    </inkml:context>
    <inkml:brush xml:id="br0">
      <inkml:brushProperty name="width" value="0.025" units="cm"/>
      <inkml:brushProperty name="height" value="0.025" units="cm"/>
    </inkml:brush>
  </inkml:definitions>
  <inkml:trace contextRef="#ctx0" brushRef="#br0">15 1 24575,'-2'6'0,"-1"16"0,1-6 0,-3 51 0,3 27 0,2-33 0,0 3 0,2 0 0,1-4 0,3 20 0,-2-42 0,-2-27 0,-2-9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2.471"/>
    </inkml:context>
    <inkml:brush xml:id="br0">
      <inkml:brushProperty name="width" value="0.025" units="cm"/>
      <inkml:brushProperty name="height" value="0.025" units="cm"/>
    </inkml:brush>
  </inkml:definitions>
  <inkml:trace contextRef="#ctx0" brushRef="#br0">0 1 24575,'51'1'0,"38"0"0,-30-1 0,3 0 0,2 0 0,-4 0 0,26-1 0,-41 0 0,-30 1 0,-11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01.324"/>
    </inkml:context>
    <inkml:brush xml:id="br0">
      <inkml:brushProperty name="width" value="0.025" units="cm"/>
      <inkml:brushProperty name="height" value="0.025" units="cm"/>
    </inkml:brush>
  </inkml:definitions>
  <inkml:trace contextRef="#ctx0" brushRef="#br0">1 5 24575,'34'-2'0,"13"1"0,12 0 0,11 1 0,10 2 0,5 0-874,-5 0 1,4 1-1,3 0 1,-1 1 873,4-1 0,1 1 0,0 0 0,-4 1 0,13 0 0,-2 0 0,-11 0-3207,-1-1 1,-15-1 3206,-7-1 0,-45-2 0,-17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01.823"/>
    </inkml:context>
    <inkml:brush xml:id="br0">
      <inkml:brushProperty name="width" value="0.025" units="cm"/>
      <inkml:brushProperty name="height" value="0.025" units="cm"/>
    </inkml:brush>
  </inkml:definitions>
  <inkml:trace contextRef="#ctx0" brushRef="#br0">1 167 24575,'87'-4'0,"-6"-2"0,14-2 0,-24 1 0,6 0 0,4-1 0,2 0-754,-6 0 0,3 0 1,1 0-1,1-1 1,-3 1 753,15-2 0,-1 0 0,-2 1 0,-5 0 0,6-1 0,-5 1 0,-12 1 234,-9 2 0,-17 2 1,-23 2-1,-21 1 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49.737"/>
    </inkml:context>
    <inkml:brush xml:id="br0">
      <inkml:brushProperty name="width" value="0.025" units="cm"/>
      <inkml:brushProperty name="height" value="0.025" units="cm"/>
    </inkml:brush>
  </inkml:definitions>
  <inkml:trace contextRef="#ctx0" brushRef="#br0">5 48 24575,'-3'1'0,"1"-1"0,5 1 0,14-2 0,66-3 0,-6 1 0,9-1 0,-15 2 0,4-2 0,0 1 0,7-1 0,0 1 0,-3-1 0,15 0 0,-10 0 0,-28 0 0,-8 1 0,-4 0 0,-38 3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0.187"/>
    </inkml:context>
    <inkml:brush xml:id="br0">
      <inkml:brushProperty name="width" value="0.025" units="cm"/>
      <inkml:brushProperty name="height" value="0.025" units="cm"/>
    </inkml:brush>
  </inkml:definitions>
  <inkml:trace contextRef="#ctx0" brushRef="#br0">0 0 24575,'8'8'0,"14"16"0,13 16 0,2 12 0,-10 3 0,-23-8 0,-17-6 0,-9-5 0,-4-10 0,3-9 0,10-9 0,6-5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0.722"/>
    </inkml:context>
    <inkml:brush xml:id="br0">
      <inkml:brushProperty name="width" value="0.025" units="cm"/>
      <inkml:brushProperty name="height" value="0.025" units="cm"/>
    </inkml:brush>
  </inkml:definitions>
  <inkml:trace contextRef="#ctx0" brushRef="#br0">1 48 24575,'60'-1'0,"-9"0"0,7-1 0,20-2 0,6 0 0,4-1 0,-3-1 0,-13 1 0,-8-1 0,10-2 0,-50 4 0,-21 3 0,-3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4:07.620"/>
    </inkml:context>
    <inkml:brush xml:id="br0">
      <inkml:brushProperty name="width" value="0.025" units="cm"/>
      <inkml:brushProperty name="height" value="0.025" units="cm"/>
    </inkml:brush>
  </inkml:definitions>
  <inkml:trace contextRef="#ctx0" brushRef="#br0">0 85 24575,'20'-6'0,"3"-3"0,2-2 0,-3 0 0,-6 4 0,-3 3 0,-1 1 0,-2 2 0,-3 0 0,-1 0 0,-1 1 0,1 0 0,1 0 0,-2 0 0,-1 0 0,-2 0 0,1 0 0,3-1 0,4-1 0,4-1 0,5-1 0,3-1 0,1 0 0,-4 0 0,-6 2 0,-5 1 0,-5 2 0,0 1 0,-1 2 0,2 2 0,1 1 0,0 0 0,0 0 0,0 0 0,1 0 0,1 2 0,0-4 0,-3-1 0,-2-3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1.254"/>
    </inkml:context>
    <inkml:brush xml:id="br0">
      <inkml:brushProperty name="width" value="0.025" units="cm"/>
      <inkml:brushProperty name="height" value="0.025" units="cm"/>
    </inkml:brush>
  </inkml:definitions>
  <inkml:trace contextRef="#ctx0" brushRef="#br0">1 0 24575,'8'1'0,"6"4"0,7 5 0,2 5 0,-3 2 0,-6-1 0,-8 1 0,-6 3 0,-6 3 0,-2 0 0,-3-5 0,0-4 0,2-5 0,2-2 0,3-3 0,2-2 0,2-1 0,0-1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3.938"/>
    </inkml:context>
    <inkml:brush xml:id="br0">
      <inkml:brushProperty name="width" value="0.025" units="cm"/>
      <inkml:brushProperty name="height" value="0.025" units="cm"/>
    </inkml:brush>
  </inkml:definitions>
  <inkml:trace contextRef="#ctx0" brushRef="#br0">973 167 24575,'-9'-6'0,"-9"-6"0,-17-7 0,-12-3 0,-7 1 0,3 6 0,6 6 0,-5 3 0,-4 2 0,-8 0 0,-2 1 0,8 2 0,-5 4 0,26 0 0,-11 6 0,18 3 0,-10 10 0,-6 12 0,2 8 0,-3 12 0,5 8 0,11 13 0,13 21 0,13-43 0,3 1 0,2 3 0,2 0 0,3-3 0,2-3 0,19 36 0,12-14 0,9-17 0,8-12 0,9-9 0,14-3 0,-30-16 0,1-2 0,6-2 0,0-1 0,4-3 0,0-3 0,0-5 0,0-5 0,2-6 0,0-6 0,4-7 0,-1-5 0,-4-4 0,-4-2 0,-9 1 0,-6-1 0,8-21 0,-30 12 0,-15 2 0,-5-2 0,-3-9 0,-5-6 0,-5-4 0,-6 0 0,-5 2 0,-7 1 0,-7 4 0,-13 3 0,-17-3 0,27 27 0,-2 1 0,-2-1 0,0 1 0,-39-22 0,17 13 0,20 14 0,18 10 0,17 8 0,8 4 0,3 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6.389"/>
    </inkml:context>
    <inkml:brush xml:id="br0">
      <inkml:brushProperty name="width" value="0.025" units="cm"/>
      <inkml:brushProperty name="height" value="0.025" units="cm"/>
    </inkml:brush>
  </inkml:definitions>
  <inkml:trace contextRef="#ctx0" brushRef="#br0">82 1 24575,'-10'13'0,"-7"12"0,-5 7 0,2 2 0,9-6 0,9 0 0,8 1 0,6 1 0,6-7 0,7-8 0,10-9 0,7-4 0,0-1 0,-10 0 0,-15 1 0,-11 3 0,-6 5 0,-7 9 0,-4 7 0,-2 3 0,3-4 0,4-5 0,4-6 0,1-4 0,1-3 0,4-1 0,4 4 0,7 4 0,4 2 0,0-1 0,-6-3 0,-6-3 0,-5-1 0,-7 6 0,-9 12 0,-6 6 0,1 0 0,6-8 0,10-10 0,10-1 0,11 1 0,13 3 0,3-1 0,-6-3 0,-11-6 0,-12-3 0,-4 1 0,-4 3 0,-2 2 0,1 0 0,0-2 0,3-2 0,1-2 0,1 0 0,2 0 0,-1-1 0,0-1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7.172"/>
    </inkml:context>
    <inkml:brush xml:id="br0">
      <inkml:brushProperty name="width" value="0.025" units="cm"/>
      <inkml:brushProperty name="height" value="0.025" units="cm"/>
    </inkml:brush>
  </inkml:definitions>
  <inkml:trace contextRef="#ctx0" brushRef="#br0">0 266 24575,'11'6'0,"11"6"0,12 7 0,11 2 0,-3-5 0,-11-8 0,-16-5 0,-5-10 0,3-13 0,13-18 0,12-22 0,0-4 0,-5 3 0,-10 17 0,-8 16 0,-5 11 0,-4 9 0,-2 4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9.024"/>
    </inkml:context>
    <inkml:brush xml:id="br0">
      <inkml:brushProperty name="width" value="0.025" units="cm"/>
      <inkml:brushProperty name="height" value="0.025" units="cm"/>
    </inkml:brush>
  </inkml:definitions>
  <inkml:trace contextRef="#ctx0" brushRef="#br0">272 411 24575,'-14'2'0,"-12"1"0,-15 4 0,-8 4 0,2 4 0,9 3 0,11 2 0,11 2 0,6 2 0,7 1 0,4-1 0,4-4 0,1-6 0,2-6 0,7-7 0,9-5 0,15-16 0,26-27 0,-26 11 0,1-3 0,1-7 0,-1-1 0,-6 2 0,-4 2 0,5-29 0,-19 17 0,-10 10 0,-2 3 0,-2 8 0,-2 9 0,-1 10 0,1 8 0,0 5 0,-6 15 0,-6 25 0,-3 27 0,0 27 0,10-39 0,2 0 0,0 43 0,3-20 0,2-26 0,0-23 0,1-7 0,1-4 0,0-5 0,1-2 0,3-3 0,1-2 0,4-3 0,4-3 0,5-6 0,3-7 0,1-8 0,-4-1 0,-7 4 0,-7 7 0,-4 6 0,-2 4 0,-1 3 0,-1 11 0,0 23 0,1 17 0,0 8 0,-1-8 0,1-22 0,-1-14 0,1-11 0,2-7 0,-2 3 0,1-3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8:59.390"/>
    </inkml:context>
    <inkml:brush xml:id="br0">
      <inkml:brushProperty name="width" value="0.025" units="cm"/>
      <inkml:brushProperty name="height" value="0.025" units="cm"/>
    </inkml:brush>
  </inkml:definitions>
  <inkml:trace contextRef="#ctx0" brushRef="#br0">0 1 24575,'0'0'0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00.574"/>
    </inkml:context>
    <inkml:brush xml:id="br0">
      <inkml:brushProperty name="width" value="0.025" units="cm"/>
      <inkml:brushProperty name="height" value="0.025" units="cm"/>
    </inkml:brush>
  </inkml:definitions>
  <inkml:trace contextRef="#ctx0" brushRef="#br0">0 301 24575,'14'-1'0,"1"1"0,6-3 0,5-6 0,9-8 0,8-11 0,6-11 0,-1-5 0,-5-6 0,-9 5 0,-14 11 0,-9 12 0,-9 15 0,-10 6 0,-13 3 0,-10 5 0,-7 3 0,4 5 0,10 2 0,8 2 0,7 0 0,4 3 0,4 8 0,3 9 0,6 11 0,5 4 0,3-7 0,1-10 0,-2-12 0,2-9 0,11-6 0,13-5 0,11-5 0,4-4 0,-7-4 0,-13-1 0,-14 1 0,-11 2 0,-8 3 0,-3 1 0,1 1 0,-1 0 0,0 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11.643"/>
    </inkml:context>
    <inkml:brush xml:id="br0">
      <inkml:brushProperty name="width" value="0.025" units="cm"/>
      <inkml:brushProperty name="height" value="0.025" units="cm"/>
    </inkml:brush>
  </inkml:definitions>
  <inkml:trace contextRef="#ctx0" brushRef="#br0">85 1 24575,'-4'30'0,"0"24"0,-2 19 0,-1 6 0,-4-15 0,-4-23 0,-3-17 0,7-14 0,3-7 0,7-4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12.627"/>
    </inkml:context>
    <inkml:brush xml:id="br0">
      <inkml:brushProperty name="width" value="0.025" units="cm"/>
      <inkml:brushProperty name="height" value="0.025" units="cm"/>
    </inkml:brush>
  </inkml:definitions>
  <inkml:trace contextRef="#ctx0" brushRef="#br0">23 40 24575,'6'-4'0,"7"-3"0,10-3 0,2 2 0,-2 1 0,-9 4 0,-4 3 0,5 0 0,6 1 0,2 0 0,-3 2 0,-7 1 0,-5 0 0,-3-1 0,-1 0 0,0 2 0,0 2 0,-2 4 0,0 2 0,-2 1 0,1 0 0,-1 2 0,-1 2 0,-2 1 0,-4 1 0,-7-1 0,-8 1 0,-8 0 0,-4-1 0,-1-4 0,0-6 0,6-5 0,6-3 0,9 0 0,7-1 0,4-2 0,2-3 0,1 3 0,0-3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13.194"/>
    </inkml:context>
    <inkml:brush xml:id="br0">
      <inkml:brushProperty name="width" value="0.025" units="cm"/>
      <inkml:brushProperty name="height" value="0.025" units="cm"/>
    </inkml:brush>
  </inkml:definitions>
  <inkml:trace contextRef="#ctx0" brushRef="#br0">1 1 24575,'1'7'0,"1"5"0,1 7 0,1 12 0,-1 15 0,-1 16 0,-1 2 0,-1-10 0,0-20 0,0-20 0,0-9 0,0-4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4:08.454"/>
    </inkml:context>
    <inkml:brush xml:id="br0">
      <inkml:brushProperty name="width" value="0.025" units="cm"/>
      <inkml:brushProperty name="height" value="0.025" units="cm"/>
    </inkml:brush>
  </inkml:definitions>
  <inkml:trace contextRef="#ctx0" brushRef="#br0">1 57 24575,'52'-6'0,"1"1"0,10 0 0,13 1 0,10 0 0,9 0 0,5 0-894,-22 1 0,5 1 1,5-1-1,4 1 0,3-1 1,5 1-1,2 0 0,2 1 1,3-1-1,0 1 0,2 0 811,-22 0 0,2 0 0,1 1 1,3-1-1,1 1 0,1 0 0,2 0 1,1 0-1,1 0 0,1 1 0,1-1 1,1 1-1,1-1 0,0 1 0,1 0 1,0 0-1,0 0 0,1 0-11,-12 0 0,2 0 1,1 0-1,0 1 0,1-1 1,1 1-1,0 0 0,1-1 1,1 1-1,0 0 0,1 0 1,0 0-1,0 0 0,0 1 1,1-1-1,-1 0 0,1 1 1,-1-1-1,1 1 0,-1-1 1,0 1-1,0 0 0,0 0 94,-3-1 0,0 1 0,2 0 0,-1 0 0,1 0 0,0 0 0,1 0 0,-1 1 0,1-1 0,-1 0 0,1 1 0,-1-1 0,0 1 0,0-1 0,0 1 0,-1 0 0,-1-1 0,0 1 0,0 0 0,-1 0 0,-1 0 0,-1-1 0,-1 1 0,-1 0-47,12 1 1,-1-1 0,0 1 0,-1-1-1,0 1 1,0 0 0,-1 0 0,0 0-1,-2 0 1,0 0 0,-1 0 0,-1 0 0,-1 0-1,-2 0 1,-1 0 0,-1 0 0,-1-1-1,-2 1 1,-2 0 46,22 0 0,-1 1 0,-1 0 0,-2 0 0,-1-1 0,-3 1 0,-2-1 0,-3 1 0,-4-1 0,-2 0 0,-4 0 0,-4 0 0,26 1 0,-2 0 0,-7 0 0,-8 0 0,-10-1 0,-12 0 0,23 1 0,-47-1 3034,-67-1-3034,-29-1 0,-16 0 0,0-1 0,-9 0 0,-4 0 331,-1-1 1,-7 1 0,1-1 0,7 0 0,6 0 0,5-1 0,2 0 0,-27 0 0,0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14.595"/>
    </inkml:context>
    <inkml:brush xml:id="br0">
      <inkml:brushProperty name="width" value="0.025" units="cm"/>
      <inkml:brushProperty name="height" value="0.025" units="cm"/>
    </inkml:brush>
  </inkml:definitions>
  <inkml:trace contextRef="#ctx0" brushRef="#br0">12 0 24575,'-2'22'0,"-1"9"0,1 5 0,-1-1 0,2-10 0,1-7 0,-1-4 0,1-4 0,2-7 0,-1-2 0,0-2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15.245"/>
    </inkml:context>
    <inkml:brush xml:id="br0">
      <inkml:brushProperty name="width" value="0.025" units="cm"/>
      <inkml:brushProperty name="height" value="0.025" units="cm"/>
    </inkml:brush>
  </inkml:definitions>
  <inkml:trace contextRef="#ctx0" brushRef="#br0">1 7 24575,'12'0'0,"8"-1"0,6 0 0,4 0 0,-14 0 0,-1 1 0,-8-1 0,-3 1 0,0-2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15.928"/>
    </inkml:context>
    <inkml:brush xml:id="br0">
      <inkml:brushProperty name="width" value="0.025" units="cm"/>
      <inkml:brushProperty name="height" value="0.025" units="cm"/>
    </inkml:brush>
  </inkml:definitions>
  <inkml:trace contextRef="#ctx0" brushRef="#br0">1 0 24575,'1'45'0,"1"3"0,0 8 0,-1-7 0,-1-11 0,0-5 0,-1-5 0,-1-4 0,1-9 0,1-7 0,0-5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16.828"/>
    </inkml:context>
    <inkml:brush xml:id="br0">
      <inkml:brushProperty name="width" value="0.025" units="cm"/>
      <inkml:brushProperty name="height" value="0.025" units="cm"/>
    </inkml:brush>
  </inkml:definitions>
  <inkml:trace contextRef="#ctx0" brushRef="#br0">0 15 24575,'8'-1'0,"6"-2"0,8-1 0,7 0 0,4 2 0,3 1 0,0 1 0,-3 1 0,-7 1 0,-8 1 0,-6 1 0,-3 2 0,-2 2 0,-2 2 0,-1 1 0,-5 1 0,-4 2 0,-7 2 0,-10 4 0,-13 1 0,-11-3 0,-1-6 0,9-7 0,11-4 0,11-1 0,5 0 0,5 0 0,3 0 0,2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8.770"/>
    </inkml:context>
    <inkml:brush xml:id="br0">
      <inkml:brushProperty name="width" value="0.025" units="cm"/>
      <inkml:brushProperty name="height" value="0.025" units="cm"/>
    </inkml:brush>
  </inkml:definitions>
  <inkml:trace contextRef="#ctx0" brushRef="#br0">0 128 24575,'20'26'0,"28"51"0,-6-6 0,6 9 0,-11-18 0,3 4 0,-1-2 0,0 1 0,0-1 0,-1-4 0,7 11 0,-4-9 0,5 1 0,-24-41 0,-6-33 0,28-53 0,-6 8 0,3-6 0,10-17 0,2-3 0,-18 24 0,-1 0 0,-1 1 0,6-15 0,-4 4 0,-10 12 0,-5 4 0,8-28 0,-11 24 0,-6 18 0,-5 18 0,-5 13 0,-1 4 0,0 2 0,0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39.919"/>
    </inkml:context>
    <inkml:brush xml:id="br0">
      <inkml:brushProperty name="width" value="0.025" units="cm"/>
      <inkml:brushProperty name="height" value="0.025" units="cm"/>
    </inkml:brush>
  </inkml:definitions>
  <inkml:trace contextRef="#ctx0" brushRef="#br0">808 10 24575,'-18'-2'0,"-12"1"0,-23-2 0,-11 1 0,-7 1 0,0 0 0,-9 2 0,-16 2 0,45 0 0,1-1 0,-39 4 0,31-1 0,26-2 0,17 1 0,8 2 0,1 4 0,1 5 0,3 5 0,4 3 0,6 1 0,0-8 0,26 9 0,29-3 0,-16-9 0,4-1 0,4-1 0,-1-1 0,40 1 0,-22-4 0,-20-1 0,-22-2 0,1 5 0,-14 4 0,7 7 0,2 5 0,-3 1 0,-1 3 0,-1 9 0,-4 11 0,-8 12 0,-15 11 0,-22 10 0,-17 0 0,-11-8 0,-4-17 0,-2-23 0,-10-16 0,-10-12 0,5-7 0,13-5 0,17-2 0,10-3 0,1-3 0,1-3 0,5-4 0,11-6 0,9 11 0,6 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0.635"/>
    </inkml:context>
    <inkml:brush xml:id="br0">
      <inkml:brushProperty name="width" value="0.025" units="cm"/>
      <inkml:brushProperty name="height" value="0.025" units="cm"/>
    </inkml:brush>
  </inkml:definitions>
  <inkml:trace contextRef="#ctx0" brushRef="#br0">0 0 24575,'97'4'0,"-37"0"0,9 1 0,4 0 0,3 0 0,5 1 0,3 1 0,0-1-713,8 1 1,2 1 0,0-1 0,-3 0 712,-7-1 0,-2 1 0,-3-1 0,-5-1 0,0 1 0,-5-2 0,-8 0 902,35 0-902,-55-4 117,-26 0 0,-11 0 1,-4 0-1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1.085"/>
    </inkml:context>
    <inkml:brush xml:id="br0">
      <inkml:brushProperty name="width" value="0.025" units="cm"/>
      <inkml:brushProperty name="height" value="0.025" units="cm"/>
    </inkml:brush>
  </inkml:definitions>
  <inkml:trace contextRef="#ctx0" brushRef="#br0">1 0 24575,'33'15'0,"24"18"0,21 23 0,-38-19 0,-4 3 0,-6 7 0,-8 4 0,-13 4 0,-8 1 0,-9 2 0,-6-1 0,-4-3 0,-4-5 0,-23 23 0,8-33 0,12-23 0,11-11 0,8-4 0,4-1 0,2-1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5.353"/>
    </inkml:context>
    <inkml:brush xml:id="br0">
      <inkml:brushProperty name="width" value="0.025" units="cm"/>
      <inkml:brushProperty name="height" value="0.025" units="cm"/>
    </inkml:brush>
  </inkml:definitions>
  <inkml:trace contextRef="#ctx0" brushRef="#br0">27 1 24575,'0'17'0,"0"33"0,-1 49 0,1-21 0,-1 9 0,0-17 0,0 5 0,-1 1-306,1 7 0,-1 1 1,0 0 305,0-3 0,-1-1 0,1-4 0,-1 17 0,1-9 112,0-27 1,1-9-113,1-9 0,3-38 0,4-27 0,-2 10 0,1-7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5.837"/>
    </inkml:context>
    <inkml:brush xml:id="br0">
      <inkml:brushProperty name="width" value="0.025" units="cm"/>
      <inkml:brushProperty name="height" value="0.025" units="cm"/>
    </inkml:brush>
  </inkml:definitions>
  <inkml:trace contextRef="#ctx0" brushRef="#br0">1 81 24575,'49'-9'0,"8"1"0,11 0 0,25-3 0,7 1 0,-30 3 0,1 0 0,-3 1 0,15-1 0,-11 2 0,-5 3 0,-51 1 0,-23 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4:09.388"/>
    </inkml:context>
    <inkml:brush xml:id="br0">
      <inkml:brushProperty name="width" value="0.025" units="cm"/>
      <inkml:brushProperty name="height" value="0.025" units="cm"/>
    </inkml:brush>
  </inkml:definitions>
  <inkml:trace contextRef="#ctx0" brushRef="#br0">1 43 24575,'89'-7'0,"-17"3"0,18-1 0,13 1 0,7 0 0,-29 2 0,6 0 0,5-1 0,5 1 0,4 0 0,2 1 0,3-1 0,0 1 0,0 0-757,-18 0 1,2 1 0,3-1 0,0 1 0,2 0 0,2 0-1,0 0 1,0 0 0,1 1 0,0-1 0,-1 1 0,0 0-1,0 0 642,1 0 0,1 0 1,1 1-1,0-1 1,1 1-1,-1 0 0,1 0 1,-2 0-1,0 0 1,-2 0-1,-1 0 1,-1 1-1,-3-1 115,11 1 0,0 0 0,0 1 0,-2-1 0,-1 1 0,-3 0 0,-2-1 0,-5 1 0,-3 0 0,-6 0 175,27 2 0,-6 1 0,-7-1 0,-9 0 0,-11 0-175,20 1 0,-26-3 0,-33-2 0,-32-2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6.286"/>
    </inkml:context>
    <inkml:brush xml:id="br0">
      <inkml:brushProperty name="width" value="0.025" units="cm"/>
      <inkml:brushProperty name="height" value="0.025" units="cm"/>
    </inkml:brush>
  </inkml:definitions>
  <inkml:trace contextRef="#ctx0" brushRef="#br0">0 32 24575,'58'-4'0,"-1"0"0,-1 0 0,0 0 0,8 0 0,-2 0 0,26-1 0,-31 3 0,-36 4 0,-16-1 0,-7 2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6.737"/>
    </inkml:context>
    <inkml:brush xml:id="br0">
      <inkml:brushProperty name="width" value="0.025" units="cm"/>
      <inkml:brushProperty name="height" value="0.025" units="cm"/>
    </inkml:brush>
  </inkml:definitions>
  <inkml:trace contextRef="#ctx0" brushRef="#br0">0 74 24575,'91'-4'0,"-32"1"0,5-1 0,10 0 0,2-2 0,-5 1 0,-3 0 0,27-4 0,-38 2 0,-23 4 0,-16 1 0,-10 0 0,-3 0 0,9-6 0,-8 5 0,6-4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3.672"/>
    </inkml:context>
    <inkml:brush xml:id="br0">
      <inkml:brushProperty name="width" value="0.025" units="cm"/>
      <inkml:brushProperty name="height" value="0.025" units="cm"/>
    </inkml:brush>
  </inkml:definitions>
  <inkml:trace contextRef="#ctx0" brushRef="#br0">0 115 24575,'0'9'0,"1"7"0,0 10 0,1 8 0,0 1 0,-1-3 0,0-5 0,-1-4 0,1 0 0,-1 0 0,0 2 0,0 3 0,0 0 0,0-4 0,0-11 0,1-8 0,1-16 0,4-12 0,3-15 0,2-8 0,0-4 0,0 4 0,-3 5 0,-1 5 0,-2 6 0,-2 6 0,0 6 0,-1 3 0,-1 1 0,2 1 0,-2 1 0,1 2 0,-1 2 0,0 3 0,2 1 0,3-1 0,5-2 0,4 0 0,5 0 0,3 2 0,3 0 0,3 2 0,2 1 0,0 2 0,1 0 0,-4 1 0,-6 0 0,-8 0 0,-6 0 0,-4 1 0,-2-1 0,1 2 0,1 0 0,0 1 0,-1 0 0,0-1 0,-2-1 0,-1-2 0,1 1 0,-1-1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7.319"/>
    </inkml:context>
    <inkml:brush xml:id="br0">
      <inkml:brushProperty name="width" value="0.025" units="cm"/>
      <inkml:brushProperty name="height" value="0.025" units="cm"/>
    </inkml:brush>
  </inkml:definitions>
  <inkml:trace contextRef="#ctx0" brushRef="#br0">0 11 24575,'74'-1'0,"-18"0"0,6 0 0,17 0 0,3-1 0,4 1 0,-2 0 0,-19 0 0,-6 0 0,16 1 0,-42 0 0,-24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7.670"/>
    </inkml:context>
    <inkml:brush xml:id="br0">
      <inkml:brushProperty name="width" value="0.025" units="cm"/>
      <inkml:brushProperty name="height" value="0.025" units="cm"/>
    </inkml:brush>
  </inkml:definitions>
  <inkml:trace contextRef="#ctx0" brushRef="#br0">176 1 24575,'0'19'0,"-1"49"0,0-6 0,0 9 0,1-8 0,-1 6 0,0 0 0,-1 8 0,1 1 0,-2-1 0,1-5 0,-1-1 0,-1-3 0,-2 13 0,-2-7 0,-8 16 0,0-48 0,-5-27 0,-18-13 0,19-2 0,-10-2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7.953"/>
    </inkml:context>
    <inkml:brush xml:id="br0">
      <inkml:brushProperty name="width" value="0.025" units="cm"/>
      <inkml:brushProperty name="height" value="0.025" units="cm"/>
    </inkml:brush>
  </inkml:definitions>
  <inkml:trace contextRef="#ctx0" brushRef="#br0">0 24 24575,'67'1'0,"-17"-1"0,5 1 0,6-1 0,3 0 0,7 0 0,-1-1 0,-12-1 0,-4-1 0,28-3 0,-25 1 0,-29 1 0,-16 2 0,-9 1 0,1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4.739"/>
    </inkml:context>
    <inkml:brush xml:id="br0">
      <inkml:brushProperty name="width" value="0.025" units="cm"/>
      <inkml:brushProperty name="height" value="0.025" units="cm"/>
    </inkml:brush>
  </inkml:definitions>
  <inkml:trace contextRef="#ctx0" brushRef="#br0">1 74 24575,'18'-3'0,"41"-5"0,-7 1 0,7 1 0,14-1 0,3 1 0,9 0 0,0 1 0,-5 1 0,-1 2 0,-6 0 0,-1 0 0,-6 0 0,-2 0 0,-12 1 0,-3 0 0,26 0 0,-25 1 0,-7-1 0,-3 0 0,-7 0 0,-12 0 0,-12-1 0,-7 1 0,-2 1 0,0-1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5.255"/>
    </inkml:context>
    <inkml:brush xml:id="br0">
      <inkml:brushProperty name="width" value="0.025" units="cm"/>
      <inkml:brushProperty name="height" value="0.025" units="cm"/>
    </inkml:brush>
  </inkml:definitions>
  <inkml:trace contextRef="#ctx0" brushRef="#br0">169 0 24575,'13'8'0,"8"6"0,6 8 0,-1 4 0,-9 0 0,-10-3 0,-8 1 0,-10 1 0,-11 2 0,-20 7 0,-9 0 0,-2 0 0,7-7 0,17-11 0,13-8 0,8-5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6.773"/>
    </inkml:context>
    <inkml:brush xml:id="br0">
      <inkml:brushProperty name="width" value="0.025" units="cm"/>
      <inkml:brushProperty name="height" value="0.025" units="cm"/>
    </inkml:brush>
  </inkml:definitions>
  <inkml:trace contextRef="#ctx0" brushRef="#br0">1 175 24575,'14'44'0,"15"46"0,-9-27 0,2 3 0,0 6 0,1-1 0,-5-12 0,-3-5 0,3 16 0,-11-32 0,-5-23 0,-2-11 0,1-17 0,0-18 0,1-23 0,1-14 0,2-4 0,1 6 0,0 7 0,1 1 0,-1 3 0,-2 6 0,1 7 0,-2 11 0,0 6 0,-1 6 0,1 2 0,0 1 0,2 1 0,4 0 0,5-2 0,9-4 0,8 0 0,5 2 0,1 4 0,-1 4 0,-3 4 0,-5 4 0,-2 2 0,-6 2 0,-5-1 0,-6 1 0,-6 0 0,-1-1 0,-2 2 0,1-1 0,-1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8.156"/>
    </inkml:context>
    <inkml:brush xml:id="br0">
      <inkml:brushProperty name="width" value="0.025" units="cm"/>
      <inkml:brushProperty name="height" value="0.025" units="cm"/>
    </inkml:brush>
  </inkml:definitions>
  <inkml:trace contextRef="#ctx0" brushRef="#br0">193 1 24575,'-18'14'0,"-3"9"0,-6 18 0,-4 18 0,-1 17 0,5 10 0,7 0 0,8-7 0,8-11 0,3-11 0,2-12 0,0-13 0,2-11 0,-1-8 0,1-5 0,-1-4 0,1-2 0,-1-1 0,0 0 0,-1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4:20.091"/>
    </inkml:context>
    <inkml:brush xml:id="br0">
      <inkml:brushProperty name="width" value="0.025" units="cm"/>
      <inkml:brushProperty name="height" value="0.025" units="cm"/>
    </inkml:brush>
  </inkml:definitions>
  <inkml:trace contextRef="#ctx0" brushRef="#br0">1219 1 24575,'-54'20'0,"-9"5"0,-10 8 0,5-3 0,-4 4 0,-3 2-700,-9 7 0,-2 4 0,1 1 700,1 3 0,0 2 0,8 0 0,20-9 0,6 0 0,5 2 337,-5 17 1,11 3-338,14-4 0,7 3 0,6 13 0,4 5 0,3-17 0,2 3 0,1 4-473,0 16 1,3 4 0,1 5 472,1-10 0,1 4 0,2 3 0,1 0-578,0-11 0,0 0 0,2 2 0,1 1 0,1 3 578,0-4 0,2 1 0,1 3 0,0 0 0,1 1 0,1-1-413,1 5 1,1 0 0,0 1 0,2 0-1,0 1 1,0 1 412,-1-10 0,0 0 0,0 1 0,1 1 0,0-1 0,1 1 0,-1-1 0,1 0 0,0 1 0,0 0 0,1 0 0,-1-1 0,0-2 0,0-2 0,2 3 0,-1-1 0,0-2 0,0-1 0,-1-3 0,1-2-121,6 21 1,0-2 0,-1-6 0,-1-7 120,-1-8 0,-1-7 0,-2-9 589,-1-6 1,-1-10-590,2 10 2542,-11-7-2542,0 19 4163,2 15-4163,-4-34 0,0 3 401,2 7 1,1 3-402,0 14 0,-1 5 0,-4-14 0,0 3 0,-1 1-215,0 9 0,-1 1 1,-2 0 214,0 0 0,-2 0 0,0-4 0,-3 24 0,-1-7 0,-1-24 0,-2-8 0,-6 15 0,4-32 0,3-18 0,3-11 0,0-6 0,2-5 0,-1-3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9.040"/>
    </inkml:context>
    <inkml:brush xml:id="br0">
      <inkml:brushProperty name="width" value="0.025" units="cm"/>
      <inkml:brushProperty name="height" value="0.025" units="cm"/>
    </inkml:brush>
  </inkml:definitions>
  <inkml:trace contextRef="#ctx0" brushRef="#br0">36 1 24575,'-4'13'0,"-1"9"0,-1 10 0,0 12 0,0 5 0,2-2 0,2-5 0,0-10 0,1-9 0,1-8 0,0-5 0,1-5 0,0-2 0,1-1 0,0-1 0,3-1 0,3 0 0,5 0 0,2 0 0,3-2 0,3-1 0,-2-1 0,0-3 0,-5 0 0,-4 0 0,-5 3 0,-2 2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9.574"/>
    </inkml:context>
    <inkml:brush xml:id="br0">
      <inkml:brushProperty name="width" value="0.025" units="cm"/>
      <inkml:brushProperty name="height" value="0.025" units="cm"/>
    </inkml:brush>
  </inkml:definitions>
  <inkml:trace contextRef="#ctx0" brushRef="#br0">1 90 24575,'19'-7'0,"17"-5"0,17-6 0,1-1 0,-13 5 0,-17 7 0,-13 4 0,-3 2 0,-3-1 0,-1-1 0,-1 2 0,-1-1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0.173"/>
    </inkml:context>
    <inkml:brush xml:id="br0">
      <inkml:brushProperty name="width" value="0.025" units="cm"/>
      <inkml:brushProperty name="height" value="0.025" units="cm"/>
    </inkml:brush>
  </inkml:definitions>
  <inkml:trace contextRef="#ctx0" brushRef="#br0">53 1 24575,'4'23'0,"6"14"0,4 14 0,1 6 0,-5-3 0,-7-4 0,-8 0 0,-8 3 0,-5-3 0,-5-9 0,3-10 0,5-11 0,6-10 0,5-5 0,3-4 0,1-1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1.907"/>
    </inkml:context>
    <inkml:brush xml:id="br0">
      <inkml:brushProperty name="width" value="0.025" units="cm"/>
      <inkml:brushProperty name="height" value="0.025" units="cm"/>
    </inkml:brush>
  </inkml:definitions>
  <inkml:trace contextRef="#ctx0" brushRef="#br0">121 1 24575,'-5'8'0,"-3"9"0,-4 16 0,-2 19 0,2 16 0,4 2 0,4-9 0,4-13 0,1-13 0,0-6 0,1-2 0,2 3 0,2 8 0,6 15 0,4 14 0,6 10 0,5 6 0,3-3 0,-1-6 0,-4-11 0,-8-11 0,-8-6 0,-11 4 0,-20 13 0,-18 8 0,-12 2 0,-2-8 0,15-16 0,16-11 0,12-5 0,12 4 0,9 9 0,9 9 0,6 4 0,1 3 0,-4 11 0,-4 13 0,-6 6 0,-4-9 0,-7-14 0,-8-8 0,-9-2 0,-7 0 0,-3-5 0,0-6 0,4-5 0,4-4 0,7-4 0,5-6 0,4-8 0,1-7 0,1-8 0,0-5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2.540"/>
    </inkml:context>
    <inkml:brush xml:id="br0">
      <inkml:brushProperty name="width" value="0.025" units="cm"/>
      <inkml:brushProperty name="height" value="0.025" units="cm"/>
    </inkml:brush>
  </inkml:definitions>
  <inkml:trace contextRef="#ctx0" brushRef="#br0">0 0 24575,'3'11'0,"10"21"0,10 20 0,12 19 0,2 1 0,-9-20 0,-9-19 0,-12-21 0,2-12 0,18-15 0,29-19 0,17-11 0,-1-1 0,-21 13 0,-24 15 0,-12 7 0,-6 5 0,-3 2 0,-1 0 0,-3 2 0,0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3.891"/>
    </inkml:context>
    <inkml:brush xml:id="br0">
      <inkml:brushProperty name="width" value="0.025" units="cm"/>
      <inkml:brushProperty name="height" value="0.025" units="cm"/>
    </inkml:brush>
  </inkml:definitions>
  <inkml:trace contextRef="#ctx0" brushRef="#br0">5 11 24575,'-2'29'0,"1"18"0,0 22 0,1 7 0,0-14 0,0-22 0,0-22 0,0-13 0,0-4 0,0-2 0,1-4 0,0-5 0,1-8 0,-1-7 0,2-4 0,1 1 0,2 1 0,0 1 0,0 2 0,1 3 0,-1 5 0,4 5 0,5 1 0,11-4 0,13-6 0,4-1 0,-2 1 0,-8 6 0,-9 5 0,-2 5 0,-1 1 0,-3 2 0,-1 1 0,-1 2 0,0 1 0,-4 0 0,-5-1 0,-4-1 0,-2-1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4.608"/>
    </inkml:context>
    <inkml:brush xml:id="br0">
      <inkml:brushProperty name="width" value="0.025" units="cm"/>
      <inkml:brushProperty name="height" value="0.025" units="cm"/>
    </inkml:brush>
  </inkml:definitions>
  <inkml:trace contextRef="#ctx0" brushRef="#br0">210 0 24575,'-10'20'0,"-8"14"0,-8 19 0,-6 22 0,0 10 0,2 10 0,15-42 0,3 1 0,2-1 0,1-1 0,2 0 0,2-1 0,2 35 0,5-21 0,2-15 0,3-10 0,1-4 0,0-7 0,-1-8 0,-1-10 0,-3-7 0,-2-2 0,0-1 0,-1-1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5.458"/>
    </inkml:context>
    <inkml:brush xml:id="br0">
      <inkml:brushProperty name="width" value="0.025" units="cm"/>
      <inkml:brushProperty name="height" value="0.025" units="cm"/>
    </inkml:brush>
  </inkml:definitions>
  <inkml:trace contextRef="#ctx0" brushRef="#br0">61 0 24575,'-2'20'0,"-4"23"0,-3 32 0,4-26 0,0 3 0,0 6 0,0 1 0,2-4 0,-1-1 0,-2 36 0,1-25 0,2-28 0,1-21 0,2-10 0,5-5 0,8-4 0,7-1 0,8-1 0,1-1 0,-4 1 0,-4 0 0,-8 1 0,-5 0 0,2-4 0,1-5 0,-3 4 0,-1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5.925"/>
    </inkml:context>
    <inkml:brush xml:id="br0">
      <inkml:brushProperty name="width" value="0.025" units="cm"/>
      <inkml:brushProperty name="height" value="0.025" units="cm"/>
    </inkml:brush>
  </inkml:definitions>
  <inkml:trace contextRef="#ctx0" brushRef="#br0">0 30 24575,'12'-1'0,"17"-1"0,19-1 0,12-1 0,-5-1 0,-14 1 0,-17 0 0,-12 1 0,-7 1 0,-3 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6.558"/>
    </inkml:context>
    <inkml:brush xml:id="br0">
      <inkml:brushProperty name="width" value="0.025" units="cm"/>
      <inkml:brushProperty name="height" value="0.025" units="cm"/>
    </inkml:brush>
  </inkml:definitions>
  <inkml:trace contextRef="#ctx0" brushRef="#br0">1 0 24575,'13'10'0,"18"16"0,18 25 0,-16-13 0,1 4 0,0 7 0,-2 1 0,-4 0 0,-3 0 0,10 38 0,-19-17 0,-15-7 0,-13 3 0,-11 7 0,-8-1 0,-3-7 0,4-14 0,8-19 0,9-13 0,7-13 0,4-11 0,2-12 0,-1 7 0,1-6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52.673"/>
    </inkml:context>
    <inkml:brush xml:id="br0">
      <inkml:brushProperty name="width" value="0.025" units="cm"/>
      <inkml:brushProperty name="height" value="0.025" units="cm"/>
    </inkml:brush>
  </inkml:definitions>
  <inkml:trace contextRef="#ctx0" brushRef="#br0">246 340 24575,'9'-1'0,"11"1"0,16-1 0,21 1 0,13 0 0,4 0 0,2-1 0,4-1 0,6-2 0,1-1 0,-7-4 0,-16 0 0,-13-2 0,-9-2 0,-1-5 0,2-5 0,-4-1 0,-5-1 0,-12 4 0,-8 1 0,-3 0 0,-1-1 0,-3 2 0,-1 0 0,-4 2 0,-3 2 0,-2 3 0,-2 3 0,-4 4 0,-2 1 0,-5 1 0,-3 1 0,-13-1 0,11 3 0,-21-2 0,13 1 0,-2 1 0,6 0 0,13 0 0,-1 2 0,-3 4 0,-4 7 0,-4 7 0,-6 9 0,-5 12 0,-4 4 0,-3 3 0,5-6 0,11-9 0,6-5 0,0 3 0,-7 7 0,-9 10 0,-10 9 0,-3 1 0,6-4 0,8-6 0,4-6 0,-1-1 0,-4 1 0,-3-2 0,0-5 0,3-6 0,2-8 0,2-5 0,0-5 0,-1-4 0,-1-3 0,1-2 0,4-2 0,6 0 0,8-1 0,6-1 0,5 1 0,3-2 0,0-1 0,1-1 0,0 1 0,0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4:20.808"/>
    </inkml:context>
    <inkml:brush xml:id="br0">
      <inkml:brushProperty name="width" value="0.025" units="cm"/>
      <inkml:brushProperty name="height" value="0.025" units="cm"/>
    </inkml:brush>
  </inkml:definitions>
  <inkml:trace contextRef="#ctx0" brushRef="#br0">1 56 24575,'22'58'0,"9"18"0,-11-30 0,-1 1 0,17 37 0,-13-30 0,-13-29 0,-6-18 0,4-16 0,13-8 0,20-11 0,21-11 0,-19 14 0,4-2 0,7-5 0,3-2 0,3-2 0,0-1 0,-4 2 0,-4 2 0,24-16 0,-33 20 0,-24 16 0,-9 8 0,-5 2 0,-1 1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7.175"/>
    </inkml:context>
    <inkml:brush xml:id="br0">
      <inkml:brushProperty name="width" value="0.025" units="cm"/>
      <inkml:brushProperty name="height" value="0.025" units="cm"/>
    </inkml:brush>
  </inkml:definitions>
  <inkml:trace contextRef="#ctx0" brushRef="#br0">1 1 24575,'82'1'0,"0"0"0,-17 1 0,3-1 0,1 1 0,9 0 0,1 0 0,-2 1 0,27 0 0,-9 0 0,-35-2 0,-7 1 0,11-4 0,-19-2 0,-12-1 0,-8 0 0,-9 2 0,-9 3 0,3-1 0,-5 1 0,2-1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7.825"/>
    </inkml:context>
    <inkml:brush xml:id="br0">
      <inkml:brushProperty name="width" value="0.025" units="cm"/>
      <inkml:brushProperty name="height" value="0.025" units="cm"/>
    </inkml:brush>
  </inkml:definitions>
  <inkml:trace contextRef="#ctx0" brushRef="#br0">0 206 24575,'26'-6'0,"19"-3"0,13-1 0,3-1 0,7 0 0,4-1-594,16-1 1,5-1-1,-1 0 594,-2 2 0,0-1 0,-6 2 0,14-2 0,-11 2 288,-32 5 0,-7 0-288,6-1 294,-8 1-294,-9 1 0,-14 1 0,-20-2 0,-5 5 0,-4-3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8.360"/>
    </inkml:context>
    <inkml:brush xml:id="br0">
      <inkml:brushProperty name="width" value="0.025" units="cm"/>
      <inkml:brushProperty name="height" value="0.025" units="cm"/>
    </inkml:brush>
  </inkml:definitions>
  <inkml:trace contextRef="#ctx0" brushRef="#br0">0 1 24575,'30'15'0,"22"17"0,25 19 0,-35-20 0,-1 0 0,22 23 0,-28-16 0,-29-9 0,-22-2 0,-16 5 0,-15 3 0,2-9 0,9-9 0,16-10 0,13-5 0,2-8 0,1-10 0,1 6 0,0-4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12.293"/>
    </inkml:context>
    <inkml:brush xml:id="br0">
      <inkml:brushProperty name="width" value="0.025" units="cm"/>
      <inkml:brushProperty name="height" value="0.025" units="cm"/>
    </inkml:brush>
  </inkml:definitions>
  <inkml:trace contextRef="#ctx0" brushRef="#br0">1 1 24575,'0'0'0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8.770"/>
    </inkml:context>
    <inkml:brush xml:id="br0">
      <inkml:brushProperty name="width" value="0.025" units="cm"/>
      <inkml:brushProperty name="height" value="0.025" units="cm"/>
    </inkml:brush>
  </inkml:definitions>
  <inkml:trace contextRef="#ctx0" brushRef="#br0">0 128 24575,'20'26'0,"28"51"0,-6-6 0,6 9 0,-11-18 0,3 4 0,-1-2 0,0 1 0,0-1 0,-1-4 0,7 11 0,-4-9 0,5 1 0,-24-41 0,-6-33 0,28-53 0,-6 8 0,3-6 0,10-17 0,2-3 0,-18 24 0,-1 0 0,-1 1 0,6-15 0,-4 4 0,-10 12 0,-5 4 0,8-28 0,-11 24 0,-6 18 0,-5 18 0,-5 13 0,-1 4 0,0 2 0,0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39.919"/>
    </inkml:context>
    <inkml:brush xml:id="br0">
      <inkml:brushProperty name="width" value="0.025" units="cm"/>
      <inkml:brushProperty name="height" value="0.025" units="cm"/>
    </inkml:brush>
  </inkml:definitions>
  <inkml:trace contextRef="#ctx0" brushRef="#br0">808 10 24575,'-18'-2'0,"-12"1"0,-23-2 0,-11 1 0,-7 1 0,0 0 0,-9 2 0,-16 2 0,45 0 0,1-1 0,-39 4 0,31-1 0,26-2 0,17 1 0,8 2 0,1 4 0,1 5 0,3 5 0,4 3 0,6 1 0,0-8 0,26 9 0,29-3 0,-16-9 0,4-1 0,4-1 0,-1-1 0,40 1 0,-22-4 0,-20-1 0,-22-2 0,1 5 0,-14 4 0,7 7 0,2 5 0,-3 1 0,-1 3 0,-1 9 0,-4 11 0,-8 12 0,-15 11 0,-22 10 0,-17 0 0,-11-8 0,-4-17 0,-2-23 0,-10-16 0,-10-12 0,5-7 0,13-5 0,17-2 0,10-3 0,1-3 0,1-3 0,5-4 0,11-6 0,9 11 0,6 1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0.635"/>
    </inkml:context>
    <inkml:brush xml:id="br0">
      <inkml:brushProperty name="width" value="0.025" units="cm"/>
      <inkml:brushProperty name="height" value="0.025" units="cm"/>
    </inkml:brush>
  </inkml:definitions>
  <inkml:trace contextRef="#ctx0" brushRef="#br0">0 0 24575,'97'4'0,"-37"0"0,9 1 0,4 0 0,3 0 0,5 1 0,3 1 0,0-1-713,8 1 1,2 1 0,0-1 0,-3 0 712,-7-1 0,-2 1 0,-3-1 0,-5-1 0,0 1 0,-5-2 0,-8 0 902,35 0-902,-55-4 117,-26 0 0,-11 0 1,-4 0-1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1.085"/>
    </inkml:context>
    <inkml:brush xml:id="br0">
      <inkml:brushProperty name="width" value="0.025" units="cm"/>
      <inkml:brushProperty name="height" value="0.025" units="cm"/>
    </inkml:brush>
  </inkml:definitions>
  <inkml:trace contextRef="#ctx0" brushRef="#br0">1 0 24575,'33'15'0,"24"18"0,21 23 0,-38-19 0,-4 3 0,-6 7 0,-8 4 0,-13 4 0,-8 1 0,-9 2 0,-6-1 0,-4-3 0,-4-5 0,-23 23 0,8-33 0,12-23 0,11-11 0,8-4 0,4-1 0,2-1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5.353"/>
    </inkml:context>
    <inkml:brush xml:id="br0">
      <inkml:brushProperty name="width" value="0.025" units="cm"/>
      <inkml:brushProperty name="height" value="0.025" units="cm"/>
    </inkml:brush>
  </inkml:definitions>
  <inkml:trace contextRef="#ctx0" brushRef="#br0">27 1 24575,'0'17'0,"0"33"0,-1 49 0,1-21 0,-1 9 0,0-17 0,0 5 0,-1 1-306,1 7 0,-1 1 1,0 0 305,0-3 0,-1-1 0,1-4 0,-1 17 0,1-9 112,0-27 1,1-9-113,1-9 0,3-38 0,4-27 0,-2 10 0,1-7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5.837"/>
    </inkml:context>
    <inkml:brush xml:id="br0">
      <inkml:brushProperty name="width" value="0.025" units="cm"/>
      <inkml:brushProperty name="height" value="0.025" units="cm"/>
    </inkml:brush>
  </inkml:definitions>
  <inkml:trace contextRef="#ctx0" brushRef="#br0">1 81 24575,'49'-9'0,"8"1"0,11 0 0,25-3 0,7 1 0,-30 3 0,1 0 0,-3 1 0,15-1 0,-11 2 0,-5 3 0,-51 1 0,-23 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5:38.418"/>
    </inkml:context>
    <inkml:brush xml:id="br0">
      <inkml:brushProperty name="width" value="0.025" units="cm"/>
      <inkml:brushProperty name="height" value="0.025" units="cm"/>
    </inkml:brush>
  </inkml:definitions>
  <inkml:trace contextRef="#ctx0" brushRef="#br0">1 1 24575,'0'0'0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6.286"/>
    </inkml:context>
    <inkml:brush xml:id="br0">
      <inkml:brushProperty name="width" value="0.025" units="cm"/>
      <inkml:brushProperty name="height" value="0.025" units="cm"/>
    </inkml:brush>
  </inkml:definitions>
  <inkml:trace contextRef="#ctx0" brushRef="#br0">0 32 24575,'58'-4'0,"-1"0"0,-1 0 0,0 0 0,8 0 0,-2 0 0,26-1 0,-31 3 0,-36 4 0,-16-1 0,-7 2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6.737"/>
    </inkml:context>
    <inkml:brush xml:id="br0">
      <inkml:brushProperty name="width" value="0.025" units="cm"/>
      <inkml:brushProperty name="height" value="0.025" units="cm"/>
    </inkml:brush>
  </inkml:definitions>
  <inkml:trace contextRef="#ctx0" brushRef="#br0">0 74 24575,'91'-4'0,"-32"1"0,5-1 0,10 0 0,2-2 0,-5 1 0,-3 0 0,27-4 0,-38 2 0,-23 4 0,-16 1 0,-10 0 0,-3 0 0,9-6 0,-8 5 0,6-4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3.672"/>
    </inkml:context>
    <inkml:brush xml:id="br0">
      <inkml:brushProperty name="width" value="0.025" units="cm"/>
      <inkml:brushProperty name="height" value="0.025" units="cm"/>
    </inkml:brush>
  </inkml:definitions>
  <inkml:trace contextRef="#ctx0" brushRef="#br0">0 115 24575,'0'9'0,"1"7"0,0 10 0,1 8 0,0 1 0,-1-3 0,0-5 0,-1-4 0,1 0 0,-1 0 0,0 2 0,0 3 0,0 0 0,0-4 0,0-11 0,1-8 0,1-16 0,4-12 0,3-15 0,2-8 0,0-4 0,0 4 0,-3 5 0,-1 5 0,-2 6 0,-2 6 0,0 6 0,-1 3 0,-1 1 0,2 1 0,-2 1 0,1 2 0,-1 2 0,0 3 0,2 1 0,3-1 0,5-2 0,4 0 0,5 0 0,3 2 0,3 0 0,3 2 0,2 1 0,0 2 0,1 0 0,-4 1 0,-6 0 0,-8 0 0,-6 0 0,-4 1 0,-2-1 0,1 2 0,1 0 0,0 1 0,-1 0 0,0-1 0,-2-1 0,-1-2 0,1 1 0,-1-1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7.319"/>
    </inkml:context>
    <inkml:brush xml:id="br0">
      <inkml:brushProperty name="width" value="0.025" units="cm"/>
      <inkml:brushProperty name="height" value="0.025" units="cm"/>
    </inkml:brush>
  </inkml:definitions>
  <inkml:trace contextRef="#ctx0" brushRef="#br0">0 11 24575,'74'-1'0,"-18"0"0,6 0 0,17 0 0,3-1 0,4 1 0,-2 0 0,-19 0 0,-6 0 0,16 1 0,-42 0 0,-24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7.670"/>
    </inkml:context>
    <inkml:brush xml:id="br0">
      <inkml:brushProperty name="width" value="0.025" units="cm"/>
      <inkml:brushProperty name="height" value="0.025" units="cm"/>
    </inkml:brush>
  </inkml:definitions>
  <inkml:trace contextRef="#ctx0" brushRef="#br0">176 1 24575,'0'19'0,"-1"49"0,0-6 0,0 9 0,1-8 0,-1 6 0,0 0 0,-1 8 0,1 1 0,-2-1 0,1-5 0,-1-1 0,-1-3 0,-2 13 0,-2-7 0,-8 16 0,0-48 0,-5-27 0,-18-13 0,19-2 0,-10-2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47.953"/>
    </inkml:context>
    <inkml:brush xml:id="br0">
      <inkml:brushProperty name="width" value="0.025" units="cm"/>
      <inkml:brushProperty name="height" value="0.025" units="cm"/>
    </inkml:brush>
  </inkml:definitions>
  <inkml:trace contextRef="#ctx0" brushRef="#br0">0 24 24575,'67'1'0,"-17"-1"0,5 1 0,6-1 0,3 0 0,7 0 0,-1-1 0,-12-1 0,-4-1 0,28-3 0,-25 1 0,-29 1 0,-16 2 0,-9 1 0,1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4.739"/>
    </inkml:context>
    <inkml:brush xml:id="br0">
      <inkml:brushProperty name="width" value="0.025" units="cm"/>
      <inkml:brushProperty name="height" value="0.025" units="cm"/>
    </inkml:brush>
  </inkml:definitions>
  <inkml:trace contextRef="#ctx0" brushRef="#br0">1 74 24575,'18'-3'0,"41"-5"0,-7 1 0,7 1 0,14-1 0,3 1 0,9 0 0,0 1 0,-5 1 0,-1 2 0,-6 0 0,-1 0 0,-6 0 0,-2 0 0,-12 1 0,-3 0 0,26 0 0,-25 1 0,-7-1 0,-3 0 0,-7 0 0,-12 0 0,-12-1 0,-7 1 0,-2 1 0,0-1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5.255"/>
    </inkml:context>
    <inkml:brush xml:id="br0">
      <inkml:brushProperty name="width" value="0.025" units="cm"/>
      <inkml:brushProperty name="height" value="0.025" units="cm"/>
    </inkml:brush>
  </inkml:definitions>
  <inkml:trace contextRef="#ctx0" brushRef="#br0">169 0 24575,'13'8'0,"8"6"0,6 8 0,-1 4 0,-9 0 0,-10-3 0,-8 1 0,-10 1 0,-11 2 0,-20 7 0,-9 0 0,-2 0 0,7-7 0,17-11 0,13-8 0,8-5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6.773"/>
    </inkml:context>
    <inkml:brush xml:id="br0">
      <inkml:brushProperty name="width" value="0.025" units="cm"/>
      <inkml:brushProperty name="height" value="0.025" units="cm"/>
    </inkml:brush>
  </inkml:definitions>
  <inkml:trace contextRef="#ctx0" brushRef="#br0">1 175 24575,'14'44'0,"15"46"0,-9-27 0,2 3 0,0 6 0,1-1 0,-5-12 0,-3-5 0,3 16 0,-11-32 0,-5-23 0,-2-11 0,1-17 0,0-18 0,1-23 0,1-14 0,2-4 0,1 6 0,0 7 0,1 1 0,-1 3 0,-2 6 0,1 7 0,-2 11 0,0 6 0,-1 6 0,1 2 0,0 1 0,2 1 0,4 0 0,5-2 0,9-4 0,8 0 0,5 2 0,1 4 0,-1 4 0,-3 4 0,-5 4 0,-2 2 0,-6 2 0,-5-1 0,-6 1 0,-6 0 0,-1-1 0,-2 2 0,1-1 0,-1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8.156"/>
    </inkml:context>
    <inkml:brush xml:id="br0">
      <inkml:brushProperty name="width" value="0.025" units="cm"/>
      <inkml:brushProperty name="height" value="0.025" units="cm"/>
    </inkml:brush>
  </inkml:definitions>
  <inkml:trace contextRef="#ctx0" brushRef="#br0">193 1 24575,'-18'14'0,"-3"9"0,-6 18 0,-4 18 0,-1 17 0,5 10 0,7 0 0,8-7 0,8-11 0,3-11 0,2-12 0,0-13 0,2-11 0,-1-8 0,1-5 0,-1-4 0,1-2 0,-1-1 0,0 0 0,-1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6:00.758"/>
    </inkml:context>
    <inkml:brush xml:id="br0">
      <inkml:brushProperty name="width" value="0.025" units="cm"/>
      <inkml:brushProperty name="height" value="0.025" units="cm"/>
    </inkml:brush>
  </inkml:definitions>
  <inkml:trace contextRef="#ctx0" brushRef="#br0">1 1 24575,'0'0'0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9.040"/>
    </inkml:context>
    <inkml:brush xml:id="br0">
      <inkml:brushProperty name="width" value="0.025" units="cm"/>
      <inkml:brushProperty name="height" value="0.025" units="cm"/>
    </inkml:brush>
  </inkml:definitions>
  <inkml:trace contextRef="#ctx0" brushRef="#br0">36 1 24575,'-4'13'0,"-1"9"0,-1 10 0,0 12 0,0 5 0,2-2 0,2-5 0,0-10 0,1-9 0,1-8 0,0-5 0,1-5 0,0-2 0,1-1 0,0-1 0,3-1 0,3 0 0,5 0 0,2 0 0,3-2 0,3-1 0,-2-1 0,0-3 0,-5 0 0,-4 0 0,-5 3 0,-2 2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49:59.574"/>
    </inkml:context>
    <inkml:brush xml:id="br0">
      <inkml:brushProperty name="width" value="0.025" units="cm"/>
      <inkml:brushProperty name="height" value="0.025" units="cm"/>
    </inkml:brush>
  </inkml:definitions>
  <inkml:trace contextRef="#ctx0" brushRef="#br0">1 90 24575,'19'-7'0,"17"-5"0,17-6 0,1-1 0,-13 5 0,-17 7 0,-13 4 0,-3 2 0,-3-1 0,-1-1 0,-1 2 0,-1-1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0.173"/>
    </inkml:context>
    <inkml:brush xml:id="br0">
      <inkml:brushProperty name="width" value="0.025" units="cm"/>
      <inkml:brushProperty name="height" value="0.025" units="cm"/>
    </inkml:brush>
  </inkml:definitions>
  <inkml:trace contextRef="#ctx0" brushRef="#br0">53 1 24575,'4'23'0,"6"14"0,4 14 0,1 6 0,-5-3 0,-7-4 0,-8 0 0,-8 3 0,-5-3 0,-5-9 0,3-10 0,5-11 0,6-10 0,5-5 0,3-4 0,1-1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1.907"/>
    </inkml:context>
    <inkml:brush xml:id="br0">
      <inkml:brushProperty name="width" value="0.025" units="cm"/>
      <inkml:brushProperty name="height" value="0.025" units="cm"/>
    </inkml:brush>
  </inkml:definitions>
  <inkml:trace contextRef="#ctx0" brushRef="#br0">121 1 24575,'-5'8'0,"-3"9"0,-4 16 0,-2 19 0,2 16 0,4 2 0,4-9 0,4-13 0,1-13 0,0-6 0,1-2 0,2 3 0,2 8 0,6 15 0,4 14 0,6 10 0,5 6 0,3-3 0,-1-6 0,-4-11 0,-8-11 0,-8-6 0,-11 4 0,-20 13 0,-18 8 0,-12 2 0,-2-8 0,15-16 0,16-11 0,12-5 0,12 4 0,9 9 0,9 9 0,6 4 0,1 3 0,-4 11 0,-4 13 0,-6 6 0,-4-9 0,-7-14 0,-8-8 0,-9-2 0,-7 0 0,-3-5 0,0-6 0,4-5 0,4-4 0,7-4 0,5-6 0,4-8 0,1-7 0,1-8 0,0-5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2.540"/>
    </inkml:context>
    <inkml:brush xml:id="br0">
      <inkml:brushProperty name="width" value="0.025" units="cm"/>
      <inkml:brushProperty name="height" value="0.025" units="cm"/>
    </inkml:brush>
  </inkml:definitions>
  <inkml:trace contextRef="#ctx0" brushRef="#br0">0 0 24575,'3'11'0,"10"21"0,10 20 0,12 19 0,2 1 0,-9-20 0,-9-19 0,-12-21 0,2-12 0,18-15 0,29-19 0,17-11 0,-1-1 0,-21 13 0,-24 15 0,-12 7 0,-6 5 0,-3 2 0,-1 0 0,-3 2 0,0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3.891"/>
    </inkml:context>
    <inkml:brush xml:id="br0">
      <inkml:brushProperty name="width" value="0.025" units="cm"/>
      <inkml:brushProperty name="height" value="0.025" units="cm"/>
    </inkml:brush>
  </inkml:definitions>
  <inkml:trace contextRef="#ctx0" brushRef="#br0">5 11 24575,'-2'29'0,"1"18"0,0 22 0,1 7 0,0-14 0,0-22 0,0-22 0,0-13 0,0-4 0,0-2 0,1-4 0,0-5 0,1-8 0,-1-7 0,2-4 0,1 1 0,2 1 0,0 1 0,0 2 0,1 3 0,-1 5 0,4 5 0,5 1 0,11-4 0,13-6 0,4-1 0,-2 1 0,-8 6 0,-9 5 0,-2 5 0,-1 1 0,-3 2 0,-1 1 0,-1 2 0,0 1 0,-4 0 0,-5-1 0,-4-1 0,-2-1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4.608"/>
    </inkml:context>
    <inkml:brush xml:id="br0">
      <inkml:brushProperty name="width" value="0.025" units="cm"/>
      <inkml:brushProperty name="height" value="0.025" units="cm"/>
    </inkml:brush>
  </inkml:definitions>
  <inkml:trace contextRef="#ctx0" brushRef="#br0">210 0 24575,'-10'20'0,"-8"14"0,-8 19 0,-6 22 0,0 10 0,2 10 0,15-42 0,3 1 0,2-1 0,1-1 0,2 0 0,2-1 0,2 35 0,5-21 0,2-15 0,3-10 0,1-4 0,0-7 0,-1-8 0,-1-10 0,-3-7 0,-2-2 0,0-1 0,-1-1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5.458"/>
    </inkml:context>
    <inkml:brush xml:id="br0">
      <inkml:brushProperty name="width" value="0.025" units="cm"/>
      <inkml:brushProperty name="height" value="0.025" units="cm"/>
    </inkml:brush>
  </inkml:definitions>
  <inkml:trace contextRef="#ctx0" brushRef="#br0">61 0 24575,'-2'20'0,"-4"23"0,-3 32 0,4-26 0,0 3 0,0 6 0,0 1 0,2-4 0,-1-1 0,-2 36 0,1-25 0,2-28 0,1-21 0,2-10 0,5-5 0,8-4 0,7-1 0,8-1 0,1-1 0,-4 1 0,-4 0 0,-8 1 0,-5 0 0,2-4 0,1-5 0,-3 4 0,-1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5.925"/>
    </inkml:context>
    <inkml:brush xml:id="br0">
      <inkml:brushProperty name="width" value="0.025" units="cm"/>
      <inkml:brushProperty name="height" value="0.025" units="cm"/>
    </inkml:brush>
  </inkml:definitions>
  <inkml:trace contextRef="#ctx0" brushRef="#br0">0 30 24575,'12'-1'0,"17"-1"0,19-1 0,12-1 0,-5-1 0,-14 1 0,-17 0 0,-12 1 0,-7 1 0,-3 1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6.558"/>
    </inkml:context>
    <inkml:brush xml:id="br0">
      <inkml:brushProperty name="width" value="0.025" units="cm"/>
      <inkml:brushProperty name="height" value="0.025" units="cm"/>
    </inkml:brush>
  </inkml:definitions>
  <inkml:trace contextRef="#ctx0" brushRef="#br0">1 0 24575,'13'10'0,"18"16"0,18 25 0,-16-13 0,1 4 0,0 7 0,-2 1 0,-4 0 0,-3 0 0,10 38 0,-19-17 0,-15-7 0,-13 3 0,-11 7 0,-8-1 0,-3-7 0,4-14 0,8-19 0,9-13 0,7-13 0,4-11 0,2-12 0,-1 7 0,1-6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26.684"/>
    </inkml:context>
    <inkml:brush xml:id="br0">
      <inkml:brushProperty name="width" value="0.025" units="cm"/>
      <inkml:brushProperty name="height" value="0.025" units="cm"/>
    </inkml:brush>
  </inkml:definitions>
  <inkml:trace contextRef="#ctx0" brushRef="#br0">1 26 24575,'0'-6'0,"1"0"0,-1 0 0,1 2 0,-1 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7.175"/>
    </inkml:context>
    <inkml:brush xml:id="br0">
      <inkml:brushProperty name="width" value="0.025" units="cm"/>
      <inkml:brushProperty name="height" value="0.025" units="cm"/>
    </inkml:brush>
  </inkml:definitions>
  <inkml:trace contextRef="#ctx0" brushRef="#br0">1 1 24575,'82'1'0,"0"0"0,-17 1 0,3-1 0,1 1 0,9 0 0,1 0 0,-2 1 0,27 0 0,-9 0 0,-35-2 0,-7 1 0,11-4 0,-19-2 0,-12-1 0,-8 0 0,-9 2 0,-9 3 0,3-1 0,-5 1 0,2-1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7.825"/>
    </inkml:context>
    <inkml:brush xml:id="br0">
      <inkml:brushProperty name="width" value="0.025" units="cm"/>
      <inkml:brushProperty name="height" value="0.025" units="cm"/>
    </inkml:brush>
  </inkml:definitions>
  <inkml:trace contextRef="#ctx0" brushRef="#br0">0 206 24575,'26'-6'0,"19"-3"0,13-1 0,3-1 0,7 0 0,4-1-594,16-1 1,5-1-1,-1 0 594,-2 2 0,0-1 0,-6 2 0,14-2 0,-11 2 288,-32 5 0,-7 0-288,6-1 294,-8 1-294,-9 1 0,-14 1 0,-20-2 0,-5 5 0,-4-3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08.360"/>
    </inkml:context>
    <inkml:brush xml:id="br0">
      <inkml:brushProperty name="width" value="0.025" units="cm"/>
      <inkml:brushProperty name="height" value="0.025" units="cm"/>
    </inkml:brush>
  </inkml:definitions>
  <inkml:trace contextRef="#ctx0" brushRef="#br0">0 1 24575,'30'15'0,"22"17"0,25 19 0,-35-20 0,-1 0 0,22 23 0,-28-16 0,-29-9 0,-22-2 0,-16 5 0,-15 3 0,2-9 0,9-9 0,16-10 0,13-5 0,2-8 0,1-10 0,1 6 0,0-4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0:12.293"/>
    </inkml:context>
    <inkml:brush xml:id="br0">
      <inkml:brushProperty name="width" value="0.025" units="cm"/>
      <inkml:brushProperty name="height" value="0.025" units="cm"/>
    </inkml:brush>
  </inkml:definitions>
  <inkml:trace contextRef="#ctx0" brushRef="#br0">1 1 24575,'0'0'0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7:55.869"/>
    </inkml:context>
    <inkml:brush xml:id="br0">
      <inkml:brushProperty name="width" value="0.025" units="cm"/>
      <inkml:brushProperty name="height" value="0.025" units="cm"/>
    </inkml:brush>
  </inkml:definitions>
  <inkml:trace contextRef="#ctx0" brushRef="#br0">1 1250 24575,'31'-43'0,"2"5"0,6-4 0,19-17 0,7-3 0,-9 11 0,5-2 0,3 1-684,6-1 1,4 1 0,1 1 683,0 1 0,0 2 0,1 2 0,-5 5 0,0 1 0,-1 3 85,-7 5 1,0 4-1,-1 1-85,30-7 0,2 4 0,-27 10 0,1 3 0,2-1-235,10 0 1,2 1 0,3-1 234,-14 4 0,3 1 0,0 0 0,2 0-463,6 0 0,1 1 0,2 1 1,1 0 462,9 0 0,2 0 0,1 1 0,2 2-334,-12 1 0,0 2 1,2 0-1,1 1 0,0 0 334,3 1 0,0 1 0,1 1 0,1 0 0,1 1 0,-12 0 0,1 1 0,0 1 0,1 0 0,1 0 0,0 1-478,7 1 1,0 0 0,0 1 0,2 0 0,0 1 0,1 1 477,-11-2 0,0 2 0,1-1 0,1 1 0,0 0 0,1 1 0,2 0-309,-4 0 1,2 1 0,0 0-1,2 0 1,0 1 0,0-1-1,0 1 1,-1 1 308,1-1 0,0 1 0,1 1 0,0-1 0,-1 1 0,-1 0 0,0 0 0,-2-1 0,4 2 0,1-1 0,-2 1 0,-1 0 0,-1 0 0,-2 0 0,-3-1 16,18 4 1,-2 0-1,-4 0 1,-2 0-1,-5 0-16,-2 1 0,-5-1 0,-2 1 0,-2 0 307,12 4 0,-2 0 0,0 1-307,6 2 0,1 2 0,2 0 0,-17-3 0,2 0 0,1 1 0,0 1 273,1 1 1,0 1 0,2-1 0,2 2-274,-5-4 0,2 1 0,1 0 0,2 0 0,2 0 214,-8-3 1,1 0 0,2 0 0,0-1-1,0 1 1,0-2-215,0 1 0,1-1 0,-1-1 0,0 0 0,0 0 0,-2-1 0,13 3 0,1-1 0,-2 0 0,-4-1 0,-4-1 285,-3-1 0,-4 0 0,-5-2 0,-7-1-285,19 5 0,-14-3 0,-1-1 235,-56-15 1,-15 0-1,-1-3 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7:56.436"/>
    </inkml:context>
    <inkml:brush xml:id="br0">
      <inkml:brushProperty name="width" value="0.025" units="cm"/>
      <inkml:brushProperty name="height" value="0.025" units="cm"/>
    </inkml:brush>
  </inkml:definitions>
  <inkml:trace contextRef="#ctx0" brushRef="#br0">323 1 24575,'20'15'0,"21"17"0,28 25 0,-28-19 0,-1 1 0,25 35 0,-31-10 0,-51-10 0,-44 2 0,12-22 0,-6 0 0,-7 3 0,-1-2 0,5-3 0,1-2 0,10-6 0,4-3 0,-12 6 0,22-15 0,15-6 0,9-8 0,5 2 0,3-3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7:57.703"/>
    </inkml:context>
    <inkml:brush xml:id="br0">
      <inkml:brushProperty name="width" value="0.025" units="cm"/>
      <inkml:brushProperty name="height" value="0.025" units="cm"/>
    </inkml:brush>
  </inkml:definitions>
  <inkml:trace contextRef="#ctx0" brushRef="#br0">0 199 24575,'8'50'0,"1"-2"0,3 8 0,4 18 0,1 5 0,4 8 0,-1-1 0,-2-12 0,-1-8 0,3 16 0,-11-45 0,-8-27 0,-1-16 0,0-19 0,0-27 0,0-28 0,0-17 0,0 42 0,0 0 0,0-1 0,0-1 0,0 1 0,0 1 0,0 3 0,0 1 0,-1-32 0,1 24 0,0 23 0,1 17 0,6 7 0,8 2 0,8-2 0,6 2 0,-3 3 0,-4 4 0,-3 3 0,-1 1 0,-2 1 0,-2 1 0,-3 1 0,-5-3 0,-2 1 0,-3-2 0,-1 0 0,1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0.663"/>
    </inkml:context>
    <inkml:brush xml:id="br0">
      <inkml:brushProperty name="width" value="0.025" units="cm"/>
      <inkml:brushProperty name="height" value="0.025" units="cm"/>
    </inkml:brush>
  </inkml:definitions>
  <inkml:trace contextRef="#ctx0" brushRef="#br0">4 0 24575,'-1'24'0,"0"38"0,0-14 0,1 5 0,0 12 0,1 2 0,-1 0 0,1 0 0,0-6 0,0-2 0,1-4 0,-1-2 0,2 43 0,0 0 0,-1-42 0,0 2 0,-1 7 0,-1 2 0,1 8 0,-1 2 0,1 2 0,0 1 0,-1-4 0,1 0 0,-1-7 0,1-1 0,-1-6 0,1-1 0,-1-5 0,1 0 0,-1 0 0,1 0 0,-1 4 0,0 2 0,0 7 0,1 1 0,-1 9 0,0 2 0,-1 8 0,2 2 0,-1-21 0,1 1 0,0 2-328,0 8 1,1 2-1,1 1 328,-1 6 0,0 2 0,0 1 0,0 3 0,0 1 0,0-2 0,0-5 0,-1-2 0,-1-2 0,1-9 0,-1-1 0,-1-3 0,1 24 0,0-5 0,1-10 0,1-3 0,0-3 0,0-1 0,1-2 0,0-1 0,0-4 0,-1-1 0,0-1 0,-1-2 491,0-4 1,-1-2-492,1 37 0,-1-23 0,-1-27 0,-2-20 0,0-9 0,4-8 0,9-3 0,43-7 0,5 2 0,9-1 0,28 0 0,9 1-569,-13 1 0,5 0 0,3 1 569,-17 1 0,1 0 0,2 0 0,1 0 0,3 0 0,1 0 0,1 0 0,1 1-517,4 0 1,1 0 0,1 0 0,0 0 516,-1-1 0,2 1 0,-1 0 0,-2 0 0,-3 0 0,-1 0 0,-2 0 0,0 0-263,-8 0 1,0-1-1,-2 1 1,0-1 262,19 1 0,-2-1 0,0 0 0,-22 0 0,-1-1 0,2 1 0,1-1-393,7 1 0,1-1 0,2 1 0,1 0 393,7 0 0,1 1 0,2 0 0,-1 0 0,-2 1 0,0 0 0,0 1 0,0 0 0,-2-1 0,1 1 0,-1 0 0,2 1 0,-15-1 0,0 0 0,2 0 0,-1 1 0,1-1 0,1 1 0,1 0 0,0 0 0,-1 0 0,1 0 0,-1 0 0,0 0 0,0 0 0,-2 1 0,0-1 0,11 1 0,-2 0 0,-1 1 0,-2-2 118,14 1 0,-3 0 0,-1-2-118,-2 0 0,-2-2 0,-1 0 0,-3 0 0,-1-1 0,-3 0 438,-13-1 1,-3 1-1,-6-1-438,6 0 0,-12 0 1057,-14 0-1057,-41-3 469,-15-5 0,6 3 0,-5-3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1.264"/>
    </inkml:context>
    <inkml:brush xml:id="br0">
      <inkml:brushProperty name="width" value="0.025" units="cm"/>
      <inkml:brushProperty name="height" value="0.025" units="cm"/>
    </inkml:brush>
  </inkml:definitions>
  <inkml:trace contextRef="#ctx0" brushRef="#br0">193 0 24575,'34'16'0,"24"9"0,20 8 0,-1-1 0,-23-9 0,-27-9 0,-17-6 0,-8 2 0,-12 11 0,-25 22 0,-22 17 0,-8 6 0,2-6 0,11-16 0,8-12 0,2-12 0,5-9 0,7-9 0,7-5 0,3-6 0,-5-11 0,12 7 0,-4-2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2.680"/>
    </inkml:context>
    <inkml:brush xml:id="br0">
      <inkml:brushProperty name="width" value="0.025" units="cm"/>
      <inkml:brushProperty name="height" value="0.025" units="cm"/>
    </inkml:brush>
  </inkml:definitions>
  <inkml:trace contextRef="#ctx0" brushRef="#br0">0 672 24575,'2'-11'0,"5"-12"0,8-14 0,7-14 0,3-9 0,-1-1 0,-4 2 0,-2 4 0,0 1 0,0-1 0,-2 3 0,-3 6 0,-3 7 0,0 8 0,-3 9 0,-2 7 0,1 14 0,10 25 0,18 26 0,18 25 0,-21-30 0,0 0 0,-1-2 0,-1-1 0,19 30 0,-15-17 0,-13-20 0,-9-16 0,-3-10 0,-4-6 0,-1-2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27.349"/>
    </inkml:context>
    <inkml:brush xml:id="br0">
      <inkml:brushProperty name="width" value="0.025" units="cm"/>
      <inkml:brushProperty name="height" value="0.025" units="cm"/>
    </inkml:brush>
  </inkml:definitions>
  <inkml:trace contextRef="#ctx0" brushRef="#br0">0 0 24575,'2'16'0,"5"11"0,8 27 0,8 26 0,3 15 0,-3-1 0,-6-14 0,-7-22 0,-5-17 0,-2-11 0,-1-7 0,-1-5 0,0-4 0,0-5 0,-1-6 0,1-2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3.497"/>
    </inkml:context>
    <inkml:brush xml:id="br0">
      <inkml:brushProperty name="width" value="0.025" units="cm"/>
      <inkml:brushProperty name="height" value="0.025" units="cm"/>
    </inkml:brush>
  </inkml:definitions>
  <inkml:trace contextRef="#ctx0" brushRef="#br0">0 1 24575,'0'0'0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3.664"/>
    </inkml:context>
    <inkml:brush xml:id="br0">
      <inkml:brushProperty name="width" value="0.025" units="cm"/>
      <inkml:brushProperty name="height" value="0.025" units="cm"/>
    </inkml:brush>
  </inkml:definitions>
  <inkml:trace contextRef="#ctx0" brushRef="#br0">1 1 24575,'19'0'0,"21"0"0,30 0 0,-26 0 0,5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4.065"/>
    </inkml:context>
    <inkml:brush xml:id="br0">
      <inkml:brushProperty name="width" value="0.025" units="cm"/>
      <inkml:brushProperty name="height" value="0.025" units="cm"/>
    </inkml:brush>
  </inkml:definitions>
  <inkml:trace contextRef="#ctx0" brushRef="#br0">1 3 24575,'9'-1'0,"-5"1"0,4-1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4.281"/>
    </inkml:context>
    <inkml:brush xml:id="br0">
      <inkml:brushProperty name="width" value="0.025" units="cm"/>
      <inkml:brushProperty name="height" value="0.025" units="cm"/>
    </inkml:brush>
  </inkml:definitions>
  <inkml:trace contextRef="#ctx0" brushRef="#br0">1 1 24575,'4'0'0,"2"1"0,5 0 0,8 0 0,11-1 0,9 0 0,-15 0 0,-3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4.465"/>
    </inkml:context>
    <inkml:brush xml:id="br0">
      <inkml:brushProperty name="width" value="0.025" units="cm"/>
      <inkml:brushProperty name="height" value="0.025" units="cm"/>
    </inkml:brush>
  </inkml:definitions>
  <inkml:trace contextRef="#ctx0" brushRef="#br0">1 1 24575,'7'1'0,"5"0"0,8 0 0,7-1 0,-11 0 0,-2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4.649"/>
    </inkml:context>
    <inkml:brush xml:id="br0">
      <inkml:brushProperty name="width" value="0.025" units="cm"/>
      <inkml:brushProperty name="height" value="0.025" units="cm"/>
    </inkml:brush>
  </inkml:definitions>
  <inkml:trace contextRef="#ctx0" brushRef="#br0">0 1 24575,'10'0'0,"5"1"0,14-1 0,8 0 0,-12-1 0,-4 1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4.848"/>
    </inkml:context>
    <inkml:brush xml:id="br0">
      <inkml:brushProperty name="width" value="0.025" units="cm"/>
      <inkml:brushProperty name="height" value="0.025" units="cm"/>
    </inkml:brush>
  </inkml:definitions>
  <inkml:trace contextRef="#ctx0" brushRef="#br0">1 8 24575,'14'-1'0,"16"-2"0,-13 1 0,8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5.048"/>
    </inkml:context>
    <inkml:brush xml:id="br0">
      <inkml:brushProperty name="width" value="0.025" units="cm"/>
      <inkml:brushProperty name="height" value="0.025" units="cm"/>
    </inkml:brush>
  </inkml:definitions>
  <inkml:trace contextRef="#ctx0" brushRef="#br0">0 1 24575,'23'0'0,"11"0"0,-12 0 0,2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5.215"/>
    </inkml:context>
    <inkml:brush xml:id="br0">
      <inkml:brushProperty name="width" value="0.025" units="cm"/>
      <inkml:brushProperty name="height" value="0.025" units="cm"/>
    </inkml:brush>
  </inkml:definitions>
  <inkml:trace contextRef="#ctx0" brushRef="#br0">1 1 24575,'10'0'0,"13"0"0,-10 0 0,6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5.448"/>
    </inkml:context>
    <inkml:brush xml:id="br0">
      <inkml:brushProperty name="width" value="0.025" units="cm"/>
      <inkml:brushProperty name="height" value="0.025" units="cm"/>
    </inkml:brush>
  </inkml:definitions>
  <inkml:trace contextRef="#ctx0" brushRef="#br0">0 3 24575,'20'0'0,"20"0"0,37 0 0,-26-1 0,-2 1 0,20 0 0,-15-1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28.467"/>
    </inkml:context>
    <inkml:brush xml:id="br0">
      <inkml:brushProperty name="width" value="0.025" units="cm"/>
      <inkml:brushProperty name="height" value="0.025" units="cm"/>
    </inkml:brush>
  </inkml:definitions>
  <inkml:trace contextRef="#ctx0" brushRef="#br0">177 4 24575,'-3'0'0,"-1"0"0,2 0 0,2 0 0,12-1 0,15-1 0,19 1 0,11 1 0,0 3 0,-4 4 0,-9 2 0,-9 2 0,-8 1 0,-8-1 0,-3 3 0,0 5 0,0 10 0,-8-9 0,1 17 0,-11-9 0,-7 14 0,-9 5 0,-10 0 0,-10 1 0,-8-4 0,-4-7 0,0-9 0,5-8 0,1-5 0,-8-1 0,-9 1 0,-2-2 0,12-4 0,19-5 0,18-2 0,9-2 0,3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5.632"/>
    </inkml:context>
    <inkml:brush xml:id="br0">
      <inkml:brushProperty name="width" value="0.025" units="cm"/>
      <inkml:brushProperty name="height" value="0.025" units="cm"/>
    </inkml:brush>
  </inkml:definitions>
  <inkml:trace contextRef="#ctx0" brushRef="#br0">0 1 24575,'11'0'0,"12"1"0,-10-1 0,6 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6.065"/>
    </inkml:context>
    <inkml:brush xml:id="br0">
      <inkml:brushProperty name="width" value="0.025" units="cm"/>
      <inkml:brushProperty name="height" value="0.025" units="cm"/>
    </inkml:brush>
  </inkml:definitions>
  <inkml:trace contextRef="#ctx0" brushRef="#br0">0 1 24575,'1'10'0,"7"14"0,-5-11 0,5 8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6.249"/>
    </inkml:context>
    <inkml:brush xml:id="br0">
      <inkml:brushProperty name="width" value="0.025" units="cm"/>
      <inkml:brushProperty name="height" value="0.025" units="cm"/>
    </inkml:brush>
  </inkml:definitions>
  <inkml:trace contextRef="#ctx0" brushRef="#br0">0 1 24575,'0'38'0,"1"8"0,3 1 0,8 11 0,5 1 0,-5-23 0,-2-8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6.448"/>
    </inkml:context>
    <inkml:brush xml:id="br0">
      <inkml:brushProperty name="width" value="0.025" units="cm"/>
      <inkml:brushProperty name="height" value="0.025" units="cm"/>
    </inkml:brush>
  </inkml:definitions>
  <inkml:trace contextRef="#ctx0" brushRef="#br0">1 1 24575,'3'21'0,"-1"-1"0,2 8 0,3 5 0,8 13 0,7 12 0,-7-23 0,-1-5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6.632"/>
    </inkml:context>
    <inkml:brush xml:id="br0">
      <inkml:brushProperty name="width" value="0.025" units="cm"/>
      <inkml:brushProperty name="height" value="0.025" units="cm"/>
    </inkml:brush>
  </inkml:definitions>
  <inkml:trace contextRef="#ctx0" brushRef="#br0">1 0 24575,'1'23'0,"0"11"0,2 20 0,5 9 0,-3-20 0,2-12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6.848"/>
    </inkml:context>
    <inkml:brush xml:id="br0">
      <inkml:brushProperty name="width" value="0.025" units="cm"/>
      <inkml:brushProperty name="height" value="0.025" units="cm"/>
    </inkml:brush>
  </inkml:definitions>
  <inkml:trace contextRef="#ctx0" brushRef="#br0">2 1 24575,'-1'19'0,"0"7"0,2 2 0,2 11 0,1 2 0,0-16 0,-2-9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7.066"/>
    </inkml:context>
    <inkml:brush xml:id="br0">
      <inkml:brushProperty name="width" value="0.025" units="cm"/>
      <inkml:brushProperty name="height" value="0.025" units="cm"/>
    </inkml:brush>
  </inkml:definitions>
  <inkml:trace contextRef="#ctx0" brushRef="#br0">5 0 24575,'0'10'0,"-1"5"0,0 14 0,0 14 0,0-15 0,0-1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7.316"/>
    </inkml:context>
    <inkml:brush xml:id="br0">
      <inkml:brushProperty name="width" value="0.025" units="cm"/>
      <inkml:brushProperty name="height" value="0.025" units="cm"/>
    </inkml:brush>
  </inkml:definitions>
  <inkml:trace contextRef="#ctx0" brushRef="#br0">1 1 24575,'0'5'0,"0"0"0,0 0 0,0-1 0,0-1 0,0-2 0,0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8.700"/>
    </inkml:context>
    <inkml:brush xml:id="br0">
      <inkml:brushProperty name="width" value="0.025" units="cm"/>
      <inkml:brushProperty name="height" value="0.025" units="cm"/>
    </inkml:brush>
  </inkml:definitions>
  <inkml:trace contextRef="#ctx0" brushRef="#br0">30 1 24575,'-5'23'0,"-2"15"0,0 24 0,1 20 0,3 11 0,1 2 0,2-8 0,1-6 0,2-4 0,5-1 0,5-6 0,3-12 0,2-17 0,-1-13 0,2-10 0,10-6 0,11-9 0,11-10 0,9-7 0,1-6 0,-8-1 0,-12 4 0,-13 4 0,-13 3 0,-7 1 0,-5 5 0,-3 1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39.283"/>
    </inkml:context>
    <inkml:brush xml:id="br0">
      <inkml:brushProperty name="width" value="0.025" units="cm"/>
      <inkml:brushProperty name="height" value="0.025" units="cm"/>
    </inkml:brush>
  </inkml:definitions>
  <inkml:trace contextRef="#ctx0" brushRef="#br0">1 78 24575,'31'-8'0,"26"-5"0,25-3 0,6-1 0,-22 5 0,-27 5 0,-24 4 0,-11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30.635"/>
    </inkml:context>
    <inkml:brush xml:id="br0">
      <inkml:brushProperty name="width" value="0.025" units="cm"/>
      <inkml:brushProperty name="height" value="0.025" units="cm"/>
    </inkml:brush>
  </inkml:definitions>
  <inkml:trace contextRef="#ctx0" brushRef="#br0">1413 318 24575,'-9'-8'0,"-4"-2"0,-6-4 0,-8-5 0,-13-5 0,-8-2 0,0 1 0,6 3 0,4 3 0,-5-3 0,-7-1 0,2 3 0,10 5 0,6 4 0,-4 2 0,-18-2 0,-7 1 0,-7 0 0,8 1 0,14 4 0,6 2 0,12 1 0,2 1 0,-1 2 0,-9 2 0,-7 3 0,-8 5 0,1 3 0,8-1 0,6 0 0,5 0 0,3 3 0,0 4 0,1 5 0,2 9 0,0 8 0,2 3 0,7 3 0,8 0 0,5 5 0,5 5 0,3 5 0,8 1 0,8 1 0,3-4 0,2-3 0,-1-4 0,0-2 0,1-2 0,0-5 0,-3-9 0,-3-9 0,-2-6 0,1-2 0,2-2 0,0-3 0,5-1 0,10-1 0,8-2 0,5-1 0,-3-4 0,0-5 0,10-3 0,15-3 0,4 0 0,-3-1 0,-10 2 0,-9-2 0,1-1 0,1-3 0,1-5 0,0-6 0,2-8 0,4-9 0,3-5 0,-1-2 0,-7 0 0,-12 5 0,-11 4 0,-10 4 0,-8 4 0,-3 0 0,-1 1 0,-3 0 0,-4 10 0,-1-6 0,-3 5 0,-1-4 0,-2-2 0,-2 4 0,-1 2 0,-2 2 0,-1 0 0,-3 0 0,-3-2 0,-3 0 0,0 3 0,1 4 0,0 3 0,-1 0 0,1 1 0,-1 0 0,0 0 0,4 3 0,3 1 0,4 1 0,2 1 0,-2-1 0,3 1 0,-1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40.367"/>
    </inkml:context>
    <inkml:brush xml:id="br0">
      <inkml:brushProperty name="width" value="0.025" units="cm"/>
      <inkml:brushProperty name="height" value="0.025" units="cm"/>
    </inkml:brush>
  </inkml:definitions>
  <inkml:trace contextRef="#ctx0" brushRef="#br0">11 1 24575,'0'18'0,"-1"17"0,-2 23 0,0 16 0,1 2 0,0-8 0,3-11 0,2-10 0,3-5 0,5 1 0,5 0 0,5-4 0,1-6 0,2-12 0,5-10 0,5-9 0,6-10 0,2-6 0,-5-3 0,-8 2 0,-7 2 0,-5 2 0,-2-2 0,-3 1 0,-6 5 0,-3 2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40.950"/>
    </inkml:context>
    <inkml:brush xml:id="br0">
      <inkml:brushProperty name="width" value="0.025" units="cm"/>
      <inkml:brushProperty name="height" value="0.025" units="cm"/>
    </inkml:brush>
  </inkml:definitions>
  <inkml:trace contextRef="#ctx0" brushRef="#br0">0 103 24575,'32'-9'0,"25"-6"0,29-4 0,-34 8 0,1 0 0,41-9 0,-38 9 0,-25 4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41.417"/>
    </inkml:context>
    <inkml:brush xml:id="br0">
      <inkml:brushProperty name="width" value="0.025" units="cm"/>
      <inkml:brushProperty name="height" value="0.025" units="cm"/>
    </inkml:brush>
  </inkml:definitions>
  <inkml:trace contextRef="#ctx0" brushRef="#br0">161 1 24575,'-19'11'0,"-5"8"0,-7 9 0,-2 3 0,6-5 0,10-10 0,10-10 0,5-5 0,2-2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44.118"/>
    </inkml:context>
    <inkml:brush xml:id="br0">
      <inkml:brushProperty name="width" value="0.025" units="cm"/>
      <inkml:brushProperty name="height" value="0.025" units="cm"/>
    </inkml:brush>
  </inkml:definitions>
  <inkml:trace contextRef="#ctx0" brushRef="#br0">100 120 24575,'65'-2'0,"-14"1"0,5 2 0,25 0 0,6 0 0,-20 1 0,3 0 0,-1 0 0,-1 1 0,0-1 0,-2 0 0,26 1 0,-5 0 0,-17 0 0,-5-1 0,30 3 0,-29-1 0,-20 0 0,-9-3 0,4-1 0,8 0 0,18-1 0,15-1 0,4 1 0,2 1 0,-4-1 0,-3 1 0,5 0 0,1 0 0,-1 0 0,-11-3 0,-17-1 0,-17-2 0,-5-3 0,13-2 0,17-2 0,4-2 0,-5 1 0,-17 1 0,-10 0 0,-2 0 0,2 2 0,2 2 0,3 3 0,-1 2 0,-4 1 0,-5 1 0,-4 1 0,-3 0 0,-4 1 0,-8-1 0,-9 1 0,-8 0 0,-25 2 0,-49 2 0,11 1 0,-8 0 0,11-1 0,-4 0 0,-3 0-378,-11 0 0,-5 1 0,0-1 378,-8 0 0,-2 0 0,-1-1 0,-2 0 0,0 0 0,0-1 0,6 0 0,0-1 0,4 0 0,12 0 0,3 0 0,2-1 0,-17 1 0,4-1 0,13 1 0,3 0 0,5 0 0,1 1 0,6 1 0,1-1 0,-38 4 0,19 1 1134,12 0-1134,6 2 0,2 1 0,-1-2 0,-8-2 0,-9-1 0,-1-2 0,10 0 0,16 0 0,16-2 0,9 0 0,5-1 0,6 0 0,6 0 0,3 0 0,4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46.352"/>
    </inkml:context>
    <inkml:brush xml:id="br0">
      <inkml:brushProperty name="width" value="0.025" units="cm"/>
      <inkml:brushProperty name="height" value="0.025" units="cm"/>
    </inkml:brush>
  </inkml:definitions>
  <inkml:trace contextRef="#ctx0" brushRef="#br0">1 1 24575,'0'7'0,"1"2"0,1 1 0,1 2 0,2-1 0,-1 1 0,2 1 0,3 4 0,3 1 0,3 2 0,2 1 0,2 0 0,5 2 0,8 4 0,11 6 0,13 6 0,15 9 0,9 8 0,-2 5 0,-7 1 0,-14-4 0,-11-7 0,-4-5 0,-2-5 0,0-1 0,2 2 0,4 7 0,5 9 0,2 6 0,-1 2 0,-6-2 0,-6-6 0,0-4 0,-2-5 0,0-3 0,5 0 0,4 0 0,11 6 0,8 3 0,3-1 0,1-1 0,-3-3 0,-1-3 0,3 0 0,3-2 0,9 3 0,-37-22 0,2 0 0,1 2 0,2-1 0,1 2 0,1-1 0,-2-2 0,-1-1 0,-2-1 0,1 0 0,0-2 0,0 0 0,0 0 0,0 0 0,-1-1 0,0 0 0,36 15 0,-9-5 0,-9-5 0,-2-4 0,-1-1 0,-1-2 0,0-1 0,2 0 0,3-1 0,0 0 0,1-1 0,-2 0 0,-3-4 0,-5-2 0,-6-2 0,-1-1 0,5 1 0,5 0 0,-1 0 0,-9-3 0,-7-1 0,-1 0 0,6 0 0,5 2 0,-2 0 0,-6-1 0,-9-1 0,-8-1 0,-6 0 0,-7-2 0,-8-1 0,-7 0 0,-4-1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48.668"/>
    </inkml:context>
    <inkml:brush xml:id="br0">
      <inkml:brushProperty name="width" value="0.025" units="cm"/>
      <inkml:brushProperty name="height" value="0.025" units="cm"/>
    </inkml:brush>
  </inkml:definitions>
  <inkml:trace contextRef="#ctx0" brushRef="#br0">511 87 24575,'-16'-3'0,"-11"-3"0,-14-1 0,-13-1 0,-15 2 0,-8 4 0,3 4 0,17 2 0,23 3 0,16 3 0,3 3 0,2 3 0,2 3 0,7 2 0,7 2 0,4 3 0,7-1 0,10-4 0,17-7 0,14-6 0,3-5 0,-8-7 0,-14-7 0,-13-5 0,-7-3 0,-6 2 0,-6 5 0,-4 5 0,-3 1 0,-2 2 0,-5 1 0,-3 1 0,-1 6 0,0 5 0,3 4 0,8 2 0,12 0 0,19-1 0,15-3 0,4-4 0,-11-5 0,-17-7 0,-17-7 0,-12-7 0,-12-2 0,-8 4 0,-1 7 0,1 12 0,5 10 0,7 8 0,10 5 0,16 0 0,13-6 0,7-7 0,-1-10 0,-7-11 0,-10-14 0,-16-17 0,-28-16 0,-27-7 0,-12 10 0,9 19 0,22 23 0,21 21 0,11 18 0,10 14 0,16 7 0,24-6 0,19-13 0,9-14 0,-10-15 0,-20-11 0,-23-12 0,-18-5 0,-8 2 0,-8 7 0,-10 13 0,-7 12 0,1 11 0,9 9 0,17 3 0,21-2 0,30-3 0,27-7 0,8-10 0,-13-12 0,-30-11 0,-31-6 0,-19 0 0,-10 4 0,-1 7 0,6 7 0,9 3 0,7 2 0,3-1 0,2 1 0,0-2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8:53.187"/>
    </inkml:context>
    <inkml:brush xml:id="br0">
      <inkml:brushProperty name="width" value="0.025" units="cm"/>
      <inkml:brushProperty name="height" value="0.025" units="cm"/>
    </inkml:brush>
  </inkml:definitions>
  <inkml:trace contextRef="#ctx0" brushRef="#br0">145 81 24575,'-13'17'0,"-9"16"0,-5 15 0,0 13 0,10 2 0,10-1 0,8-1 0,10-8 0,7-11 0,6-8 0,7-8 0,5-7 0,2-6 0,-5-9 0,-8-7 0,-7-13 0,-5-17 0,-3-19 0,-4-8 0,-5-2 0,-4 8 0,-8 1 0,-8-2 0,-3 4 0,-1 6 0,2 13 0,-7 7 0,-7 4 0,-2 1 0,6 6 0,8 4 0,3 5 0,9 2 0,-1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14.788"/>
    </inkml:context>
    <inkml:brush xml:id="br0">
      <inkml:brushProperty name="width" value="0.025" units="cm"/>
      <inkml:brushProperty name="height" value="0.025" units="cm"/>
    </inkml:brush>
  </inkml:definitions>
  <inkml:trace contextRef="#ctx0" brushRef="#br0">0 0 24575,'79'8'0,"-12"-3"0,7 1 0,23 0 0,4-1 0,-32-2 0,1 0 0,-3-1 0,15-1 0,-9-1 0,10-4 0,-49 0 0,-25 2 0,-7 2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15.272"/>
    </inkml:context>
    <inkml:brush xml:id="br0">
      <inkml:brushProperty name="width" value="0.025" units="cm"/>
      <inkml:brushProperty name="height" value="0.025" units="cm"/>
    </inkml:brush>
  </inkml:definitions>
  <inkml:trace contextRef="#ctx0" brushRef="#br0">1 0 24575,'58'49'0,"-22"-16"0,1 2 0,7 10 0,0 2 0,-3 2 0,-5-2 0,4 10 0,-29-3 0,-35-24 0,-27 14 0,-22 3 0,-3-12 0,13-12 0,25-13 0,21-7 0,12-2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16.022"/>
    </inkml:context>
    <inkml:brush xml:id="br0">
      <inkml:brushProperty name="width" value="0.025" units="cm"/>
      <inkml:brushProperty name="height" value="0.025" units="cm"/>
    </inkml:brush>
  </inkml:definitions>
  <inkml:trace contextRef="#ctx0" brushRef="#br0">707 1 24575,'-30'2'0,"-49"9"0,15 3 0,-4 3 0,-9 5 0,0 5 0,4 4 0,6 4 0,16 0 0,8 3 0,-8 34 0,25-9 0,26-9 0,30-2 0,40 0 0,-13-26 0,7-5 0,16-1 0,4-7 0,8-7 0,1-10 0,0-8 0,-2-9 0,-9-10 0,-5-6 0,-13-2 0,-8-3 0,-16 5 0,-7 0 0,2-20 0,-33 19 0,-14 1 0,-12-5 0,-9-3 0,-2 2 0,2 10 0,8 12 0,5 6 0,10 8 0,1 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41.253"/>
    </inkml:context>
    <inkml:brush xml:id="br0">
      <inkml:brushProperty name="width" value="0.025" units="cm"/>
      <inkml:brushProperty name="height" value="0.025" units="cm"/>
    </inkml:brush>
  </inkml:definitions>
  <inkml:trace contextRef="#ctx0" brushRef="#br0">1649 1133 24575,'-12'-8'0,"-9"-8"0,-15-14 0,-13-12 0,-9-11 0,-12-7 0,29 27 0,-1 0 0,-3-2 0,-1 1 0,2 0 0,1 2 0,-29-25 0,17 10 0,10 9 0,5 6 0,3 3 0,1 4 0,-6-2 0,-11-5 0,-11-5 0,-4-2 0,7 2 0,13 7 0,9 7 0,5 3 0,-1 1 0,-3-2 0,-11-7 0,-17-9 0,-8-4 0,6 3 0,21 11 0,22 13 0,14 8 0,3 2 0,1 0 0,1 0 0,0 1 0,1 0 0,3 2 0,1 1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16.506"/>
    </inkml:context>
    <inkml:brush xml:id="br0">
      <inkml:brushProperty name="width" value="0.025" units="cm"/>
      <inkml:brushProperty name="height" value="0.025" units="cm"/>
    </inkml:brush>
  </inkml:definitions>
  <inkml:trace contextRef="#ctx0" brushRef="#br0">1299 0 24575,'-30'40'0,"-11"16"0,-10 12 0,3 0 0,-6 7 0,-2 5-1065,12-18 1,-2 4 0,-1 3-1,-1 1 1,0 0 1064,-4 7 0,0 1 0,-1 2 0,1-1 0,2-2 0,4-6 0,0-1 0,2-1 0,1-1 0,2-2 349,-4 3 0,2-1 1,3-3-1,3-7-349,-12 20 0,9-13 0,2-8 904,24-37-904,24-26 0,-7 3 0,10-8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17.040"/>
    </inkml:context>
    <inkml:brush xml:id="br0">
      <inkml:brushProperty name="width" value="0.025" units="cm"/>
      <inkml:brushProperty name="height" value="0.025" units="cm"/>
    </inkml:brush>
  </inkml:definitions>
  <inkml:trace contextRef="#ctx0" brushRef="#br0">1 217 24575,'48'-2'0,"13"-3"0,15-2 0,1-2 0,9-2 0,4 0-850,-6-1 1,3 0 0,3-1-1,-2 0 850,-2 0 0,2-1 0,-3 0 0,-4 1 355,6-1 0,-4 0 0,-9 1-355,-3 1 0,-14 3 139,-21 3 0,-31 6 1,-5 0-1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17.539"/>
    </inkml:context>
    <inkml:brush xml:id="br0">
      <inkml:brushProperty name="width" value="0.025" units="cm"/>
      <inkml:brushProperty name="height" value="0.025" units="cm"/>
    </inkml:brush>
  </inkml:definitions>
  <inkml:trace contextRef="#ctx0" brushRef="#br0">1 0 24575,'48'48'0,"9"5"0,4 4 0,-16-9 0,-29-13 0,-22-2 0,-17 10 0,-12 5 0,-6-1 0,4-8 0,13-16 0,13-12 0,7-8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18.356"/>
    </inkml:context>
    <inkml:brush xml:id="br0">
      <inkml:brushProperty name="width" value="0.025" units="cm"/>
      <inkml:brushProperty name="height" value="0.025" units="cm"/>
    </inkml:brush>
  </inkml:definitions>
  <inkml:trace contextRef="#ctx0" brushRef="#br0">150 112 24575,'-12'-1'0,"-4"2"0,-9 6 0,-5 14 0,-3 19 0,8 25 0,17 16 0,22 3 0,20-7 0,12-16 0,2-18 0,0-16 0,3-15 0,9-17 0,31-30 0,-24 2 0,5-6 0,9-6 0,1-3 0,-4 1 0,-5 3 0,-17 9 0,-9 5 0,-5-3 0,-30 18 0,-11 6 0,-5-3 0,-9-7 0,-16-8 0,-24-9 0,-16-3 0,2 4 0,14 10 0,20 12 0,20 9 0,2 3 0,8 1 0,-1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19.007"/>
    </inkml:context>
    <inkml:brush xml:id="br0">
      <inkml:brushProperty name="width" value="0.025" units="cm"/>
      <inkml:brushProperty name="height" value="0.025" units="cm"/>
    </inkml:brush>
  </inkml:definitions>
  <inkml:trace contextRef="#ctx0" brushRef="#br0">1 43 24575,'42'-5'0,"10"-2"0,14-3 0,-5 0 0,-21 4 0,-17 3 0,-12 2 0,-6 1 0,-2 0 0,-1 0 0,0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19.574"/>
    </inkml:context>
    <inkml:brush xml:id="br0">
      <inkml:brushProperty name="width" value="0.025" units="cm"/>
      <inkml:brushProperty name="height" value="0.025" units="cm"/>
    </inkml:brush>
  </inkml:definitions>
  <inkml:trace contextRef="#ctx0" brushRef="#br0">660 1 24575,'-23'46'0,"-5"10"0,-7 11 0,3-6 0,-2 6 0,-1 3-797,-5 14 1,-2 4-1,1 1 797,11-20 0,-1 1 0,2-1 0,2-1 0,-5 13 0,3-1 0,1-4 382,-5 21 0,3-8-382,8-25 0,3-8 394,-3 5-394,12-32 0,6-14 0,2-5 1232,1-2-1232,1-4 0,3-4 0,-2 0 0,3-1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20.808"/>
    </inkml:context>
    <inkml:brush xml:id="br0">
      <inkml:brushProperty name="width" value="0.025" units="cm"/>
      <inkml:brushProperty name="height" value="0.025" units="cm"/>
    </inkml:brush>
  </inkml:definitions>
  <inkml:trace contextRef="#ctx0" brushRef="#br0">120 1 24575,'-14'31'0,"-7"26"0,-5 21 0,13-30 0,2 3 0,1 2 0,3 0 0,2 2 0,1 1 0,0 3 0,2 1 0,0-5 0,2-1 0,1 40 0,2-17 0,0-17 0,1-10 0,0-7 0,3 1 0,3 5 0,5 6 0,5 8 0,4-1 0,1-10 0,-4-16 0,-6-15 0,-7-12 0,-1-7 0,8-6 0,19-8 0,-15 5 0,9-4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21.874"/>
    </inkml:context>
    <inkml:brush xml:id="br0">
      <inkml:brushProperty name="width" value="0.025" units="cm"/>
      <inkml:brushProperty name="height" value="0.025" units="cm"/>
    </inkml:brush>
  </inkml:definitions>
  <inkml:trace contextRef="#ctx0" brushRef="#br0">1 0 24575,'1'28'0,"1"15"0,0 26 0,0 19 0,0 6 0,1 2 0,0-15 0,1-16 0,1-18 0,0-14 0,-1-11 0,-1-9 0,0-5 0,0-2 0,0-1 0,0-2 0,1-2 0,6-2 0,12-5 0,15-6 0,8-3 0,1-1 0,-11 4 0,-10 0 0,-8 2 0,-3 1 0,-4 0 0,-4 2 0,-3 4 0,-2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22.424"/>
    </inkml:context>
    <inkml:brush xml:id="br0">
      <inkml:brushProperty name="width" value="0.025" units="cm"/>
      <inkml:brushProperty name="height" value="0.025" units="cm"/>
    </inkml:brush>
  </inkml:definitions>
  <inkml:trace contextRef="#ctx0" brushRef="#br0">1 141 24575,'16'-6'0,"6"-1"0,25-9 0,31-9 0,11-2 0,-4 1 0,-32 10 0,-31 8 0,-14 3 0,-4 3 0,-2-1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6:23.175"/>
    </inkml:context>
    <inkml:brush xml:id="br0">
      <inkml:brushProperty name="width" value="0.025" units="cm"/>
      <inkml:brushProperty name="height" value="0.025" units="cm"/>
    </inkml:brush>
  </inkml:definitions>
  <inkml:trace contextRef="#ctx0" brushRef="#br0">0 1 24575,'11'2'0,"23"11"0,31 18 0,-21-8 0,2 4 0,5 5 0,0 4 0,-2 3 0,-3 2 0,-3 2 0,-3 1 0,-2 4 0,-1 2 0,-3 0 0,-3 0 0,-2 0 0,-2-1 0,15 38 0,-14-19 0,-13-15 0,-10-15 0,-4-9 0,0-7 0,-2-7 0,0-7 0,-1 0 0,0-2 0,1-1 0,0-1 0,0-2 0,1 0 0,0-2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42.420"/>
    </inkml:context>
    <inkml:brush xml:id="br0">
      <inkml:brushProperty name="width" value="0.025" units="cm"/>
      <inkml:brushProperty name="height" value="0.025" units="cm"/>
    </inkml:brush>
  </inkml:definitions>
  <inkml:trace contextRef="#ctx0" brushRef="#br0">1 343 24575,'11'-17'0,"9"-10"0,9-12 0,4-8 0,-3 2 0,-7 8 0,-7 7 0,-4 7 0,-1 3 0,-1 5 0,-3 4 0,-2 3 0,-2 3 0,-1 2 0,-1 1 0,0 2 0,3-1 0,8 1 0,12 0 0,11 1 0,-1-1 0,-5 0 0,-5 0 0,8-2 0,10 0 0,5 0 0,-7-1 0,-15 2 0,-11 0 0,-5 1 0,-2-1 0,-3 0 0,-2 0 0,-1 1 0,0 0 0,0 0 0,0 0 0,0 0 0,-1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0.638"/>
    </inkml:context>
    <inkml:brush xml:id="br0">
      <inkml:brushProperty name="width" value="0.025" units="cm"/>
      <inkml:brushProperty name="height" value="0.025" units="cm"/>
    </inkml:brush>
  </inkml:definitions>
  <inkml:trace contextRef="#ctx0" brushRef="#br0">606 43 24575,'-8'-2'0,"-19"-4"0,-33-7 0,-33-1 0,37 9 0,-1 3 0,0 3 0,2 4 0,-33 14 0,27 5 0,29-6 0,20-7 0,16-2 0,24 7 0,28 13 0,28 14 0,-36-18 0,0 1 0,35 23 0,-23-7 0,-25-10 0,-17-7 0,-14-2 0,-13 3 0,-13 2 0,-24-1 0,-21-8 0,-10-10 0,4-11 0,18-12 0,20-7 0,18 8 0,9 1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1.105"/>
    </inkml:context>
    <inkml:brush xml:id="br0">
      <inkml:brushProperty name="width" value="0.025" units="cm"/>
      <inkml:brushProperty name="height" value="0.025" units="cm"/>
    </inkml:brush>
  </inkml:definitions>
  <inkml:trace contextRef="#ctx0" brushRef="#br0">1 10 24575,'94'-1'0,"-15"1"0,9 0 0,-15 0 0,2 0 0,1 0 0,3 0 0,-1 0 0,-4-1 0,11 1 0,-10-1 0,8-2 0,-48 1 0,-27 1 0,-7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1.488"/>
    </inkml:context>
    <inkml:brush xml:id="br0">
      <inkml:brushProperty name="width" value="0.025" units="cm"/>
      <inkml:brushProperty name="height" value="0.025" units="cm"/>
    </inkml:brush>
  </inkml:definitions>
  <inkml:trace contextRef="#ctx0" brushRef="#br0">1 1 24575,'36'5'0,"18"10"0,14 13 0,-3 12 0,-24 13 0,-37 17 0,-31 10 0,-15-6 0,-2-20 0,15-27 0,17-22 0,17-25 0,-2 13 0,9-14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1.872"/>
    </inkml:context>
    <inkml:brush xml:id="br0">
      <inkml:brushProperty name="width" value="0.025" units="cm"/>
      <inkml:brushProperty name="height" value="0.025" units="cm"/>
    </inkml:brush>
  </inkml:definitions>
  <inkml:trace contextRef="#ctx0" brushRef="#br0">1 1 24575,'3'35'0,"3"31"0,2 19 0,-1-4 0,-3-31 0,-4-36 0,-3-36 0,-1-29 0,1-16 0,1 19 0,2 17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2.188"/>
    </inkml:context>
    <inkml:brush xml:id="br0">
      <inkml:brushProperty name="width" value="0.025" units="cm"/>
      <inkml:brushProperty name="height" value="0.025" units="cm"/>
    </inkml:brush>
  </inkml:definitions>
  <inkml:trace contextRef="#ctx0" brushRef="#br0">0 45 24575,'22'-5'0,"12"-1"0,19-1 0,15-1 0,-3 2 0,-13 0 0,-22 3 0,-17 1 0,-9 1 0,-3 1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2.555"/>
    </inkml:context>
    <inkml:brush xml:id="br0">
      <inkml:brushProperty name="width" value="0.025" units="cm"/>
      <inkml:brushProperty name="height" value="0.025" units="cm"/>
    </inkml:brush>
  </inkml:definitions>
  <inkml:trace contextRef="#ctx0" brushRef="#br0">1 20 24575,'27'-3'0,"19"0"0,26-2 0,6 1 0,-14 1 0,-26 1 0,-25 3 0,-21 7 0,-38 26 0,25-19 0,-22 15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2.889"/>
    </inkml:context>
    <inkml:brush xml:id="br0">
      <inkml:brushProperty name="width" value="0.025" units="cm"/>
      <inkml:brushProperty name="height" value="0.025" units="cm"/>
    </inkml:brush>
  </inkml:definitions>
  <inkml:trace contextRef="#ctx0" brushRef="#br0">0 76 24575,'23'-6'0,"22"-6"0,26-3 0,17 1 0,-9 4 0,-18 3 0,-22 2 0,-21 2 0,-8 0 0,-8 3 0,-2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3.489"/>
    </inkml:context>
    <inkml:brush xml:id="br0">
      <inkml:brushProperty name="width" value="0.025" units="cm"/>
      <inkml:brushProperty name="height" value="0.025" units="cm"/>
    </inkml:brush>
  </inkml:definitions>
  <inkml:trace contextRef="#ctx0" brushRef="#br0">1 112 24575,'73'-11'0,"1"0"0,-7 3 0,5 1 0,2 0 0,12-1 0,2 0 0,-1 0 0,-6 1 0,-1 1 0,-7 0 0,3 1 0,-12 0 0,-7-2 0,-41 2 0,-13 4 0,-4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3.873"/>
    </inkml:context>
    <inkml:brush xml:id="br0">
      <inkml:brushProperty name="width" value="0.025" units="cm"/>
      <inkml:brushProperty name="height" value="0.025" units="cm"/>
    </inkml:brush>
  </inkml:definitions>
  <inkml:trace contextRef="#ctx0" brushRef="#br0">71 0 24575,'12'2'0,"6"7"0,9 10 0,1 11 0,-8 12 0,-25 17 0,-28 13 0,-14-1-6784,-1-15 6784,17-26 0,19-22 0,20-15 0,-4 4 0,7-6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4.224"/>
    </inkml:context>
    <inkml:brush xml:id="br0">
      <inkml:brushProperty name="width" value="0.025" units="cm"/>
      <inkml:brushProperty name="height" value="0.025" units="cm"/>
    </inkml:brush>
  </inkml:definitions>
  <inkml:trace contextRef="#ctx0" brushRef="#br0">0 28 24575,'27'-4'0,"67"-4"0,-17 4 0,6 0 0,7 1 0,-2 0 0,-11 2 0,-10 0 0,1 1 0,-62 0 0,-7 0 0,-8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10.012"/>
    </inkml:context>
    <inkml:brush xml:id="br0">
      <inkml:brushProperty name="width" value="0.025" units="cm"/>
      <inkml:brushProperty name="height" value="0.025" units="cm"/>
    </inkml:brush>
  </inkml:definitions>
  <inkml:trace contextRef="#ctx0" brushRef="#br0">368 22 24575,'-15'-4'0,"-5"-1"0,-7 0 0,-8 1 0,-7 2 0,-7 0 0,-5 2 0,5 2 0,10 2 0,16 0 0,12 0 0,8 0 0,6 2 0,12 6 0,21 10 0,23 9 0,17 7 0,2 4 0,-12-4 0,-22-6 0,-21-10 0,-16-8 0,-11-2 0,-10 6 0,-10 6 0,-20 3 0,-14-2 0,-5-7 0,5-7 0,12-10 0,15-7 0,8-4 0,10 4 0,7 1 0,6 4 0,-1 1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4.674"/>
    </inkml:context>
    <inkml:brush xml:id="br0">
      <inkml:brushProperty name="width" value="0.025" units="cm"/>
      <inkml:brushProperty name="height" value="0.025" units="cm"/>
    </inkml:brush>
  </inkml:definitions>
  <inkml:trace contextRef="#ctx0" brushRef="#br0">173 0 24575,'0'14'0,"0"25"0,-1 25 0,-3 13 0,-6-7 0,-8-24 0,-6-23 0,-7-16 0,-4-11 0,6-3 0,8 1 0,23 7 0,35 6 0,35 5 0,10 0 0,-8-8 0,-36-2 0,-24-7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5.356"/>
    </inkml:context>
    <inkml:brush xml:id="br0">
      <inkml:brushProperty name="width" value="0.025" units="cm"/>
      <inkml:brushProperty name="height" value="0.025" units="cm"/>
    </inkml:brush>
  </inkml:definitions>
  <inkml:trace contextRef="#ctx0" brushRef="#br0">1 118 24575,'92'-17'0,"1"0"0,-25 5 0,2-1 0,-4 2 0,12-3 0,-5 2 0,-11 1 0,-1 1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5.741"/>
    </inkml:context>
    <inkml:brush xml:id="br0">
      <inkml:brushProperty name="width" value="0.025" units="cm"/>
      <inkml:brushProperty name="height" value="0.025" units="cm"/>
    </inkml:brush>
  </inkml:definitions>
  <inkml:trace contextRef="#ctx0" brushRef="#br0">108 0 24575,'14'13'0,"6"7"0,3 8 0,-3 1 0,-17 1 0,-27 10 0,-20 8 0,-8 0 0,8-11 0,21-19 0,29-22 0,11-9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6.106"/>
    </inkml:context>
    <inkml:brush xml:id="br0">
      <inkml:brushProperty name="width" value="0.025" units="cm"/>
      <inkml:brushProperty name="height" value="0.025" units="cm"/>
    </inkml:brush>
  </inkml:definitions>
  <inkml:trace contextRef="#ctx0" brushRef="#br0">0 0 24575,'30'48'0,"24"25"0,-14-25 0,3 1 0,2-1 0,-1-4 0,22 16 0,-30-32 0,-20-36 0,1-35 0,9-33 0,-11 23 0,0 0 0,4-14 0,-8 14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6.690"/>
    </inkml:context>
    <inkml:brush xml:id="br0">
      <inkml:brushProperty name="width" value="0.025" units="cm"/>
      <inkml:brushProperty name="height" value="0.025" units="cm"/>
    </inkml:brush>
  </inkml:definitions>
  <inkml:trace contextRef="#ctx0" brushRef="#br0">844 20 24575,'-41'-9'0,"-20"2"0,-30 3 0,37 7 0,-3 5 0,-5 6 0,-1 7 0,0 9 0,1 8 0,2 8 0,4 6 0,6 3 0,7 4 0,9-1 0,8 1 0,11-5 0,10-2 0,12-2 0,15-3 0,25 3 0,19-6 0,2-14 0,10-5 0,4-3-354,-9-5 0,4-4 1,1-1-1,0-3 354,2-2 0,1-3 0,-2-2 0,-2-3 0,11-4 0,-2-4 0,-9-4 0,3-10 0,-13-7 0,5-33 0,-44 25 0,-19 8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7.590"/>
    </inkml:context>
    <inkml:brush xml:id="br0">
      <inkml:brushProperty name="width" value="0.025" units="cm"/>
      <inkml:brushProperty name="height" value="0.025" units="cm"/>
    </inkml:brush>
  </inkml:definitions>
  <inkml:trace contextRef="#ctx0" brushRef="#br0">13 0 24575,'-5'39'0,"2"8"0,1 10 0,0 26 0,1 8 0,3-19 0,0 4 0,2-1 0,1 1 0,2 0 0,1-4 0,5 14 0,1-9 0,8 20 0,-9-55 0,-8-38 0,-4-5 0,0-3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7.907"/>
    </inkml:context>
    <inkml:brush xml:id="br0">
      <inkml:brushProperty name="width" value="0.025" units="cm"/>
      <inkml:brushProperty name="height" value="0.025" units="cm"/>
    </inkml:brush>
  </inkml:definitions>
  <inkml:trace contextRef="#ctx0" brushRef="#br0">0 1 13754,'51'22'0,"0"0"0,22 11 0,2 2 2203,-4-1 0,-1-1-2203,-1 0 0,-4-3 1877,7 2-1877,-48-24 1030,-11-27-1030,14-40 0,-12 26 0,9-20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8:58.991"/>
    </inkml:context>
    <inkml:brush xml:id="br0">
      <inkml:brushProperty name="width" value="0.025" units="cm"/>
      <inkml:brushProperty name="height" value="0.025" units="cm"/>
    </inkml:brush>
  </inkml:definitions>
  <inkml:trace contextRef="#ctx0" brushRef="#br0">14 298 24575,'11'44'0,"0"5"0,1 15 0,-5-3 0,-6-4 0,-5-16 0,-2-15 0,0-14 0,0-15 0,-4-40 0,0-55 0,5 30 0,1-2 0,1-1 0,2 4 0,1 13 0,1 8 0,1-6 0,4 27 0,5 7 0,7 3 0,11 4 0,14 5 0,17 3 0,0 2 0,-13 2 0,-20 3 0,-21 10 0,-12 9 0,-10 7 0,-15 2 0,-14-7 0,-8-7 0,0-7 0,13-4 0,13-5 0,15-1 0,8 0 0,16 14 0,26 26 0,26 26 0,-24-28 0,0-1 0,28 26 0,-27-27 0,-22-23 0,-10-18 0,11-21 0,-10 12 0,8-10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9:00.175"/>
    </inkml:context>
    <inkml:brush xml:id="br0">
      <inkml:brushProperty name="width" value="0.025" units="cm"/>
      <inkml:brushProperty name="height" value="0.025" units="cm"/>
    </inkml:brush>
  </inkml:definitions>
  <inkml:trace contextRef="#ctx0" brushRef="#br0">776 138 16345,'-22'-13'0,"-21"-9"3589,-13-4-3589,-14-4 1417,-1 4-1417,7 11 755,3 9-755,-2 7 2469,-2 2-2469,0-1 0,12 1 0,16 0 0,14 4 0,6 5 0,-2 13 0,1 17 0,4 11 0,5 20 0,6 5 0,1-1 0,2-3 0,3-16 0,8-6 0,11 0 0,9 0 0,4 2 0,2 0 0,-2-6 0,-2-8 0,1-11 0,4-12 0,8-5 0,10-3 0,13 0 0,7-1 0,-6-2 0,-15-3 0,-19-7 0,-10-9 0,2-12 0,8-13 0,0-6 0,-5 1 0,-10 5 0,-11 2 0,-4-9 0,-4-13 0,-7-11 0,-9-10 0,-9-2 0,-3 7 0,0 7 0,1 10 0,0 5 0,-1 6 0,3 10 0,9 15 0,7 12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9:01.892"/>
    </inkml:context>
    <inkml:brush xml:id="br0">
      <inkml:brushProperty name="width" value="0.025" units="cm"/>
      <inkml:brushProperty name="height" value="0.025" units="cm"/>
    </inkml:brush>
  </inkml:definitions>
  <inkml:trace contextRef="#ctx0" brushRef="#br0">3563 1274 24575,'-8'15'0,"-15"30"0,-24 39 0,10-27 0,-3 3 0,-8 5 0,-4-2 0,-4-4 0,-2-3 0,-3-5 0,-2-5 0,2-6 0,-2-4 0,1-5 0,-2-4 0,-5-4 0,-2-4 0,-7-3 0,-3-4 0,-10-1 0,-1-4 0,-1-1 0,1-2 0,9-2 0,4-1 0,13-1 0,3-3 0,10-1 0,2-3 0,-1-3 0,0-3 0,-5-5 0,-1-3 0,-6-5 0,0-3 0,-2-3 0,2-4 0,0-5 0,1-4 0,1-6 0,0-3 0,-4-8 0,0-3 0,0-2 0,1-1 0,6 6 0,3 1 0,8 8 0,4 2 0,10 9 0,4 2 0,-22-34 0,3-5 0,4-5 0,6 0 0,8 1 0,6 3 0,-2-11 0,10 39 0,-1-2 0,-3-6 0,-2-1 0,0 2 0,0 2 0,2 9 0,2 4 0,-8-21 0,14 29 0,7 15 0,4 11 0,1 4 0,1 6 0,-6 6 0,4-4 0,-4 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55.558"/>
    </inkml:context>
    <inkml:brush xml:id="br0">
      <inkml:brushProperty name="width" value="0.025" units="cm"/>
      <inkml:brushProperty name="height" value="0.025" units="cm"/>
    </inkml:brush>
  </inkml:definitions>
  <inkml:trace contextRef="#ctx0" brushRef="#br0">313 11 24575,'-7'0'0,"-13"4"0,-20 9 0,-15 13 0,-2 9 0,9 3 0,14-2 0,12-3 0,6-2 0,7-1 0,5-2 0,4 1 0,4 2 0,6 1 0,7-2 0,6-4 0,10-7 0,7-8 0,6-7 0,7-4 0,-2-5 0,-1-2 0,-2-4 0,-4-1 0,-4-2 0,-7 1 0,-9 0 0,-5 1 0,-5-2 0,-1-3 0,-2-3 0,-2-4 0,-2-1 0,-4-2 0,-4-3 0,-1 0 0,-3 5 0,1 7 0,-1 8 0,0 3 0,-2-1 0,-4-3 0,-5-3 0,-3-1 0,1 1 0,-1 3 0,-4-1 0,-3-1 0,0 1 0,6 4 0,7 4 0,0 3 0,-5-1 0,-4 0 0,-1 0 0,3 1 0,6-1 0,6 2 0,4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12.013"/>
    </inkml:context>
    <inkml:brush xml:id="br0">
      <inkml:brushProperty name="width" value="0.025" units="cm"/>
      <inkml:brushProperty name="height" value="0.025" units="cm"/>
    </inkml:brush>
  </inkml:definitions>
  <inkml:trace contextRef="#ctx0" brushRef="#br0">720 229 24575,'8'-9'0,"1"-1"0,3-3 0,-3 0 0,-1 2 0,-5 5 0,-6 1 0,-9-2 0,-12-5 0,-10-6 0,-7-3 0,1 1 0,-1 1 0,2 2 0,5 4 0,2 3 0,8 4 0,-4 0 0,13 2 0,-7 0 0,11 3 0,-6-1 0,-1 1 0,1 1 0,-1 0 0,-2 2 0,-6 2 0,-4 3 0,-1 4 0,-1 4 0,2 2 0,3-1 0,4-1 0,7-2 0,5 0 0,1 5 0,0 6 0,0 9 0,1 7 0,2 4 0,3 1 0,2-2 0,1-2 0,3-4 0,3 1 0,3 2 0,8 6 0,6 5 0,6-3 0,0-6 0,-1-11 0,4-11 0,11-6 0,12-4 0,10-3 0,7-4 0,6-1 0,2-1 0,-6-3 0,-7-5 0,-6-8 0,2-8 0,-3-3 0,-12 2 0,-16 3 0,-14 5 0,-7 2 0,-4 2 0,-2 1 0,-1 0 0,-2 1 0,-1-1 0,-1-1 0,-1-3 0,-2-3 0,-6-3 0,-2-2 0,-2 1 0,0 1 0,0 2 0,-2 2 0,-6-2 0,-6-2 0,0 0 0,-2 2 0,0 1 0,3 3 0,3 4 0,9 3 0,6 4 0,4 1 0,-1-3 0,-1-4 0,-2-8 0,4 8 0,0-2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9:02.491"/>
    </inkml:context>
    <inkml:brush xml:id="br0">
      <inkml:brushProperty name="width" value="0.025" units="cm"/>
      <inkml:brushProperty name="height" value="0.025" units="cm"/>
    </inkml:brush>
  </inkml:definitions>
  <inkml:trace contextRef="#ctx0" brushRef="#br0">0 442 24575,'5'-14'0,"9"-20"0,9-20 0,12-15 0,3 2 0,2 8 0,3 8 0,-1 9 0,-5 11 0,-13 13 0,-12 15 0,-6 16 0,4 16 0,5 12 0,5 1 0,1-7 0,0-13 0,-3-10 0,-4-6 0,-4-5 0,-3-1 0,0-3 0,-3 2 0,0-1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9:09.445"/>
    </inkml:context>
    <inkml:brush xml:id="br0">
      <inkml:brushProperty name="width" value="0.025" units="cm"/>
      <inkml:brushProperty name="height" value="0.025" units="cm"/>
    </inkml:brush>
  </inkml:definitions>
  <inkml:trace contextRef="#ctx0" brushRef="#br0">56 1 24575,'-13'55'0,"-1"8"0,0 10 0,4-8 0,7-25 0,2-18 0,3-18 0,-1-4 0,2-5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59:10.711"/>
    </inkml:context>
    <inkml:brush xml:id="br0">
      <inkml:brushProperty name="width" value="0.025" units="cm"/>
      <inkml:brushProperty name="height" value="0.025" units="cm"/>
    </inkml:brush>
  </inkml:definitions>
  <inkml:trace contextRef="#ctx0" brushRef="#br0">605 70 24575,'-6'-2'0,"-7"-3"0,-8-1 0,-8-2 0,-8 0 0,-7 3 0,-9 3 0,3 3 0,6 3 0,12 2 0,1 6 0,-8 11 0,-7 10 0,1 8 0,6 4 0,10 3 0,7 4 0,6 7 0,8 5 0,9 3 0,9 1 0,7-6 0,2-8 0,1-15 0,-1-14 0,10-12 0,20-10 0,25-6 0,11-1 0,-9 0 0,-25 2 0,-20 2 0,0-4 0,10-7 0,13-11 0,3-9 0,-3-9 0,-2-4 0,-9 3 0,-8 3 0,-13 7 0,-12 4 0,-5-2 0,-6-7 0,-7-12 0,-9-10 0,-7-2 0,-2 6 0,0 12 0,-4 7 0,-8 5 0,-8 4 0,-6 8 0,-1 9 0,4 5 0,10 3 0,14 0 0,13 1 0,10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02.573"/>
    </inkml:context>
    <inkml:brush xml:id="br0">
      <inkml:brushProperty name="width" value="0.025" units="cm"/>
      <inkml:brushProperty name="height" value="0.025" units="cm"/>
    </inkml:brush>
  </inkml:definitions>
  <inkml:trace contextRef="#ctx0" brushRef="#br0">908 114 24575,'-24'-5'0,"-15"-5"0,-24-7 0,-13-3 0,-6-2 0,9 4 0,13 6 0,11 5 0,10 5 0,1 1 0,-6 2 0,-9 1 0,-4 3 0,4 1 0,9 2 0,8 2 0,6 2 0,6 3 0,7 2 0,10 5 0,8 5 0,13 7 0,16 5 0,16 1 0,19-3 0,13-8 0,13-7 0,-36-11 0,2-2 0,1-1 0,0-1 0,-4 0 0,-3-2 0,28 3 0,-33-5 0,-19-2 0,-7 2 0,-3 3 0,-1 7 0,0 8 0,-4 11 0,-1 9 0,-5 10 0,-7 3 0,-11-1 0,-16-6 0,-24-7 0,-30-4 0,25-20 0,-3-3 0,-9-1 0,0-3 0,1-3 0,3-2 0,8-2 0,5-3 0,-19-3 0,30-3 0,20 1 0,10-2 0,4-1 0,0-3 0,3 5 0,1 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03.991"/>
    </inkml:context>
    <inkml:brush xml:id="br0">
      <inkml:brushProperty name="width" value="0.025" units="cm"/>
      <inkml:brushProperty name="height" value="0.025" units="cm"/>
    </inkml:brush>
  </inkml:definitions>
  <inkml:trace contextRef="#ctx0" brushRef="#br0">2145 432 24575,'-16'-38'0,"-5"-13"0,-10-15 0,-7-1 0,-8 13 0,-20 9 0,-17 9 0,-12 9 0,-2 10 0,-1 7 0,42 5 0,-2 1 0,-2 1 0,-1 0 0,1 0 0,1 2 0,5 0 0,2 1 0,-40 6 0,-2 10 0,40-4 0,-2 2 0,-3 3 0,0 2 0,0 3 0,1 4 0,2 4 0,1 5 0,2 6 0,2 4 0,-1 7 0,3 3 0,0 7 0,5 2 0,5 1 0,4 1 0,7-1 0,6 2 0,6 0 0,6 1 0,7 1 0,5 2 0,6 6 0,7 1 0,7 5 0,6 0 0,8-1 0,5-3 0,2-6 0,4-6 0,0-10 0,3-4 0,6-7 0,6-6 0,20 0 0,10-6-455,-14-9 1,6-1-1,2-3 455,-15-4 0,3-1 0,1-1 0,0-1 0,-1-1 0,1-1 0,-1 0 0,0-2 0,23 4 0,-2-1 0,-1-2-169,-10-2 1,-2-1 0,-2-2 168,-7-1 0,-2-3 0,-3-2 0,25-4 0,-8-8 0,-20-6 0,-6-7 0,-8-7 0,-4-6 0,-6-6 0,-5-3 664,-6-2 0,-6-3-664,-5-1 0,-4-2 270,-3-6 1,-4-3-271,-2-7 0,-3-4 0,-3-16 0,-5-6-352,-6 20 0,-5-3 1,-3 0 351,-6-4 0,-5 0 0,-2 2 0,0 6 0,-2 2 0,0 4 0,-13-14 0,2 9 0,14 27 0,0 5 0,-30-20 0,22 30 0,-2 1 0,-1 0 0,-1 1 0,-35-24 1055,20 15-1055,4 8 0,28 16 0,-3 1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05.774"/>
    </inkml:context>
    <inkml:brush xml:id="br0">
      <inkml:brushProperty name="width" value="0.025" units="cm"/>
      <inkml:brushProperty name="height" value="0.025" units="cm"/>
    </inkml:brush>
  </inkml:definitions>
  <inkml:trace contextRef="#ctx0" brushRef="#br0">3075 2555 24575,'-11'19'0,"-4"7"0,-5 3 0,-14 14 0,-19 14 0,16-22 0,-4 2 0,-9 4 0,-4-1 0,-9 3 0,-5-3 0,-5-2 0,-3-4 0,-7-4 0,-2-5 0,-4-5 0,-1-5 0,3-4 0,2-4 0,6-4 0,4-4 0,7-3 0,3-3 0,6-4 0,1-5 0,0-6 0,1-7 0,-7-9 0,1-8 0,-7-13 0,-1-8-446,16 13 1,-1-3 0,-1-4 445,6 8 0,-1-3 0,-1-1 0,-1-1-422,-4-5 1,-1-3-1,0 0 1,0 0 421,1 1 0,1-1 0,0 0 0,3 0 0,5 5 0,2 1 0,2-1 0,5 2-43,-1-9 1,6 1 0,6 0 42,2-20 0,11 1 0,11 4 0,7-1 0,6-2 0,6 0 0,5-1 0,4 0 0,6-2 0,4 1 0,1 3 0,3 2 0,-4 12 0,1 5 0,-5 11 0,2 6 605,2 9 0,5 5-605,14 4 0,8 4 895,14 0 0,5 4-895,2 3 0,1 4 74,-4 5 1,-2 4-75,-2 7 0,-1 5 0,2 4 0,0 3 0,4 2 0,-1 3 0,-3 2 0,-2 2 0,-11-2 0,-2 2 0,-7-2 0,1 2 0,14 5 0,2 3 0,7 2 0,1 3 0,5 2 0,-1 2 0,-3 0 0,-6 0 0,-20-8 0,-5-1 0,26 26 0,-19-2 0,-1 5 0,1 2 0,-7-6 0,-10-12 0,-15-14 0,-8-10 0,-8-7 0,-3-6 0,-3-3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06.508"/>
    </inkml:context>
    <inkml:brush xml:id="br0">
      <inkml:brushProperty name="width" value="0.025" units="cm"/>
      <inkml:brushProperty name="height" value="0.025" units="cm"/>
    </inkml:brush>
  </inkml:definitions>
  <inkml:trace contextRef="#ctx0" brushRef="#br0">241 0 24575,'12'15'0,"8"7"0,13 11 0,14 10 0,7 5 0,0 1 0,-13-8 0,-16-14 0,-17-12 0,-10-3 0,-14 4 0,-20 9 0,-28 7 0,-19 4 0,-4-2 0,12-7 0,19-8 0,13-7 0,12-5 0,7-4 0,11-2 0,8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08.525"/>
    </inkml:context>
    <inkml:brush xml:id="br0">
      <inkml:brushProperty name="width" value="0.025" units="cm"/>
      <inkml:brushProperty name="height" value="0.025" units="cm"/>
    </inkml:brush>
  </inkml:definitions>
  <inkml:trace contextRef="#ctx0" brushRef="#br0">1 253 24575,'9'16'0,"9"11"0,7 14 0,3 7 0,-6-1 0,-8-7 0,-4-7 0,-3-8 0,-2-7 0,-2-5 0,-1-3 0,-1-1 0,-1-7 0,1-16 0,-1-33 0,-1-26 0,-1-16 0,1 6 0,0 18 0,1 17 0,1 13 0,0 11 0,1 5 0,-1 4 0,1 2 0,0 0 0,1 1 0,-1 3 0,2 1 0,4 2 0,4 1 0,5 2 0,22 2 0,28 3 0,21 2 0,4 1 0,-21 1 0,-26-1 0,-16 1 0,-5 3 0,-3 1 0,-5 0 0,-5-1 0,-6-5 0,-3-1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09.759"/>
    </inkml:context>
    <inkml:brush xml:id="br0">
      <inkml:brushProperty name="width" value="0.025" units="cm"/>
      <inkml:brushProperty name="height" value="0.025" units="cm"/>
    </inkml:brush>
  </inkml:definitions>
  <inkml:trace contextRef="#ctx0" brushRef="#br0">0 1 24575,'5'16'0,"3"9"0,2 9 0,-1 3 0,-4-4 0,-3-3 0,-1-3 0,0-3 0,0-2 0,0-3 0,0-2 0,-1-1 0,0 1 0,1 3 0,1 1 0,-1-3 0,0-5 0,0-8 0,-1-3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0.726"/>
    </inkml:context>
    <inkml:brush xml:id="br0">
      <inkml:brushProperty name="width" value="0.025" units="cm"/>
      <inkml:brushProperty name="height" value="0.025" units="cm"/>
    </inkml:brush>
  </inkml:definitions>
  <inkml:trace contextRef="#ctx0" brushRef="#br0">48 1 24575,'-6'7'0,"-1"4"0,-1 3 0,2 2 0,5 0 0,2 1 0,4 0 0,5-2 0,4-3 0,5-1 0,5-3 0,3-3 0,2-2 0,-4-2 0,-4-4 0,-7-4 0,-3-6 0,-2-3 0,-3-1 0,-4 4 0,-7 1 0,-8 2 0,-8 1 0,-8 0 0,-8 2 0,-5 0 0,3 2 0,9 2 0,15 1 0,9 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19.498"/>
    </inkml:context>
    <inkml:brush xml:id="br0">
      <inkml:brushProperty name="width" value="0.025" units="cm"/>
      <inkml:brushProperty name="height" value="0.025" units="cm"/>
    </inkml:brush>
  </inkml:definitions>
  <inkml:trace contextRef="#ctx0" brushRef="#br0">0 0 24575,'0'16'0,"0"12"0,0 14 0,1 11 0,2 4 0,-1-5 0,1-9 0,-2-15 0,0-16 0,-1-7 0,0-4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2.260"/>
    </inkml:context>
    <inkml:brush xml:id="br0">
      <inkml:brushProperty name="width" value="0.025" units="cm"/>
      <inkml:brushProperty name="height" value="0.025" units="cm"/>
    </inkml:brush>
  </inkml:definitions>
  <inkml:trace contextRef="#ctx0" brushRef="#br0">1 1 24575,'2'43'0,"0"18"0,0 15 0,0 2 0,0 9 0,1 3-749,0-10 0,0 4 0,0 1 1,1-1 748,-1 0 0,1 0 0,-1-1 0,1-4 0,1 9 0,-1-4 0,1-7 473,-1 3 0,1-11-473,-1 8 0,-3-45 492,0-20-492,-1-11 0,0-2 0,0 1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3.777"/>
    </inkml:context>
    <inkml:brush xml:id="br0">
      <inkml:brushProperty name="width" value="0.025" units="cm"/>
      <inkml:brushProperty name="height" value="0.025" units="cm"/>
    </inkml:brush>
  </inkml:definitions>
  <inkml:trace contextRef="#ctx0" brushRef="#br0">17 394 24575,'-2'-7'0,"-1"-3"0,-2-7 0,1-4 0,2-5 0,5-1 0,11-4 0,29-7 0,3 13 0,11 2 0,2 3 0,7 0 0,4 1-259,10-1 0,5 1 0,-1 2 259,1 2 0,-1 1 0,-2 3 0,-10 4 0,-2 1 0,-5 5 0,7 5 0,-8 7 0,24 20 0,-30 19 0,-33 22 0,-33 25 0,-7-41 0,-7 2 388,-8 1 1,-7-2-389,-8-4 0,-5-5 0,-10-4 0,-5-6 0,-3-4 0,-2-5 0,0-6 0,1-4 0,3-5 0,2-3 0,11-5 0,4-2 0,-29 0 0,24-1 0,21-1 0,12-1 0,6 0 0,-6-1 0,-18 0 0,-13 0 0,0 0 0,14 0 0,20 0 0,11 0 0,5 1 0,9 23 0,13 48 0,-3-14 0,2 5 0,7 12 0,4 1 0,2-3 0,2-4 0,-1-15 0,1-6 0,21 14 0,-16-31 0,-10-15 0,7-7 0,14 0 0,13 1 0,2-2 0,-11-2 0,-15-3 0,-13-3 0,-8-4 0,0-7 0,7-10 0,-12 9 0,2-2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4.511"/>
    </inkml:context>
    <inkml:brush xml:id="br0">
      <inkml:brushProperty name="width" value="0.025" units="cm"/>
      <inkml:brushProperty name="height" value="0.025" units="cm"/>
    </inkml:brush>
  </inkml:definitions>
  <inkml:trace contextRef="#ctx0" brushRef="#br0">1 460 24575,'43'-26'0,"23"-20"0,-20 11 0,2-4 0,2-5 0,-2-1 0,-8 3 0,-4 1 0,9-25 0,-25 26 0,-15 18 0,-4 12 0,-8 6 0,-16 6 0,-11 2 0,-9 6 0,-2 8 0,8 6 0,8 4 0,11 4 0,11 6 0,12 9 0,13 10 0,9-1 0,5-9 0,-5-15 0,-7-17 0,-7-9 0,-1-8 0,6-11 0,12-13 0,4-5 0,-8 9 0,-9 8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5.161"/>
    </inkml:context>
    <inkml:brush xml:id="br0">
      <inkml:brushProperty name="width" value="0.025" units="cm"/>
      <inkml:brushProperty name="height" value="0.025" units="cm"/>
    </inkml:brush>
  </inkml:definitions>
  <inkml:trace contextRef="#ctx0" brushRef="#br0">26 0 24575,'-3'9'0,"0"3"0,6 2 0,11 8 0,15 4 0,9 2 0,0 0 0,-10-7 0,-13-6 0,-9-4 0,-6 1 0,-9 7 0,-13 9 0,-14 4 0,-6-5 0,3-9 0,14-11 0,13-10 0,7 2 0,4-3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5.711"/>
    </inkml:context>
    <inkml:brush xml:id="br0">
      <inkml:brushProperty name="width" value="0.025" units="cm"/>
      <inkml:brushProperty name="height" value="0.025" units="cm"/>
    </inkml:brush>
  </inkml:definitions>
  <inkml:trace contextRef="#ctx0" brushRef="#br0">97 132 24575,'-22'12'0,"-8"12"0,7 11 0,5 7 0,14-1 0,17-11 0,10-12 0,4-9 0,1-12 0,-1-15 0,-3-22 0,-3-22 0,-10-10 0,-14 4 0,-8 21 0,-3 24 0,6 15 0,6 7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6.745"/>
    </inkml:context>
    <inkml:brush xml:id="br0">
      <inkml:brushProperty name="width" value="0.025" units="cm"/>
      <inkml:brushProperty name="height" value="0.025" units="cm"/>
    </inkml:brush>
  </inkml:definitions>
  <inkml:trace contextRef="#ctx0" brushRef="#br0">3 207 24575,'-2'42'0,"1"10"0,4-9 0,2 0 0,0-18 0,0-13 0,1-12 0,11-16 0,13-22 0,12-24 0,-3-5 0,-12 15 0,-15 23 0,-10 21 0,-2 10 0,1 15 0,4 19 0,4 9 0,2-1 0,0-17 0,-3-17 0,-2-10 0,6-14 0,7-11 0,4-6 0,-3-2 0,-7 4 0,-4 3 0,-1 3 0,2 5 0,3 6 0,-1 7 0,2 7 0,3 12 0,0 7 0,-2 6 0,-6-20 0,-2-26 0,0-23 0,2-5 0,0 12 0,1 16 0,2 7 0,3 5 0,-6 3 0,-1 2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7.179"/>
    </inkml:context>
    <inkml:brush xml:id="br0">
      <inkml:brushProperty name="width" value="0.025" units="cm"/>
      <inkml:brushProperty name="height" value="0.025" units="cm"/>
    </inkml:brush>
  </inkml:definitions>
  <inkml:trace contextRef="#ctx0" brushRef="#br0">27 38 24575,'-10'21'0,"2"2"0,1 4 0,6-4 0,2-6 0,4-7 0,9-8 0,19-16 0,13-14 0,3-9 0,-10 1 0,-21 12 0,-11 11 0,-6 7 0,-3 4 0,1 2 0,-1-1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7.411"/>
    </inkml:context>
    <inkml:brush xml:id="br0">
      <inkml:brushProperty name="width" value="0.025" units="cm"/>
      <inkml:brushProperty name="height" value="0.025" units="cm"/>
    </inkml:brush>
  </inkml:definitions>
  <inkml:trace contextRef="#ctx0" brushRef="#br0">1 1 24575,'3'10'0,"4"3"0,4-3 0,7 0 0,5-4 0,1-4 0,-1-6 0,-2-5 0,-11 4 0,-1-2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8.511"/>
    </inkml:context>
    <inkml:brush xml:id="br0">
      <inkml:brushProperty name="width" value="0.025" units="cm"/>
      <inkml:brushProperty name="height" value="0.025" units="cm"/>
    </inkml:brush>
  </inkml:definitions>
  <inkml:trace contextRef="#ctx0" brushRef="#br0">4168 1288 24575,'-10'36'0,"-18"33"0,0-13 0,-6 6 0,-13 12 0,-9 3-736,8-19 0,-5 1 0,-6-3 736,-11 2 0,-7-2 0,-7-3-627,8-10 1,-4-2 0,-5-2-1,-2-1 627,8-6 0,-3-2 0,-2-1 0,-1-1 0,-1-1 0,-6-1 0,-2 0 0,0-2 0,-1-1 0,1-2 0,2-1 0,1-1 0,-1-2 0,2-1 0,2-1 0,-10 0 0,2-1 0,1-3 0,3-1 64,12-2 0,1-2 0,3-1 0,2-3-64,-12-1 0,3-3 0,4-3 0,-21-4 0,6-5 0,12-3 0,5-6 470,7-6 0,4-6-470,-1-11 0,2-7 0,-7-13 0,3-5 0,6-4 0,8-5 0,13 2 0,11-5 0,16-3 0,13-4 0,12-6 0,7-3 0,-5 29 0,1 0 0,1 0 0,-1 2 0,0 1 0,1 2 0,4-21 0,1 4 1266,2 14 1,3 4-1267,4 10 0,3 5 492,1 6 1,4 3-493,2 2 0,5 2 0,11-2 0,6 1 0,17-6 0,7 2-258,-19 11 0,4 1 0,2 1 258,5 0 0,2 0 0,1 2 0,1 0 0,-1 2 0,1 0 0,0 2 0,-1 2 0,2 0 0,1 2 0,0 1 0,1 1 0,1 3 0,1 1 0,-1 3 0,-1 3 0,0 2 0,-1 3 0,-1 2 0,-1 3 0,-1 2 0,-5 3 0,-1 1 0,-1 3-99,27 6 1,-3 4 98,-1 0 0,-2 3 0,-7 0 0,-4 1 0,-6 2 0,-3 3 0,-8-1 0,-6 3 0,-13-1 0,-4 3 0,-2 3 0,-2 3 383,1 6 0,0 1-383,1 4 0,-1 0 102,0-1 1,-2-2-103,21 28 0,-25-32 0,-16-23 0,-11-16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9.013"/>
    </inkml:context>
    <inkml:brush xml:id="br0">
      <inkml:brushProperty name="width" value="0.025" units="cm"/>
      <inkml:brushProperty name="height" value="0.025" units="cm"/>
    </inkml:brush>
  </inkml:definitions>
  <inkml:trace contextRef="#ctx0" brushRef="#br0">1 2383 24575,'11'-16'0,"51"-47"0,-11 15 0,10-9 0,5-5-1297,-10 10 1,3-5 0,3-2 0,2-2 0,2 0 1296,-2 1 0,2-2 0,2-1 0,1-1 0,1 0 0,0 1 0,4-3 0,0 0 0,1 0 0,1 1 0,-2 0 0,0 2 0,-7 7 0,0-1 0,-1 2 0,0 2 0,-2 0 0,-1 3 173,19-14 0,-2 3 0,-3 3 0,-4 2-173,4-2 0,-5 3 0,-6 3 636,1-4 0,-11 5-636,10-18 0,-33 27 0,-16 18 3344,-12 14-3344,-12 2 1173,-31-9-1173,-32-14 0,20 9 0,-3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20.098"/>
    </inkml:context>
    <inkml:brush xml:id="br0">
      <inkml:brushProperty name="width" value="0.025" units="cm"/>
      <inkml:brushProperty name="height" value="0.025" units="cm"/>
    </inkml:brush>
  </inkml:definitions>
  <inkml:trace contextRef="#ctx0" brushRef="#br0">1 43 24575,'33'-7'0,"20"-2"0,20 0 0,5 1 0,-13 2 0,-25 3 0,-24 4 0,-10-1 0,-8 3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19.512"/>
    </inkml:context>
    <inkml:brush xml:id="br0">
      <inkml:brushProperty name="width" value="0.025" units="cm"/>
      <inkml:brushProperty name="height" value="0.025" units="cm"/>
    </inkml:brush>
  </inkml:definitions>
  <inkml:trace contextRef="#ctx0" brushRef="#br0">1 2 24575,'22'0'0,"40"-1"0,-11 1 0,5 0 0,8 1 0,1 0 0,-1 1 0,-5 0 0,5 2 0,-29 2 0,-35 11 0,-5 30 0,-5 35 0,1-24 0,-2 5 0,-1 6 0,-1 1 0,1-5 0,0-4 0,-5 34 0,8-42 0,6-34 0,2-13 0,1-6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0.263"/>
    </inkml:context>
    <inkml:brush xml:id="br0">
      <inkml:brushProperty name="width" value="0.025" units="cm"/>
      <inkml:brushProperty name="height" value="0.025" units="cm"/>
    </inkml:brush>
  </inkml:definitions>
  <inkml:trace contextRef="#ctx0" brushRef="#br0">0 0 24575,'1'29'0,"4"15"0,6 13 0,7 3 0,8-11 0,7-19 0,4-15 0,2-15 0,-3-12 0,3-18 0,1-13 0,-4-4 0,-8 6 0,-12 14 0,-10 12 0,-2 4 0,-1 1 0,-1 0 0,-1 4 0,0 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0.746"/>
    </inkml:context>
    <inkml:brush xml:id="br0">
      <inkml:brushProperty name="width" value="0.025" units="cm"/>
      <inkml:brushProperty name="height" value="0.025" units="cm"/>
    </inkml:brush>
  </inkml:definitions>
  <inkml:trace contextRef="#ctx0" brushRef="#br0">175 0 24575,'-2'10'0,"-6"28"0,-11 54 0,5-18 0,-1 8 0,-2 12 0,0 2 0,0-4 0,2-4 0,3-17 0,0-7 0,-3 11 0,6-38 0,6-26 0,14-29 0,35-52 0,-24 35 0,20-28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1.379"/>
    </inkml:context>
    <inkml:brush xml:id="br0">
      <inkml:brushProperty name="width" value="0.025" units="cm"/>
      <inkml:brushProperty name="height" value="0.025" units="cm"/>
    </inkml:brush>
  </inkml:definitions>
  <inkml:trace contextRef="#ctx0" brushRef="#br0">346 0 24575,'-19'36'0,"-18"48"0,8-10 0,-3 10 0,8-13 0,-1 3 0,1 2-400,0 4 1,1 1 0,2 0 399,3-4 0,1-1 0,3-2 0,-2 18 0,5-6 195,4-20 1,3-6-196,3 22 199,5-42-199,0-23 0,-1-11 0,2-5 152,11-4 0,-8 2 0,6-1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2.729"/>
    </inkml:context>
    <inkml:brush xml:id="br0">
      <inkml:brushProperty name="width" value="0.025" units="cm"/>
      <inkml:brushProperty name="height" value="0.025" units="cm"/>
    </inkml:brush>
  </inkml:definitions>
  <inkml:trace contextRef="#ctx0" brushRef="#br0">59 1 24575,'0'27'0,"-1"39"0,0-13 0,1 4 0,-1 7 0,0 0 0,0-5 0,-2-4 0,-7 23 0,-7-39 0,4-20 0,2-14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3.715"/>
    </inkml:context>
    <inkml:brush xml:id="br0">
      <inkml:brushProperty name="width" value="0.025" units="cm"/>
      <inkml:brushProperty name="height" value="0.025" units="cm"/>
    </inkml:brush>
  </inkml:definitions>
  <inkml:trace contextRef="#ctx0" brushRef="#br0">36 89 24575,'26'-15'0,"14"-1"0,25-4 0,25 2 0,-38 11 0,0 1 0,-1 2 0,-1 2 0,32 3 0,-28 8 0,-25 6 0,-15 2 0,-12 2 0,-12 0 0,-30 6 0,-27 1 0,-14-5 0,2-7 0,27-10 0,20-5 0,14 0 0,6 0 0,4 0 0,-1 1 0,-17-2 0,-26-1 0,-9 0 0,3 0 0,23 2 0,32 3 0,43 11 0,45 19 0,-30-9 0,2 3 0,3 2 0,-2 3 0,-10-4 0,-5 1 0,17 15 0,-19-14 0,-15-12 0,-9-10 0,-3-6 0,-1-4 0,3-5 0,8-11 0,-10 9 0,1-3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4.247"/>
    </inkml:context>
    <inkml:brush xml:id="br0">
      <inkml:brushProperty name="width" value="0.025" units="cm"/>
      <inkml:brushProperty name="height" value="0.025" units="cm"/>
    </inkml:brush>
  </inkml:definitions>
  <inkml:trace contextRef="#ctx0" brushRef="#br0">0 1 24575,'35'20'0,"35"32"0,-16-5 0,3 8 0,-10-7 0,1 6 0,0 1 0,-1 4 0,-1 3 0,-4 1 0,-3-2 0,-4 0 0,-3-1 0,4 17 0,-8-4 0,-13-18 0,-7-4 0,-15 26 0,-15-22 0,-3-13 0,0-16 0,5-15 0,2-12 0,7 1 0,2-4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6.398"/>
    </inkml:context>
    <inkml:brush xml:id="br0">
      <inkml:brushProperty name="width" value="0.025" units="cm"/>
      <inkml:brushProperty name="height" value="0.025" units="cm"/>
    </inkml:brush>
  </inkml:definitions>
  <inkml:trace contextRef="#ctx0" brushRef="#br0">0 0 24575,'40'30'0,"20"12"0,17 12 0,-7-7 0,8 7 0,9 4 0,5 3-1229,-27-17 0,3 1 0,4 3 0,2 1 1,3 1-1,2 1 0,1 1 0,2 1 1093,-8-6 1,2 2-1,2 0 1,2 2-1,2 0 1,0 0 0,2 1-1,0 1 1,1-1-1,1 0 1,0 1-31,-6-5 0,2 1 0,0 1 1,1 0-1,1 0 0,1 0 1,0 1-1,0-1 0,1 0 0,0 0 1,-1-1-1,1 0 0,-1-1 166,0 0 0,1 0 0,0-1 0,0 1 0,0-1 0,1 0 0,-1 0 0,1-1 0,-1 0 0,-1-1 0,1-1 0,-1 0 0,-1-1-54,1 0 0,0-1 1,0 0-1,0 0 1,0-1-1,-1-1 1,-1 0-1,0-1 1,-1-1-1,0-1 1,-2-1-1,-1 0 54,11 3 0,0 0 0,-1-1 0,-2-2 0,0-1 0,-2-1 0,-2-1 0,-1-1 0,-2-1-134,19 5 0,-2-2 1,-3-2-1,-2-1 0,-3-2 1,-2-1 133,-4-1 0,-2-1 0,-2-2 0,-4-1 0,-4-2 890,17 4 1,-7-2 0,-4-2-891,12 2 0,-5-2 2039,-14-3 0,-2-1-2039,-5 0 0,-2-1 2706,-1 0 1,-1-1-2707,36 10 2559,-26-9-2559,-17-5 199,-26-5-199,-1 0 0,-12-3 0,1-1 0,-4 0 0,-7-2 0,-2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6.831"/>
    </inkml:context>
    <inkml:brush xml:id="br0">
      <inkml:brushProperty name="width" value="0.025" units="cm"/>
      <inkml:brushProperty name="height" value="0.025" units="cm"/>
    </inkml:brush>
  </inkml:definitions>
  <inkml:trace contextRef="#ctx0" brushRef="#br0">660 0 24575,'4'15'0,"12"26"0,11 31 0,2 17 0,-13 5 0,-39-9 0,-14-42 0,-12-2 0,-19 6 0,-8-4 0,-7 0 0,0-3 0,5-5 0,4-4 0,20-9 0,7-2 0,-3 0 0,27-11 0,17-6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7.932"/>
    </inkml:context>
    <inkml:brush xml:id="br0">
      <inkml:brushProperty name="width" value="0.025" units="cm"/>
      <inkml:brushProperty name="height" value="0.025" units="cm"/>
    </inkml:brush>
  </inkml:definitions>
  <inkml:trace contextRef="#ctx0" brushRef="#br0">1 62 24575,'5'57'0,"7"31"0,-3-23 0,2 3 0,2 6 0,0 1 0,-1-9 0,-1-4 0,6 23 0,-9-45 0,-6-39 0,-1-50 0,0-44 0,-1 35 0,0-3 0,1-1 0,-1 3 0,4-35 0,5 25 0,11 11 0,11 10 0,15 8 0,12 12 0,5 13 0,-6 7 0,-13 7 0,-17 1 0,-13 0 0,-10 0 0,-3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20.831"/>
    </inkml:context>
    <inkml:brush xml:id="br0">
      <inkml:brushProperty name="width" value="0.025" units="cm"/>
      <inkml:brushProperty name="height" value="0.025" units="cm"/>
    </inkml:brush>
  </inkml:definitions>
  <inkml:trace contextRef="#ctx0" brushRef="#br0">0 87 24575,'13'-4'0,"18"-5"0,23-7 0,20-4 0,-2 3 0,-19 5 0,-23 5 0,-21 6 0,-15 5 0,2-2 0,-4 3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8.381"/>
    </inkml:context>
    <inkml:brush xml:id="br0">
      <inkml:brushProperty name="width" value="0.025" units="cm"/>
      <inkml:brushProperty name="height" value="0.025" units="cm"/>
    </inkml:brush>
  </inkml:definitions>
  <inkml:trace contextRef="#ctx0" brushRef="#br0">1 29 24575,'35'-4'0,"22"-4"0,15 1 0,0 0 0,-24 4 0,-24 4 0,-14 0 0,-8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8.716"/>
    </inkml:context>
    <inkml:brush xml:id="br0">
      <inkml:brushProperty name="width" value="0.025" units="cm"/>
      <inkml:brushProperty name="height" value="0.025" units="cm"/>
    </inkml:brush>
  </inkml:definitions>
  <inkml:trace contextRef="#ctx0" brushRef="#br0">1 22 24575,'9'0'0,"25"-2"0,24-2 0,10-1 0,-6 0 0,-29 1 0,-21 3 0,-8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29.083"/>
    </inkml:context>
    <inkml:brush xml:id="br0">
      <inkml:brushProperty name="width" value="0.025" units="cm"/>
      <inkml:brushProperty name="height" value="0.025" units="cm"/>
    </inkml:brush>
  </inkml:definitions>
  <inkml:trace contextRef="#ctx0" brushRef="#br0">1 44 24575,'22'0'0,"10"0"0,22-2 0,28-3 0,-33 3 0,2-1 0,2-1 0,-2 2-6784,31-2 6784,-37 2 0,-28 1 0,-14-1 0,6-5 0,-5 4 0,4-4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30.166"/>
    </inkml:context>
    <inkml:brush xml:id="br0">
      <inkml:brushProperty name="width" value="0.025" units="cm"/>
      <inkml:brushProperty name="height" value="0.025" units="cm"/>
    </inkml:brush>
  </inkml:definitions>
  <inkml:trace contextRef="#ctx0" brushRef="#br0">20 607 24575,'-10'16'0,"6"-3"0,-1 55 0,9-16 0,3 5 0,3 13 0,2 4 0,3 3 0,2-3 0,-2-19 0,-1-6 0,4 8 0,-10-32 0,-6-26 0,-1-28 0,0-45 0,-1 14 0,1-6 0,-1-17 0,0-5 0,-1-9 0,0-2 0,-2 4 0,0 2 0,-1 11 0,1 6 0,-1 14 0,2 6 0,1-16 0,10 29 0,10 12 0,13 5 0,13 3 0,12 4 0,2 8 0,-4 5 0,-10 5 0,-15 2 0,-13 0 0,-10 0 0,-5-1 0,-2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31.700"/>
    </inkml:context>
    <inkml:brush xml:id="br0">
      <inkml:brushProperty name="width" value="0.025" units="cm"/>
      <inkml:brushProperty name="height" value="0.025" units="cm"/>
    </inkml:brush>
  </inkml:definitions>
  <inkml:trace contextRef="#ctx0" brushRef="#br0">918 1 24575,'-40'43'0,"0"0"0,-17 24 0,-5 8 0,8-7 0,-4 5 0,0 2-608,13-14 0,-2 1 0,2 2 0,1-1 608,-11 19 0,3 0 0,3 1 0,7-2 0,4 2 0,6 3 0,5 8 0,6 3 0,4 4-489,5-16 1,3 3 0,2 2 0,3 1 488,1 7 0,3 2 0,2 0 0,3-1 0,1-1 0,3-1 0,2-2 0,1-3 111,0-12 1,1-2-1,1-3 1,2-4-112,3 5 0,2-4 0,-1-7 0,4 5 0,0-11 0,10 12 1079,-17-38-1079,-6-18 2197,-9-15-2197,8-1 165,20-4 1,-15 3 0,12-2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33.167"/>
    </inkml:context>
    <inkml:brush xml:id="br0">
      <inkml:brushProperty name="width" value="0.025" units="cm"/>
      <inkml:brushProperty name="height" value="0.025" units="cm"/>
    </inkml:brush>
  </inkml:definitions>
  <inkml:trace contextRef="#ctx0" brushRef="#br0">971 143 24575,'-4'-13'0,"-5"0"0,-21-5 0,-36-6 0,19 10 0,-4 1 0,-9 0 0,-2 2 0,-3 2 0,0 2 0,7 2 0,2 3 0,-41 2 0,17 9 0,20 6 0,16 1 0,11-1 0,13-5 0,5 1 0,-1 5 0,1 5 0,3 3 0,6 1 0,11 2 0,19 8 0,30 10 0,-10-19 0,5-1 0,9 1 0,3-1 0,1-3 0,0-1 0,-3-3 0,-2-2 0,38 11 0,-9-3 0,-6 1 0,-8 1 0,-9 3 0,-15 1 0,-16-3 0,-12 3 0,-9 6 0,-8 9 0,-11 10 0,-15 0 0,-18-2 0,-28-1 0,25-27 0,-4-1 0,-7-1 0,-2-3 0,-1-3 0,1-3 0,-38 1 0,25-11 0,19-8 0,7-7 0,-13-10 0,-16-7 0,1-1 0,14 6 0,23 9 0,21 9 0,6 1 0,5-4 0,1 5 0,3-2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33.885"/>
    </inkml:context>
    <inkml:brush xml:id="br0">
      <inkml:brushProperty name="width" value="0.025" units="cm"/>
      <inkml:brushProperty name="height" value="0.025" units="cm"/>
    </inkml:brush>
  </inkml:definitions>
  <inkml:trace contextRef="#ctx0" brushRef="#br0">1 0 24575,'21'10'0,"52"36"0,-6 4 0,7 12 0,-9-2 0,3 8 0,1 7-1304,-9-5 0,1 7 0,-1 3 0,-2 4 1304,-10-10 0,-2 4 0,-1 2 0,-2 1 0,-2 2 0,-1 5 0,-2 2 0,-3 2 0,-2 0 0,-2 0 0,-3-1 0,-3 0 0,-2 1 0,-3-1 0,-2-2 0,-2 11 0,-3 0 0,-4-3 0,-3-4 226,-5-13 0,-2-3 1,-2-3-1,-4-3-226,-2 3 0,-5-5 0,-2-4 492,-9 7 0,-3-9-492,2-15 0,-1-6 0,-17 11 0,14-26 2716,16-16-2716,13-10 0,1-1 0,4-2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19:35.752"/>
    </inkml:context>
    <inkml:brush xml:id="br0">
      <inkml:brushProperty name="width" value="0.025" units="cm"/>
      <inkml:brushProperty name="height" value="0.025" units="cm"/>
    </inkml:brush>
  </inkml:definitions>
  <inkml:trace contextRef="#ctx0" brushRef="#br0">1 1 24575,'7'11'0,"6"18"0,9 28 0,7 34 0,-14-37 0,-2 0 0,-1-3 0,-2-1 0,2 25 0,-9-33 0,-2-23 0,0-10 0,-1-4 0,1-3 0,-1 0 0,0-2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0:51.258"/>
    </inkml:context>
    <inkml:brush xml:id="br0">
      <inkml:brushProperty name="width" value="0.025" units="cm"/>
      <inkml:brushProperty name="height" value="0.025" units="cm"/>
    </inkml:brush>
  </inkml:definitions>
  <inkml:trace contextRef="#ctx0" brushRef="#br0">1 1 24575,'0'0'0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21.432"/>
    </inkml:context>
    <inkml:brush xml:id="br0">
      <inkml:brushProperty name="width" value="0.025" units="cm"/>
      <inkml:brushProperty name="height" value="0.025" units="cm"/>
    </inkml:brush>
  </inkml:definitions>
  <inkml:trace contextRef="#ctx0" brushRef="#br0">1 67 24575,'17'0'0,"19"-3"0,24-2 0,8-4 0,-5-3 0,-19 1 0,-18 2 0,-10 2 0,-7 3 0,-3 1 0,-3 2 0,1-1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13.446"/>
    </inkml:context>
    <inkml:brush xml:id="br0">
      <inkml:brushProperty name="width" value="0.025" units="cm"/>
      <inkml:brushProperty name="height" value="0.025" units="cm"/>
    </inkml:brush>
  </inkml:definitions>
  <inkml:trace contextRef="#ctx0" brushRef="#br0">0 1 24575,'10'26'0,"2"2"0,4 5 0,1 0 0,1 2 0,4 10 0,1 5 0,-2-4 0,-6-14 0,-7-18 0,-2-12 0,3-8 0,5-6 0,6-8 0,3-4 0,2-3 0,3-3 0,-1 2 0,-1 0 0,-2 2 0,-3 2 0,-4 5 0,-5 6 0,-7 7 0,-2 3 0,0-2 0,2-3 0,2-3 0,0 2 0,-3 4 0,-3 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15.481"/>
    </inkml:context>
    <inkml:brush xml:id="br0">
      <inkml:brushProperty name="width" value="0.025" units="cm"/>
      <inkml:brushProperty name="height" value="0.025" units="cm"/>
    </inkml:brush>
  </inkml:definitions>
  <inkml:trace contextRef="#ctx0" brushRef="#br0">1037 166 24575,'-7'-3'0,"-6"-2"0,-5-3 0,-10-3 0,-7-3 0,-1 1 0,3 1 0,5 4 0,3 1 0,-1 1 0,-7-1 0,-13-5 0,-14-3 0,-4-1 0,5 3 0,14 4 0,13 5 0,2 2 0,-1 2 0,1 0 0,1 1 0,-5 3 0,-11 2 0,-12 3 0,-2 3 0,14-3 0,19-1 0,12-1 0,3 2 0,1 5 0,0 7 0,2 8 0,2 7 0,3 5 0,2 4 0,3 2 0,3 0 0,5-4 0,5-5 0,3-4 0,2-4 0,5 2 0,3-1 0,1-5 0,-3-5 0,-3-7 0,0-4 0,3-2 0,5 0 0,8-1 0,8-2 0,4 0 0,-3-2 0,-12-1 0,-10 0 0,-4-3 0,-1-2 0,3-3 0,1-3 0,2-3 0,4-3 0,8-3 0,6-4 0,-1 0 0,-7 1 0,-12 4 0,-8 3 0,-1 0 0,-2-1 0,0 0 0,0-2 0,0-2 0,1-2 0,0 0 0,-1 2 0,-4 2 0,-3 3 0,-3 3 0,-2 2 0,-1 0 0,0 0 0,-1 0 0,0 2 0,-1 2 0,0-1 0,-1 1 0,-1-2 0,-2-2 0,0 0 0,0 0 0,0 1 0,1 1 0,-1-1 0,-1-1 0,-1 0 0,1 1 0,1 1 0,-2 2 0,1 0 0,1 1 0,1 0 0,0 1 0,2 1 0,0 0 0,2 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22.231"/>
    </inkml:context>
    <inkml:brush xml:id="br0">
      <inkml:brushProperty name="width" value="0.025" units="cm"/>
      <inkml:brushProperty name="height" value="0.025" units="cm"/>
    </inkml:brush>
  </inkml:definitions>
  <inkml:trace contextRef="#ctx0" brushRef="#br0">1 50 24575,'26'-7'0,"3"0"0,9-2 0,4 1 0,-1 2 0,-6 1 0,-10 1 0,-14 2 0,-7 1 0,-4 1 0,0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22.782"/>
    </inkml:context>
    <inkml:brush xml:id="br0">
      <inkml:brushProperty name="width" value="0.025" units="cm"/>
      <inkml:brushProperty name="height" value="0.025" units="cm"/>
    </inkml:brush>
  </inkml:definitions>
  <inkml:trace contextRef="#ctx0" brushRef="#br0">11 1 24575,'-2'15'0,"1"13"0,-1 14 0,0 13 0,1 10 0,0 3 0,0-4 0,1-15 0,0-25 0,0-12 0,0-12 0,0 0 0,0-1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23.250"/>
    </inkml:context>
    <inkml:brush xml:id="br0">
      <inkml:brushProperty name="width" value="0.025" units="cm"/>
      <inkml:brushProperty name="height" value="0.025" units="cm"/>
    </inkml:brush>
  </inkml:definitions>
  <inkml:trace contextRef="#ctx0" brushRef="#br0">0 20 24575,'44'-3'0,"15"0"0,-4 1 0,7 0 0,-12-1 0,-20 0 0,-15 2 0,-9 0 0,-4 1 0,0-1 0,-2 1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56.574"/>
    </inkml:context>
    <inkml:brush xml:id="br0">
      <inkml:brushProperty name="width" value="0.025" units="cm"/>
      <inkml:brushProperty name="height" value="0.025" units="cm"/>
    </inkml:brush>
  </inkml:definitions>
  <inkml:trace contextRef="#ctx0" brushRef="#br0">550 0 24575,'-11'17'0,"-10"14"0,-10 15 0,-7 9 0,-4 5 0,0 1 0,-1 2 0,5-6 0,9-13 0,10-13 0,7-7 0,2 4 0,-3 6 0,-1 3 0,-1 3 0,0 0 0,1 1 0,-4 8 0,-1 0 0,-2-1 0,2-6 0,3-9 0,2-7 0,3-7 0,1-4 0,3-4 0,2-3 0,3-5 0,2-3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32.952"/>
    </inkml:context>
    <inkml:brush xml:id="br0">
      <inkml:brushProperty name="width" value="0.025" units="cm"/>
      <inkml:brushProperty name="height" value="0.025" units="cm"/>
    </inkml:brush>
  </inkml:definitions>
  <inkml:trace contextRef="#ctx0" brushRef="#br0">710 136 24575,'-3'-4'0,"0"1"0,1 0 0,-2-1 0,-5-1 0,-6-3 0,-4-1 0,-4 0 0,-2 2 0,-2 2 0,-4 0 0,1 2 0,1 0 0,6 2 0,-1 0 0,-2 0 0,-3 1 0,1 0 0,4 1 0,4 0 0,-3 1 0,-9 3 0,-9 3 0,-3 3 0,3 1 0,9 2 0,9-1 0,6-1 0,5 0 0,2 0 0,3 3 0,-1 5 0,0 4 0,0 0 0,2-1 0,2-2 0,5 0 0,3 3 0,6 3 0,2 1 0,3 0 0,3 1 0,3 0 0,5 3 0,6 4 0,1 0 0,-2-3 0,-1-2 0,1-1 0,0-2 0,-3-2 0,-7-7 0,-6-8 0,-5-5 0,-2-4 0,-1 0 0,1 0 0,0 0 0,3 0 0,2-1 0,4-2 0,1 0 0,7-5 0,5-3 0,10-5 0,9-4 0,-1-4 0,2-2 0,-8-1 0,-6-2 0,0-4 0,2-6 0,0-6 0,-3-1 0,-10 2 0,-11 4 0,-7 2 0,-5 2 0,-3 3 0,-4 3 0,-6-2 0,-5 1 0,-3 0 0,-3 3 0,-1 1 0,-6-1 0,-6-2 0,-1-1 0,2 4 0,16 11 0,7 6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35.035"/>
    </inkml:context>
    <inkml:brush xml:id="br0">
      <inkml:brushProperty name="width" value="0.025" units="cm"/>
      <inkml:brushProperty name="height" value="0.025" units="cm"/>
    </inkml:brush>
  </inkml:definitions>
  <inkml:trace contextRef="#ctx0" brushRef="#br0">883 87 24575,'-10'-5'0,"-12"-5"0,-16-4 0,-13-4 0,-11 2 0,-7 5 0,-5 4 0,3 4 0,12 1 0,15 2 0,12 0 0,3 1 0,0 1 0,2 2 0,3 2 0,1 3 0,0 6 0,-4 8 0,-4 8 0,-2 5 0,2 2 0,8-2 0,7-2 0,5 1 0,2 1 0,2-1 0,2-2 0,3-3 0,2 1 0,2 2 0,4 6 0,4 3 0,5 4 0,7 0 0,4-1 0,1-4 0,-1-7 0,2-5 0,6-4 0,8-3 0,5 0 0,1-3 0,0-3 0,-2-4 0,2-4 0,2-4 0,2-4 0,-1-1 0,-4-2 0,-7-1 0,-5-1 0,0-1 0,-1-2 0,0-3 0,-2-4 0,-4-2 0,0-4 0,1-3 0,0 0 0,-2 1 0,-6 0 0,-5 0 0,-2-5 0,2-3 0,1-3 0,-3-3 0,-4 2 0,-5 0 0,-2 3 0,-2-1 0,-3-3 0,-6-5 0,-5-1 0,-3 3 0,-3 5 0,-1 4 0,-4 1 0,-5 1 0,2 3 0,4 6 0,6 6 0,2 1 0,-2 0 0,-3-2 0,0 1 0,3 3 0,5 3 0,6 4 0,1 2 0,3 1 0,1-1 0,-1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44.855"/>
    </inkml:context>
    <inkml:brush xml:id="br0">
      <inkml:brushProperty name="width" value="0.025" units="cm"/>
      <inkml:brushProperty name="height" value="0.025" units="cm"/>
    </inkml:brush>
  </inkml:definitions>
  <inkml:trace contextRef="#ctx0" brushRef="#br0">1659 1 24575,'0'25'0,"0"14"0,0 25 0,0 14 0,0 9 0,-4-2 0,-4-10 0,-7-4 0,-9-8 0,-8 0 0,5-19 0,-32 23 0,-6-12 0,25-23 0,-1 0 0,-2-3 0,1-4 0,-30 4 0,-4-12 0,-13-8 0,35-7 0,-1-1 0,-7-1 0,-1-2 0,-1-1 0,-1-2 0,3 0 0,3-2 0,8 1 0,3-2 0,-31-5 0,20-1 0,20 2 0,13-1 0,11-2 0,4-8 0,-5-18 0,-7-16 0,-6-11 0,-3 0 0,1 5 0,6 6 0,6 7 0,6 6 0,6 10 0,2 8 0,2 3 0,0 2 0,2 1 0,0 3 0,0 5 0,1 6 0,-1 4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45.639"/>
    </inkml:context>
    <inkml:brush xml:id="br0">
      <inkml:brushProperty name="width" value="0.025" units="cm"/>
      <inkml:brushProperty name="height" value="0.025" units="cm"/>
    </inkml:brush>
  </inkml:definitions>
  <inkml:trace contextRef="#ctx0" brushRef="#br0">1 182 24575,'8'-13'0,"9"-10"0,8-9 0,2-3 0,-3 4 0,-6 9 0,-6 7 0,-5 7 0,-3 5 0,0 3 0,4 3 0,5 4 0,5 3 0,0-1 0,-4 0 0,-5-3 0,-5 0 0,1 1 0,1 0 0,0 0 0,-2-3 0,-1-2 0,-3-2 0,1 2 0,0-2 0,-1 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47.022"/>
    </inkml:context>
    <inkml:brush xml:id="br0">
      <inkml:brushProperty name="width" value="0.025" units="cm"/>
      <inkml:brushProperty name="height" value="0.025" units="cm"/>
    </inkml:brush>
  </inkml:definitions>
  <inkml:trace contextRef="#ctx0" brushRef="#br0">1660 336 24575,'-2'13'0,"-2"2"0,-3 7 0,-9 13 0,-7 5 0,-13 9 0,-11-2 0,-2-10 0,-2-7 0,1-13 0,-2-5 0,-12-4 0,-6-2 0,-1-1 0,8-1 0,8-3 0,4-2 0,-2-3 0,-1-2 0,6-3 0,6-3 0,-9-8 0,-20-11 0,27 10 0,-3-1 0,-1-1 0,-1-1 0,-35-20 0,17 6 0,19 8 0,12 5 0,10 2 0,6 2 0,2-4 0,2 1 0,1 0 0,3 4 0,2 2 0,-1-2 0,-2-3 0,-2-4 0,-2-2 0,3 2 0,4 5 0,4 4 0,4 3 0,1 4 0,1 1 0,0 4 0,0 4 0,0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47.788"/>
    </inkml:context>
    <inkml:brush xml:id="br0">
      <inkml:brushProperty name="width" value="0.025" units="cm"/>
      <inkml:brushProperty name="height" value="0.025" units="cm"/>
    </inkml:brush>
  </inkml:definitions>
  <inkml:trace contextRef="#ctx0" brushRef="#br0">0 198 24575,'18'-30'0,"-6"11"0,18-22 0,-9 11 0,3-2 0,-5 6 0,-10 15 0,-5 5 0,-1 4 0,-2 1 0,1 1 0,3 4 0,11 7 0,11 9 0,11 5 0,0-1 0,-9-8 0,-12-8 0,-10-6 0,-4-2 0,-1-1 0,-1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49.256"/>
    </inkml:context>
    <inkml:brush xml:id="br0">
      <inkml:brushProperty name="width" value="0.025" units="cm"/>
      <inkml:brushProperty name="height" value="0.025" units="cm"/>
    </inkml:brush>
  </inkml:definitions>
  <inkml:trace contextRef="#ctx0" brushRef="#br0">1991 619 24575,'-8'6'0,"-10"9"0,-12 13 0,-12 12 0,-10 11 0,-6 4 0,0-1 0,3-7 0,10-11 0,11-13 0,8-8 0,-1-7 0,-3-5 0,-6-1 0,-4-1 0,-3-4 0,-3-4 0,-12-10 0,-21-9 0,-11-3 0,-2-1 0,14 6 0,14 2 0,4-5 0,-7-8 0,-6-4 0,3 0 0,9 1 0,10 4 0,3-1 0,3 1 0,1 0 0,3 2 0,3 0 0,2 1 0,4-2 0,2-3 0,2-2 0,2-1 0,1-2 0,1-1 0,0-3 0,3 4 0,6 8 0,7 12 0,4 9 0,2 4 0,1 1 0,0-1 0,-1 0 0,1 1 0,-1 1 0,1 2 0,1 2 0,-1 0 0,1 1 0,0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6:50.307"/>
    </inkml:context>
    <inkml:brush xml:id="br0">
      <inkml:brushProperty name="width" value="0.025" units="cm"/>
      <inkml:brushProperty name="height" value="0.025" units="cm"/>
    </inkml:brush>
  </inkml:definitions>
  <inkml:trace contextRef="#ctx0" brushRef="#br0">4 248 24575,'-2'1'0,"0"0"0,3-3 0,5-8 0,11-11 0,12-13 0,5-4 0,0 3 0,-7 9 0,-7 8 0,-3 3 0,-1 2 0,-1 0 0,-1 2 0,-2 3 0,-4 3 0,-4 5 0,1 5 0,5 8 0,8 10 0,11 13 0,6 5 0,2-1 0,-6-8 0,-10-12 0,-10-10 0,-6-5 0,-5-7 0,0 2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07.594"/>
    </inkml:context>
    <inkml:brush xml:id="br0">
      <inkml:brushProperty name="width" value="0.025" units="cm"/>
      <inkml:brushProperty name="height" value="0.025" units="cm"/>
    </inkml:brush>
  </inkml:definitions>
  <inkml:trace contextRef="#ctx0" brushRef="#br0">384 0 24575,'-13'15'0,"-6"9"0,-7 10 0,-4 9 0,0 8 0,-3 14 0,-3 15 0,0 6 0,5-5 0,7-11 0,4-10 0,2-6 0,2-6 0,4-8-6784,4-14 6784,4-11 0,2-10 0,-9-8 0,6 2 0,-5-3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08.178"/>
    </inkml:context>
    <inkml:brush xml:id="br0">
      <inkml:brushProperty name="width" value="0.025" units="cm"/>
      <inkml:brushProperty name="height" value="0.025" units="cm"/>
    </inkml:brush>
  </inkml:definitions>
  <inkml:trace contextRef="#ctx0" brushRef="#br0">1 1 24575,'4'9'0,"7"13"0,8 16 0,6 11 0,-1-1 0,-5-13 0,-4-14 0,0-12 0,12-12 0,30-15 0,33-8 0,-36 11 0,0-1 0,-1 3 0,-3 0 0,26-3 0,-31 5 0,-20 5 0,-15 3 0,-4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57.357"/>
    </inkml:context>
    <inkml:brush xml:id="br0">
      <inkml:brushProperty name="width" value="0.025" units="cm"/>
      <inkml:brushProperty name="height" value="0.025" units="cm"/>
    </inkml:brush>
  </inkml:definitions>
  <inkml:trace contextRef="#ctx0" brushRef="#br0">1 3 24575,'26'0'0,"20"-1"0,21 0 0,10 1 0,-17 0 0,-21 0 0,-21 0 0,-13 0 0,-5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11.446"/>
    </inkml:context>
    <inkml:brush xml:id="br0">
      <inkml:brushProperty name="width" value="0.025" units="cm"/>
      <inkml:brushProperty name="height" value="0.025" units="cm"/>
    </inkml:brush>
  </inkml:definitions>
  <inkml:trace contextRef="#ctx0" brushRef="#br0">84 1098 24575,'13'-19'0,"10"-22"0,11-25 0,3-16 0,-3-4 0,-10 8 0,-8 9 0,-5 5 0,-4 8 0,-3 5 0,-3 8 0,-1 5 0,0 1 0,-1 1 0,-2-1 0,-3-4 0,-6-2 0,-6-8 0,-6-2 0,1 6 0,6 14 0,4 15 0,3 11 0,-11 5 0,-9 4 0,-5 5 0,5 4 0,12 2 0,7 2 0,5 1 0,2 2 0,1 4 0,1 7 0,1 6 0,1 8 0,0 7 0,1 1 0,2 1 0,4 2 0,8 7 0,8 6 0,7 5 0,5 3 0,0-5 0,-3-8 0,-5-10 0,-7-13 0,-4-11 0,-2-6 0,1-6 0,2-2 0,6 1 0,7 2 0,6 1 0,7-2 0,5-7 0,3-8 0,1-9 0,-6-7 0,-9-4 0,-8 0 0,-6-1 0,-1-2 0,0-2 0,-2 1 0,-4 3 0,-5 4 0,-6 2 0,-2 3 0,-2 1 0,-3-1 0,-1-1 0,-6-2 0,-6-4 0,-6-2 0,-3 1 0,2 4 0,5 6 0,7 5 0,3 2 0,1 2 0,-1 1 0,-1 3 0,-1 3 0,0 3 0,0 3 0,1 4 0,2 4 0,2 4 0,2 3 0,2-1 0,1-4 0,1-4 0,2-3 0,1-1 0,1-2 0,2-1 0,4-1 0,3-1 0,3-1 0,1-2 0,1-3 0,4-4 0,8-4 0,4-1 0,-1-1 0,-7 1 0,-5 2 0,-3 0 0,2-3 0,0-4 0,3-5 0,3-3 0,2-4 0,-1 0 0,-3 2 0,-7 3 0,-8 3 0,-4 1 0,-4 2 0,-2 1 0,-3 2 0,-1 3 0,-1 0 0,-2 1 0,-1 0 0,-2 0 0,-1 0 0,2 1 0,2 1 0,2 1 0,3 2 0,4 1 0,6 3 0,3 2 0,3 3 0,4 2 0,-1 0 0,1 1 0,-2-1 0,-3-2 0,-4 0 0,-3-2 0,-3 2 0,0 1 0,-2 1 0,0 0 0,-2 0 0,-3 1 0,-4 2 0,-6 2 0,-4 1 0,-6-1 0,-4-3 0,0-3 0,-2-3 0,3-3 0,5-2 0,4-2 0,6-2 0,3-1 0,3 0 0,2-1 0,2-1 0,0-1 0,1 0 0,0 2 0,0 2 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12.980"/>
    </inkml:context>
    <inkml:brush xml:id="br0">
      <inkml:brushProperty name="width" value="0.025" units="cm"/>
      <inkml:brushProperty name="height" value="0.025" units="cm"/>
    </inkml:brush>
  </inkml:definitions>
  <inkml:trace contextRef="#ctx0" brushRef="#br0">1 234 24575,'9'-6'0,"7"-4"0,7-4 0,6-4 0,2 1 0,-1 1 0,-5 2 0,-4 2 0,-6 2 0,-3 1 0,-4 3 0,-2 1 0,-3 1 0,-1 1 0,-2-3 0,0 2 0,-2-4 0,-1 1 0,-4-3 0,-4-2 0,-5 0 0,-2 1 0,1 1 0,5 4 0,5 3 0,2 2 0,3 1 0,1 0 0,3 3 0,9 7 0,8 6 0,8 6 0,1 1 0,-3-3 0,-5-4 0,-3-4 0,-3-1 0,-4-3 0,-2 0 0,-4-2 0,-1 2 0,-2 0 0,-1 1 0,0 0 0,-2-2 0,-3 1 0,-2 1 0,-2 1 0,-2 0 0,-3 0 0,-4 0 0,-3-1 0,-2 1 0,1-3 0,-2 0 0,-4-1 0,0-2 0,5 0 0,9-3 0,6-1 0,5 0 0,-1 0 0,1-1 0,-2-2 0,2 1 0,0-1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18.737"/>
    </inkml:context>
    <inkml:brush xml:id="br0">
      <inkml:brushProperty name="width" value="0.025" units="cm"/>
      <inkml:brushProperty name="height" value="0.025" units="cm"/>
    </inkml:brush>
  </inkml:definitions>
  <inkml:trace contextRef="#ctx0" brushRef="#br0">1090 4 24575,'-83'24'0,"0"-1"0,1 1 0,-1-1 0,0 1 0,0-1 0,24 8 0,1 3 0,-12-9 0,-25 2 0,-9 2 0,7 2 0,23 2 0,39 1 0,70 33 0,31-3 0,-6 7 0,2-10 0,4-7 0,8-17 0,16-11 0,-38-16 0,0-3 0,2-2 0,1-1 0,0-3 0,1 0 0,-1-1 0,0-1 0,0-2 0,0-1 0,-2-1 0,-2-2 0,38-10 0,-21-6 0,-21-4 0,-13-3 0,-8-2 0,-8-1 0,-6 0 0,-3-1 0,-4 1 0,-2 1 0,-2 1 0,-3 2 0,-2-2 0,-6-5 0,-8-10 0,-6-7 0,-4 2 0,-2 6 0,-2 9 0,0 7 0,-3 5 0,-1 4 0,1 4 0,3 5 0,3 3 0,3 4 0,0 2 0,0 0 0,2 1 0,-6-1 0,-22 0 0,27 0 0,-13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19.983"/>
    </inkml:context>
    <inkml:brush xml:id="br0">
      <inkml:brushProperty name="width" value="0.025" units="cm"/>
      <inkml:brushProperty name="height" value="0.025" units="cm"/>
    </inkml:brush>
  </inkml:definitions>
  <inkml:trace contextRef="#ctx0" brushRef="#br0">426 4 24575,'-11'-2'0,"-4"1"0,-5 0 0,-4 1 0,0 1 0,-1-1 0,1 1 0,6-1 0,0 2 0,-3 0 0,-6 2 0,-8 1 0,2 2 0,8-2 0,10-1 0,10-1 0,4 1 0,1 1 0,1 4 0,5 2 0,6 4 0,7 1 0,7 0 0,6 0 0,3-2 0,-2-2 0,-5-3 0,-8-2 0,-7-2 0,-6-1 0,-3 2 0,-3 0 0,-2 0 0,-3 0 0,-4-2 0,-10-1 0,-15-1 0,-17 0 0,-7-1 0,4-1 0,12 0 0,16 0 0,13-1 0,6 0 0,6-2 0,-2-2 0,-3-3 0,3 4 0,-2-1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0.965"/>
    </inkml:context>
    <inkml:brush xml:id="br0">
      <inkml:brushProperty name="width" value="0.025" units="cm"/>
      <inkml:brushProperty name="height" value="0.025" units="cm"/>
    </inkml:brush>
  </inkml:definitions>
  <inkml:trace contextRef="#ctx0" brushRef="#br0">0 1 24575,'18'1'0,"35"3"0,3 1 0,8 1 0,20 3 0,4 0 0,6 1 0,0 0 0,-14-1 0,-7-2 0,12 1 0,-47-7 0,-30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1.482"/>
    </inkml:context>
    <inkml:brush xml:id="br0">
      <inkml:brushProperty name="width" value="0.025" units="cm"/>
      <inkml:brushProperty name="height" value="0.025" units="cm"/>
    </inkml:brush>
  </inkml:definitions>
  <inkml:trace contextRef="#ctx0" brushRef="#br0">0 1 24575,'10'11'0,"4"8"0,2 7 0,-3 3 0,-7-6 0,-6-5 0,-2-4 0,-2-3 0,-3-2 0,-1-2 0,0-1 0,-1-2 0,4-1 0,2-2 0,2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3.333"/>
    </inkml:context>
    <inkml:brush xml:id="br0">
      <inkml:brushProperty name="width" value="0.025" units="cm"/>
      <inkml:brushProperty name="height" value="0.025" units="cm"/>
    </inkml:brush>
  </inkml:definitions>
  <inkml:trace contextRef="#ctx0" brushRef="#br0">158 83 24575,'-6'-1'0,"-5"0"0,-6 1 0,-6 4 0,-3 5 0,1 7 0,4 9 0,5 4 0,7 6 0,6 4 0,4 2 0,6 4 0,5-3 0,5-4 0,10-5 0,15-4 0,18 1 0,20 3 0,-33-17 0,3 0 0,1-1 0,1-2 0,-3-2 0,0-2 0,34 2 0,-14-6 0,-4-3 0,16 1 0,-31-1 0,3 0 0,8 0 0,2 0 0,1 1 0,-1-1 0,-7 0 0,-3 0 0,37 0 0,-20-1 0,-7-2 0,-5-2 0,2-3 0,38-7 0,-36 5 0,3-1 0,8-1 0,0 0 0,0 0 0,-3 0 0,-16 1 0,-4 0 0,30-8 0,-16-1 0,-8-2 0,-3-4 0,-6-2 0,-8 2 0,-15 5 0,-14 3 0,-14-9 0,-13-13 0,-9-8 0,-3 1 0,-4 6 0,-13 7 0,-35-5 0,28 18 0,-4 1 0,-6 0 0,-3 3 0,-4 1 0,1 2 0,5 3 0,0 2 0,2 2 0,2 1 0,6 1 0,3 2 0,-32 1 0,8 3 0,-2 3 0,-17 2 0,43-5 0,-1 1 0,-2 1 0,-2-1 0,-2 1 0,-1-1 0,1 1 0,0-1 0,2 0 0,1 0 0,-37 3 0,28-3 0,18 0 0,10 0 0,-3 1 0,-12 2 0,-14-1 0,1 0 0,10-1 0,20-3 0,17 0 0,6-2 0,4 0 0,-7 0 0,-17 0 0,-23-2 0,20 1 0,-3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4.016"/>
    </inkml:context>
    <inkml:brush xml:id="br0">
      <inkml:brushProperty name="width" value="0.025" units="cm"/>
      <inkml:brushProperty name="height" value="0.025" units="cm"/>
    </inkml:brush>
  </inkml:definitions>
  <inkml:trace contextRef="#ctx0" brushRef="#br0">43 0 24575,'-1'6'0,"0"10"0,0 13 0,1 9 0,1 5 0,-1-9 0,-1-10 0,1-11 0,-2-9 0,0-5 0,-3-11 0,-3-15 0,-2-7 0,3 7 0,2 9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4.566"/>
    </inkml:context>
    <inkml:brush xml:id="br0">
      <inkml:brushProperty name="width" value="0.025" units="cm"/>
      <inkml:brushProperty name="height" value="0.025" units="cm"/>
    </inkml:brush>
  </inkml:definitions>
  <inkml:trace contextRef="#ctx0" brushRef="#br0">0 0 24575,'18'2'0,"10"2"0,15 2 0,7 2 0,0-1 0,-7-1 0,-11-2 0,-8-1 0,-8-2 0,-4 0 0,-6 0 0,-2-1 0,-3 0 0,-1 0 0,1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5.067"/>
    </inkml:context>
    <inkml:brush xml:id="br0">
      <inkml:brushProperty name="width" value="0.025" units="cm"/>
      <inkml:brushProperty name="height" value="0.025" units="cm"/>
    </inkml:brush>
  </inkml:definitions>
  <inkml:trace contextRef="#ctx0" brushRef="#br0">0 0 24575,'9'1'0,"8"0"0,9 0 0,9 0 0,-1 0 0,-4 0 0,-19 2 0,-17 3 0,-22 3 0,9-2 0,2-1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58.109"/>
    </inkml:context>
    <inkml:brush xml:id="br0">
      <inkml:brushProperty name="width" value="0.025" units="cm"/>
      <inkml:brushProperty name="height" value="0.025" units="cm"/>
    </inkml:brush>
  </inkml:definitions>
  <inkml:trace contextRef="#ctx0" brushRef="#br0">67 1 24575,'-3'17'0,"0"13"0,-2 14 0,0 8 0,1 1 0,-1-1 0,0-5 0,1-5 0,1-10 0,0-6 0,1-2 0,0-1 0,0-2 0,0-3 0,0-5 0,1-5 0,1-3 0,-1-1 0,1-2 0,0-1 0,-1 0 0,0-1 0,0 0 0,-4-1 0,3 1 0,-3-1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5.650"/>
    </inkml:context>
    <inkml:brush xml:id="br0">
      <inkml:brushProperty name="width" value="0.025" units="cm"/>
      <inkml:brushProperty name="height" value="0.025" units="cm"/>
    </inkml:brush>
  </inkml:definitions>
  <inkml:trace contextRef="#ctx0" brushRef="#br0">1 0 24575,'5'5'0,"3"1"0,5-1 0,5 2 0,5 1 0,8 0 0,6 0 0,-2-3 0,-7-2 0,-11-3 0,-5-1 0,-7 0 0,1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6.550"/>
    </inkml:context>
    <inkml:brush xml:id="br0">
      <inkml:brushProperty name="width" value="0.025" units="cm"/>
      <inkml:brushProperty name="height" value="0.025" units="cm"/>
    </inkml:brush>
  </inkml:definitions>
  <inkml:trace contextRef="#ctx0" brushRef="#br0">1 0 24575,'21'0'0,"13"0"0,19 0 0,10 0 0,-8 0 0,-15 0 0,-21 0 0,-14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7.100"/>
    </inkml:context>
    <inkml:brush xml:id="br0">
      <inkml:brushProperty name="width" value="0.025" units="cm"/>
      <inkml:brushProperty name="height" value="0.025" units="cm"/>
    </inkml:brush>
  </inkml:definitions>
  <inkml:trace contextRef="#ctx0" brushRef="#br0">25 1 24575,'-1'36'0,"1"8"0,-1 10 0,0-5 0,1-12 0,0-17 0,-1-11 0,0-8 0,-2-2 0,-4-3 0,3 2 0,-1-1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27.533"/>
    </inkml:context>
    <inkml:brush xml:id="br0">
      <inkml:brushProperty name="width" value="0.025" units="cm"/>
      <inkml:brushProperty name="height" value="0.025" units="cm"/>
    </inkml:brush>
  </inkml:definitions>
  <inkml:trace contextRef="#ctx0" brushRef="#br0">0 1 24575,'14'1'0,"23"1"0,22 2 0,12 0 0,-7-1 0,-20-1 0,-18-2 0,-13 0 0,-5 0 0,-5 0 0,-1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32.301"/>
    </inkml:context>
    <inkml:brush xml:id="br0">
      <inkml:brushProperty name="width" value="0.025" units="cm"/>
      <inkml:brushProperty name="height" value="0.025" units="cm"/>
    </inkml:brush>
  </inkml:definitions>
  <inkml:trace contextRef="#ctx0" brushRef="#br0">1 1 24575,'4'38'0,"10"34"0,-1-15 0,0 4 0,3 11 0,0 0 0,-2-5 0,-1-3 0,4 29 0,-11-50 0,-5-35 0,-1-29 0,0 9 0,-1-7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33.269"/>
    </inkml:context>
    <inkml:brush xml:id="br0">
      <inkml:brushProperty name="width" value="0.025" units="cm"/>
      <inkml:brushProperty name="height" value="0.025" units="cm"/>
    </inkml:brush>
  </inkml:definitions>
  <inkml:trace contextRef="#ctx0" brushRef="#br0">0 31 24575,'7'-4'0,"4"-2"0,9-1 0,16 0 0,18 2 0,18 3 0,6 5 0,-4 5 0,-13 3 0,-11 5 0,-7 2 0,-6 4 0,-6 2 0,-6 3 0,-7 0 0,-7-2 0,-5 0 0,-8 1 0,-8 3 0,-9 4 0,-11 3 0,-9-1 0,-8 2 0,-6 0 0,-3-4 0,2-6 0,8-7 0,11-8 0,10-5 0,8-5 0,5 0 0,2-2 0,0 1 0,0-1 0,3 0 0,4-2 0,2 1 0,3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35.019"/>
    </inkml:context>
    <inkml:brush xml:id="br0">
      <inkml:brushProperty name="width" value="0.025" units="cm"/>
      <inkml:brushProperty name="height" value="0.025" units="cm"/>
    </inkml:brush>
  </inkml:definitions>
  <inkml:trace contextRef="#ctx0" brushRef="#br0">1314 214 24575,'-18'-9'0,"-19"-6"0,-21-6 0,-20-4 0,-11-2 0,-2 1 0,4 3 0,11 5 0,12 6 0,6 1 0,2 2 0,5 1 0,10 3 0,8 2 0,6 2 0,3 1 0,-1 0 0,0 4 0,-4 2 0,-7 6 0,-7 6 0,-4 7 0,-5 12 0,0 10 0,5 6 0,11 2 0,14 0 0,11 12 0,10 29 0,4-41 0,1 1 0,2-2 0,1-1 0,10 28 0,1-35 0,2-19 0,5-7 0,8 0 0,7 2 0,4 0 0,-1-1 0,-3-2 0,4 0 0,7-1 0,16-1 0,12-5 0,3-5 0,-8-5 0,-14-1 0,-10-2 0,1-5 0,3-8 0,8-9 0,2-11 0,-5-3 0,-6 0 0,-7 4 0,-7 4 0,5-4 0,3-2 0,2-2 0,-4-2 0,-8 2 0,-9 1 0,-8 1 0,-6 3 0,-7 0 0,-4 3 0,-1 4 0,-2 4 0,-3 2 0,-3 0 0,-3 0 0,-3 1 0,-3 2 0,-7 0 0,-6-1 0,0 1 0,3 2 0,7 4 0,-1 0 0,-8-2 0,-8-2 0,0-1 0,11 5 0,12 5 0,9 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36.369"/>
    </inkml:context>
    <inkml:brush xml:id="br0">
      <inkml:brushProperty name="width" value="0.025" units="cm"/>
      <inkml:brushProperty name="height" value="0.025" units="cm"/>
    </inkml:brush>
  </inkml:definitions>
  <inkml:trace contextRef="#ctx0" brushRef="#br0">2738 817 24575,'-6'-1'0,"-15"-8"0,-34-19 0,10 4 0,-6-3 0,-16-10 0,-5-3 0,-11-6 0,-3-3-304,24 15 1,-1-1-1,-1 0 304,-4-1 0,-1-1 0,1 2 0,2 2 0,1 1 0,1 2 112,-20-10 0,5 5-112,19 9 0,5 4 0,-17-2 0,15 10 0,-6 6 0,-13-1 687,-13 2-687,-5 0 0,-2 0 0,0 1 0,8 1 0,14 1 0,13 2 0,10 1 0,-1 1 0,-9 0 0,-1 0 0,6 0 0,9 0 0,12 0 0,3 1 0,4-1 0,4 1 0,6 0 0,6 0 0,1-1 0,2 0 0,0 0 0,2 0 0,3-1 0,6-3 0,10-9 0,-5 6 0,5-3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37.086"/>
    </inkml:context>
    <inkml:brush xml:id="br0">
      <inkml:brushProperty name="width" value="0.025" units="cm"/>
      <inkml:brushProperty name="height" value="0.025" units="cm"/>
    </inkml:brush>
  </inkml:definitions>
  <inkml:trace contextRef="#ctx0" brushRef="#br0">268 0 24575,'-15'21'0,"-14"12"0,-19 15 0,-9 5 0,4-10 0,16-15-6784,18-14 6784,12-8 0,5-4 0,3 0 0,10 5 0,16 7 0,14 3 0,7 0 6784,-3-5-6784,-7-6 0,0 1 0,-1 0 0,-7-1 0,-9-2 0,-12-2 0,-5-2 0,-1 0 0,-1 0 0,-1 0 0,-1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38.287"/>
    </inkml:context>
    <inkml:brush xml:id="br0">
      <inkml:brushProperty name="width" value="0.025" units="cm"/>
      <inkml:brushProperty name="height" value="0.025" units="cm"/>
    </inkml:brush>
  </inkml:definitions>
  <inkml:trace contextRef="#ctx0" brushRef="#br0">323 1 24575,'-7'13'0,"-9"10"0,-11 18 0,-10 16 0,-4 9 0,7-6 0,10-15 0,9-16 0,7-9 0,1-2 0,0 4 0,-2 1 0,-1 1 0,1-3 0,2-4 0,1-2 0,3-4 0,0-3 0,-3-7 0,-13-11 0,9 5 0,-8-5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7:58.709"/>
    </inkml:context>
    <inkml:brush xml:id="br0">
      <inkml:brushProperty name="width" value="0.025" units="cm"/>
      <inkml:brushProperty name="height" value="0.025" units="cm"/>
    </inkml:brush>
  </inkml:definitions>
  <inkml:trace contextRef="#ctx0" brushRef="#br0">0 16 24575,'17'2'0,"15"2"0,14 1 0,8 0 0,-5-2 0,-13-2 0,-10-1 0,-9 0 0,-7 0 0,-3 0 0,-3 0 0,-1 0 0,1 0 0,1 0 0,0-1 0,-2-2 0,-1-3 0,2-5 0,-2 4 0,1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38.871"/>
    </inkml:context>
    <inkml:brush xml:id="br0">
      <inkml:brushProperty name="width" value="0.025" units="cm"/>
      <inkml:brushProperty name="height" value="0.025" units="cm"/>
    </inkml:brush>
  </inkml:definitions>
  <inkml:trace contextRef="#ctx0" brushRef="#br0">0 0 24575,'26'22'0,"11"15"0,7 12 0,-3 0 0,-15-15 0,-14-16 0,-6-10 0,1-2 0,8 1 0,15-1 0,13-1 0,4-4 0,0-4 0,-4-4 0,-2-3 0,-3 1 0,-9 3 0,-13 2 0,-8 2 0,-6 2 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39.904"/>
    </inkml:context>
    <inkml:brush xml:id="br0">
      <inkml:brushProperty name="width" value="0.025" units="cm"/>
      <inkml:brushProperty name="height" value="0.025" units="cm"/>
    </inkml:brush>
  </inkml:definitions>
  <inkml:trace contextRef="#ctx0" brushRef="#br0">281 1 24575,'-8'-1'0,"-5"2"0,-14 6 0,-16 16 0,-12 17 0,-1 13 0,11 5 0,20-3 0,16-2 0,15-2 0,11-3 0,10-9 0,17-11 0,18-14 0,5-11 0,-5-9 0,-16-6 0,-18-4 0,-8-4 0,-5-2 0,-5-1 0,-3-2 0,-3-3 0,-3-4 0,-3-2 0,-2 3 0,0 6 0,1 8 0,-2 6 0,0 3 0,-2 1 0,-1 0 0,-6 0 0,-6 0 0,0 0 0,4 1 0,9 4 0,4 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40.638"/>
    </inkml:context>
    <inkml:brush xml:id="br0">
      <inkml:brushProperty name="width" value="0.025" units="cm"/>
      <inkml:brushProperty name="height" value="0.025" units="cm"/>
    </inkml:brush>
  </inkml:definitions>
  <inkml:trace contextRef="#ctx0" brushRef="#br0">599 0 24575,'-8'16'0,"-14"20"0,-17 22 0,-17 15 0,24-34 0,-1-1 0,-28 28 0,11-15 0,13-13 0,8-7 0,-1 1 0,-3 3 0,-1 1 0,2 0 0,5-1 0,1 0 0,3-5 0,6-8 0,8-12 0,25-20 0,39-22 0,-22 12 0,16-8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41.504"/>
    </inkml:context>
    <inkml:brush xml:id="br0">
      <inkml:brushProperty name="width" value="0.025" units="cm"/>
      <inkml:brushProperty name="height" value="0.025" units="cm"/>
    </inkml:brush>
  </inkml:definitions>
  <inkml:trace contextRef="#ctx0" brushRef="#br0">1 1 24575,'26'8'0,"27"4"0,34 8 0,-34-9 0,1 1 0,41 7 0,-24-5 0,-29-7 0,-18-5 0,-6 0 0,-3-2 0,-2 0 0,-4 0 0,-1 0 0,-5 0 0,-1 0 0,-2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44.822"/>
    </inkml:context>
    <inkml:brush xml:id="br0">
      <inkml:brushProperty name="width" value="0.025" units="cm"/>
      <inkml:brushProperty name="height" value="0.025" units="cm"/>
    </inkml:brush>
  </inkml:definitions>
  <inkml:trace contextRef="#ctx0" brushRef="#br0">423 42 24575,'-12'-2'0,"-4"-1"0,-9-4 0,-3-1 0,0 0 0,4 3 0,1 1 0,-5 2 0,-5 0 0,1 2 0,9 1 0,11 2 0,8 2 0,3 4 0,6 6 0,8 7 0,19 10 0,19 5 0,13-2 0,1-6 0,-13-12 0,-14-9 0,-10-4 0,-6-1 0,-3-1 0,-4 0 0,-2 1 0,-3 0 0,1 2 0,2 4 0,2 2 0,-3 3 0,-4-2 0,-5-1 0,-7 0 0,-7 0 0,-13 4 0,-13 0 0,-7-2 0,0-3 0,4-5 0,3-2 0,-1-3 0,-5-3 0,0-2 0,-1-2 0,2-3 0,1-4 0,0-1 0,6-1 0,8 3 0,11 5 0,9 3 0,4 1 0,2 2 0,0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45.905"/>
    </inkml:context>
    <inkml:brush xml:id="br0">
      <inkml:brushProperty name="width" value="0.025" units="cm"/>
      <inkml:brushProperty name="height" value="0.025" units="cm"/>
    </inkml:brush>
  </inkml:definitions>
  <inkml:trace contextRef="#ctx0" brushRef="#br0">0 134 24575,'1'25'0,"8"22"0,10 22 0,8 10 0,3-12 0,-7-20 0,-9-19 0,-7-15 0,-5-9 0,-1-5 0,9-9 0,11-15 0,15-19 0,7-11 0,0-2 0,-6 7 0,-7 11 0,-4 6 0,-4 5 0,-2 4 0,2-2 0,-1 0 0,1-3 0,-1 2 0,-6 6 0,-7 9 0,-5 7 0,-3 4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46.572"/>
    </inkml:context>
    <inkml:brush xml:id="br0">
      <inkml:brushProperty name="width" value="0.025" units="cm"/>
      <inkml:brushProperty name="height" value="0.025" units="cm"/>
    </inkml:brush>
  </inkml:definitions>
  <inkml:trace contextRef="#ctx0" brushRef="#br0">0 1 24575,'19'1'0,"31"0"0,45 1 0,-32-1 0,4 0 0,4 0 0,-1-1 0,-5 1 0,-3-1 0,34 1 0,-24-1 0,-4 2 0,1 0 0,2 0 0,-12 0 0,-24-1 0,-25-4 0,-6 2 0,-8-1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47.172"/>
    </inkml:context>
    <inkml:brush xml:id="br0">
      <inkml:brushProperty name="width" value="0.025" units="cm"/>
      <inkml:brushProperty name="height" value="0.025" units="cm"/>
    </inkml:brush>
  </inkml:definitions>
  <inkml:trace contextRef="#ctx0" brushRef="#br0">0 1 24575,'42'15'0,"30"14"0,14 9 0,-7 0 0,-36-11 0,-30-9 0,-15 0 0,-16 6 0,-11 5 0,-7 1 0,1-6 0,10-8 0,8-8 0,6-4 0,5-3 0,7 0 0,-1-1 0,3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48.306"/>
    </inkml:context>
    <inkml:brush xml:id="br0">
      <inkml:brushProperty name="width" value="0.025" units="cm"/>
      <inkml:brushProperty name="height" value="0.025" units="cm"/>
    </inkml:brush>
  </inkml:definitions>
  <inkml:trace contextRef="#ctx0" brushRef="#br0">54 117 24575,'-6'2'0,"-1"2"0,2 7 0,3 5 0,4 5 0,8 2 0,8 1 0,7-1 0,4-5 0,-2-5 0,1-5 0,2-6 0,3-2 0,1-3 0,-8-1 0,-4-4 0,-4-5 0,-2-2 0,-1-3 0,-7 0 0,-4 0 0,-3-1 0,-3-2 0,-6-4 0,-4-3 0,-4 2 0,0 3 0,0 7 0,-1 4 0,-2 4 0,-1 3 0,1 3 0,-2 3 0,-5 2 0,-7 1 0,-9 2 0,-1 1 0,7-1 0,12-1 0,18-1 0,3-3 0,7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48.906"/>
    </inkml:context>
    <inkml:brush xml:id="br0">
      <inkml:brushProperty name="width" value="0.025" units="cm"/>
      <inkml:brushProperty name="height" value="0.025" units="cm"/>
    </inkml:brush>
  </inkml:definitions>
  <inkml:trace contextRef="#ctx0" brushRef="#br0">584 0 24575,'-36'25'0,"-12"16"0,-19 21 0,29-25 0,-1 2 0,0 2 0,-1 0 0,2-2 0,1 0 0,-32 31 0,16-15 0,16-16 0,15-16 0,12-9 0,4-4 0,2-4 0,4-2 0,9-9 0,23-12 0,-15 8 0,11-6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8:00.592"/>
    </inkml:context>
    <inkml:brush xml:id="br0">
      <inkml:brushProperty name="width" value="0.025" units="cm"/>
      <inkml:brushProperty name="height" value="0.025" units="cm"/>
    </inkml:brush>
  </inkml:definitions>
  <inkml:trace contextRef="#ctx0" brushRef="#br0">1 91 24575,'4'19'0,"2"9"0,2 12 0,1 3 0,-2-1 0,0 0 0,-1 2 0,0-1 0,-1-5 0,0-8 0,-1-4 0,0-4 0,-1-3 0,-1-5 0,0-3 0,-1 1 0,-1-2 0,0 0 0,0-2 0,0 0 0,0 3 0,0 5 0,0 1 0,0-2 0,0-5 0,0-6 0,2-8 0,4-7 0,6-8 0,8-10 0,9-11 0,5-4 0,1 0 0,-4 2 0,-7 10 0,-5 4 0,-4 4 0,-3 4 0,-1-1 0,-1 2 0,-1 1 0,-2 3 0,-1 0 0,2-1 0,0-2 0,3-1 0,3-3 0,4-2 0,-1 1 0,-2 4 0,-4 4 0,0 3 0,1-2 0,2-1 0,0-1 0,-4 3 0,-4 5 0,-4 4 0,-1 2 0,-1-1 0,1 2 0,-1-1 0,1 1 0,0 0 0,0 1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49.890"/>
    </inkml:context>
    <inkml:brush xml:id="br0">
      <inkml:brushProperty name="width" value="0.025" units="cm"/>
      <inkml:brushProperty name="height" value="0.025" units="cm"/>
    </inkml:brush>
  </inkml:definitions>
  <inkml:trace contextRef="#ctx0" brushRef="#br0">280 0 24575,'-22'1'0,"-6"2"0,-8 2 0,3 3 0,9 1 0,9 1 0,6 0 0,3 1 0,4 2 0,6 2 0,8 1 0,9-1 0,8-3 0,0-3 0,-5-2 0,-8 0 0,-7-1 0,-4 1 0,-3 2 0,-2 3 0,-4 3 0,-9 2 0,-11 0 0,-9-6 0,-2-4 0,4-6 0,7-5 0,3-4 0,-1-2 0,2 0 0,4 2 0,6 4 0,9 2 0,0 1 0,4 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0.707"/>
    </inkml:context>
    <inkml:brush xml:id="br0">
      <inkml:brushProperty name="width" value="0.025" units="cm"/>
      <inkml:brushProperty name="height" value="0.025" units="cm"/>
    </inkml:brush>
  </inkml:definitions>
  <inkml:trace contextRef="#ctx0" brushRef="#br0">1 240 24575,'8'13'0,"7"13"0,6 15 0,0 4 0,-3-8 0,-7-15 0,-6-14 0,0-6 0,4-4 0,8-6 0,10-10 0,9-10 0,6-10 0,0-5 0,0-4 0,-1-3 0,-1 0 0,-4 4 0,-7 8 0,-7 9 0,-5 10 0,-6 7 0,-5 7 0,-6 4 0,-8 3 0,5 0 0,-6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1.541"/>
    </inkml:context>
    <inkml:brush xml:id="br0">
      <inkml:brushProperty name="width" value="0.025" units="cm"/>
      <inkml:brushProperty name="height" value="0.025" units="cm"/>
    </inkml:brush>
  </inkml:definitions>
  <inkml:trace contextRef="#ctx0" brushRef="#br0">1 1 24575,'48'9'0,"11"-2"0,14 0 0,7 0 0,12-1 0,6 0-1021,-22-2 1,5 0 0,3-1 0,2 0-1,-2 0 1021,4 0 0,2-1 0,0 0 0,-1 0 0,-2-1 0,11-1 0,-2 1 0,-3-2 0,-6 1 513,1-1 1,-5-1 0,-10 0-514,-4-1 0,-7 0 828,36-1-828,-47 3 0,2 1 0,10 1 0,2 1 0,2-1 0,-1 1 1366,-7-1 1,-4 0-1367,23 0 0,-43-2 0,-26 1 0,-29 1 0,12-1 0,-14 2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2.223"/>
    </inkml:context>
    <inkml:brush xml:id="br0">
      <inkml:brushProperty name="width" value="0.025" units="cm"/>
      <inkml:brushProperty name="height" value="0.025" units="cm"/>
    </inkml:brush>
  </inkml:definitions>
  <inkml:trace contextRef="#ctx0" brushRef="#br0">0 1 24575,'2'46'0,"5"16"0,1 4 0,-1-7 0,-2-24 0,-4-18 0,-1-7 0,1-8 0,20-15 0,-14 10 0,13-10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2.773"/>
    </inkml:context>
    <inkml:brush xml:id="br0">
      <inkml:brushProperty name="width" value="0.025" units="cm"/>
      <inkml:brushProperty name="height" value="0.025" units="cm"/>
    </inkml:brush>
  </inkml:definitions>
  <inkml:trace contextRef="#ctx0" brushRef="#br0">1 0 24575,'3'39'0,"3"20"0,3 21 0,-1 3 0,-2-12 0,-3-27 0,-3-17 0,-1-14 0,0-8 0,-3-6 0,-6-8 0,6 5 0,-5-4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3.292"/>
    </inkml:context>
    <inkml:brush xml:id="br0">
      <inkml:brushProperty name="width" value="0.025" units="cm"/>
      <inkml:brushProperty name="height" value="0.025" units="cm"/>
    </inkml:brush>
  </inkml:definitions>
  <inkml:trace contextRef="#ctx0" brushRef="#br0">1 28 24575,'21'0'0,"18"0"0,19 0 0,10-2 0,6 0 0,-6-2 0,-6-1 0,-14 1 0,-18 0 0,-17 1 0,-9 1 0,-3 2 0,-1-1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4.641"/>
    </inkml:context>
    <inkml:brush xml:id="br0">
      <inkml:brushProperty name="width" value="0.025" units="cm"/>
      <inkml:brushProperty name="height" value="0.025" units="cm"/>
    </inkml:brush>
  </inkml:definitions>
  <inkml:trace contextRef="#ctx0" brushRef="#br0">40 45 24575,'4'14'0,"4"14"0,1 8 0,0 3 0,-5-10 0,-4-10 0,0-6 0,0-6 0,-2-6 0,-5-11 0,-3-11 0,-5-9 0,2-4 0,2 1 0,6 4 0,3 5 0,2 7 0,1 5 0,3 6 0,5 1 0,4 1 0,1 1 0,-1 1 0,0 1 0,2 2 0,1 1 0,0 0 0,-3 0 0,-3 3 0,2 6 0,0 3 0,-2 3 0,-2-3 0,-5-3 0,-3 1 0,-3 3 0,-3 3 0,-3-1 0,-4-4 0,-1-4 0,-5-3 0,0-1 0,0-2 0,0 0 0,0-2 0,1-1 0,2 0 0,5 0 0,5 0 0,6 0 0,15-5 0,-9 3 0,10-4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5.258"/>
    </inkml:context>
    <inkml:brush xml:id="br0">
      <inkml:brushProperty name="width" value="0.025" units="cm"/>
      <inkml:brushProperty name="height" value="0.025" units="cm"/>
    </inkml:brush>
  </inkml:definitions>
  <inkml:trace contextRef="#ctx0" brushRef="#br0">437 0 24575,'-7'10'0,"-11"15"0,-17 23 0,-14 24 0,21-28 0,-1 2 0,1 1 0,0 1 0,2-4 0,1-1 0,-19 28 0,8-18 0,8-16 0,8-10 0,4-5 0,6-6 0,3-5 0,4-7 0,5-4 0,16-13 0,23-17 0,-16 11 0,8-6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6.659"/>
    </inkml:context>
    <inkml:brush xml:id="br0">
      <inkml:brushProperty name="width" value="0.025" units="cm"/>
      <inkml:brushProperty name="height" value="0.025" units="cm"/>
    </inkml:brush>
  </inkml:definitions>
  <inkml:trace contextRef="#ctx0" brushRef="#br0">20 53 24575,'4'13'0,"1"9"0,4 18 0,-3-12 0,-1 14 0,-4-23 0,-1 0 0,0-6 0,-1-10 0,-2-7 0,-2-5 0,-2-8 0,0-9 0,1-7 0,2-3 0,2-1 0,1 5 0,1 8 0,1 8 0,1 6 0,0 6 0,1 2 0,1 1 0,0 0 0,1 1 0,0 0 0,0 0 0,1 1 0,-1 0 0,2 4 0,3 3 0,3 3 0,-1 1 0,-4-3 0,-4 1 0,-2 4 0,1 1 0,-1-1 0,0-4 0,-1-4 0,-1 0 0,-1 3 0,0 2 0,-1 1 0,-1-1 0,0-3 0,-3-2 0,-3-1 0,-4-1 0,-2-1 0,1-2 0,2 0 0,2 0 0,2 1 0,3 0 0,3-1 0,1-1 0,-1-3 0,-3-7 0,2 5 0,-1-3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8:35:57.641"/>
    </inkml:context>
    <inkml:brush xml:id="br0">
      <inkml:brushProperty name="width" value="0.025" units="cm"/>
      <inkml:brushProperty name="height" value="0.025" units="cm"/>
    </inkml:brush>
  </inkml:definitions>
  <inkml:trace contextRef="#ctx0" brushRef="#br0">102 1 24575,'-9'3'0,"-3"2"0,-4 3 0,-3 2 0,3 1 0,4 0 0,3-1 0,4 1 0,2-2 0,2 0 0,3-1 0,5 2 0,3-1 0,3-1 0,0-2 0,-4-3 0,-2-2 0,-1 0 0,0-1 0,5 0 0,6 0 0,5 0 0,-6 0 0,-5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370.xml"/><Relationship Id="rId13" Type="http://schemas.openxmlformats.org/officeDocument/2006/relationships/image" Target="../media/image350.png"/><Relationship Id="rId18" Type="http://schemas.openxmlformats.org/officeDocument/2006/relationships/customXml" Target="../ink/ink375.xml"/><Relationship Id="rId26" Type="http://schemas.openxmlformats.org/officeDocument/2006/relationships/customXml" Target="../ink/ink379.xml"/><Relationship Id="rId3" Type="http://schemas.openxmlformats.org/officeDocument/2006/relationships/image" Target="../media/image345.png"/><Relationship Id="rId21" Type="http://schemas.openxmlformats.org/officeDocument/2006/relationships/image" Target="../media/image354.png"/><Relationship Id="rId7" Type="http://schemas.openxmlformats.org/officeDocument/2006/relationships/image" Target="../media/image347.png"/><Relationship Id="rId12" Type="http://schemas.openxmlformats.org/officeDocument/2006/relationships/customXml" Target="../ink/ink372.xml"/><Relationship Id="rId17" Type="http://schemas.openxmlformats.org/officeDocument/2006/relationships/image" Target="../media/image352.png"/><Relationship Id="rId25" Type="http://schemas.openxmlformats.org/officeDocument/2006/relationships/image" Target="../media/image356.png"/><Relationship Id="rId2" Type="http://schemas.openxmlformats.org/officeDocument/2006/relationships/customXml" Target="../ink/ink367.xml"/><Relationship Id="rId16" Type="http://schemas.openxmlformats.org/officeDocument/2006/relationships/customXml" Target="../ink/ink374.xml"/><Relationship Id="rId20" Type="http://schemas.openxmlformats.org/officeDocument/2006/relationships/customXml" Target="../ink/ink376.xml"/><Relationship Id="rId1" Type="http://schemas.openxmlformats.org/officeDocument/2006/relationships/slideLayout" Target="../slideLayouts/slideLayout2.xml"/><Relationship Id="rId6" Type="http://schemas.openxmlformats.org/officeDocument/2006/relationships/customXml" Target="../ink/ink369.xml"/><Relationship Id="rId11" Type="http://schemas.openxmlformats.org/officeDocument/2006/relationships/image" Target="../media/image349.png"/><Relationship Id="rId24" Type="http://schemas.openxmlformats.org/officeDocument/2006/relationships/customXml" Target="../ink/ink378.xml"/><Relationship Id="rId5" Type="http://schemas.openxmlformats.org/officeDocument/2006/relationships/image" Target="../media/image346.png"/><Relationship Id="rId15" Type="http://schemas.openxmlformats.org/officeDocument/2006/relationships/image" Target="../media/image351.png"/><Relationship Id="rId23" Type="http://schemas.openxmlformats.org/officeDocument/2006/relationships/image" Target="../media/image355.png"/><Relationship Id="rId10" Type="http://schemas.openxmlformats.org/officeDocument/2006/relationships/customXml" Target="../ink/ink371.xml"/><Relationship Id="rId19" Type="http://schemas.openxmlformats.org/officeDocument/2006/relationships/image" Target="../media/image353.png"/><Relationship Id="rId4" Type="http://schemas.openxmlformats.org/officeDocument/2006/relationships/customXml" Target="../ink/ink368.xml"/><Relationship Id="rId9" Type="http://schemas.openxmlformats.org/officeDocument/2006/relationships/image" Target="../media/image348.png"/><Relationship Id="rId14" Type="http://schemas.openxmlformats.org/officeDocument/2006/relationships/customXml" Target="../ink/ink373.xml"/><Relationship Id="rId22" Type="http://schemas.openxmlformats.org/officeDocument/2006/relationships/customXml" Target="../ink/ink377.xml"/><Relationship Id="rId27" Type="http://schemas.openxmlformats.org/officeDocument/2006/relationships/image" Target="../media/image357.png"/></Relationships>
</file>

<file path=ppt/slides/_rels/slide12.xml.rels><?xml version="1.0" encoding="UTF-8" standalone="yes"?>
<Relationships xmlns="http://schemas.openxmlformats.org/package/2006/relationships"><Relationship Id="rId13" Type="http://schemas.openxmlformats.org/officeDocument/2006/relationships/image" Target="../media/image363.png"/><Relationship Id="rId18" Type="http://schemas.openxmlformats.org/officeDocument/2006/relationships/customXml" Target="../ink/ink388.xml"/><Relationship Id="rId26" Type="http://schemas.openxmlformats.org/officeDocument/2006/relationships/customXml" Target="../ink/ink392.xml"/><Relationship Id="rId39" Type="http://schemas.openxmlformats.org/officeDocument/2006/relationships/image" Target="../media/image376.png"/><Relationship Id="rId21" Type="http://schemas.openxmlformats.org/officeDocument/2006/relationships/image" Target="../media/image367.png"/><Relationship Id="rId34" Type="http://schemas.openxmlformats.org/officeDocument/2006/relationships/customXml" Target="../ink/ink396.xml"/><Relationship Id="rId42" Type="http://schemas.openxmlformats.org/officeDocument/2006/relationships/customXml" Target="../ink/ink400.xml"/><Relationship Id="rId47" Type="http://schemas.openxmlformats.org/officeDocument/2006/relationships/image" Target="../media/image380.png"/><Relationship Id="rId7" Type="http://schemas.openxmlformats.org/officeDocument/2006/relationships/image" Target="../media/image360.png"/><Relationship Id="rId2" Type="http://schemas.openxmlformats.org/officeDocument/2006/relationships/customXml" Target="../ink/ink380.xml"/><Relationship Id="rId16" Type="http://schemas.openxmlformats.org/officeDocument/2006/relationships/customXml" Target="../ink/ink387.xml"/><Relationship Id="rId29" Type="http://schemas.openxmlformats.org/officeDocument/2006/relationships/image" Target="../media/image371.png"/><Relationship Id="rId1" Type="http://schemas.openxmlformats.org/officeDocument/2006/relationships/slideLayout" Target="../slideLayouts/slideLayout2.xml"/><Relationship Id="rId6" Type="http://schemas.openxmlformats.org/officeDocument/2006/relationships/customXml" Target="../ink/ink382.xml"/><Relationship Id="rId11" Type="http://schemas.openxmlformats.org/officeDocument/2006/relationships/image" Target="../media/image362.png"/><Relationship Id="rId24" Type="http://schemas.openxmlformats.org/officeDocument/2006/relationships/customXml" Target="../ink/ink391.xml"/><Relationship Id="rId32" Type="http://schemas.openxmlformats.org/officeDocument/2006/relationships/customXml" Target="../ink/ink395.xml"/><Relationship Id="rId37" Type="http://schemas.openxmlformats.org/officeDocument/2006/relationships/image" Target="../media/image375.png"/><Relationship Id="rId40" Type="http://schemas.openxmlformats.org/officeDocument/2006/relationships/customXml" Target="../ink/ink399.xml"/><Relationship Id="rId45" Type="http://schemas.openxmlformats.org/officeDocument/2006/relationships/image" Target="../media/image379.png"/><Relationship Id="rId5" Type="http://schemas.openxmlformats.org/officeDocument/2006/relationships/image" Target="../media/image359.png"/><Relationship Id="rId15" Type="http://schemas.openxmlformats.org/officeDocument/2006/relationships/image" Target="../media/image364.png"/><Relationship Id="rId23" Type="http://schemas.openxmlformats.org/officeDocument/2006/relationships/image" Target="../media/image368.png"/><Relationship Id="rId28" Type="http://schemas.openxmlformats.org/officeDocument/2006/relationships/customXml" Target="../ink/ink393.xml"/><Relationship Id="rId36" Type="http://schemas.openxmlformats.org/officeDocument/2006/relationships/customXml" Target="../ink/ink397.xml"/><Relationship Id="rId10" Type="http://schemas.openxmlformats.org/officeDocument/2006/relationships/customXml" Target="../ink/ink384.xml"/><Relationship Id="rId19" Type="http://schemas.openxmlformats.org/officeDocument/2006/relationships/image" Target="../media/image366.png"/><Relationship Id="rId31" Type="http://schemas.openxmlformats.org/officeDocument/2006/relationships/image" Target="../media/image372.png"/><Relationship Id="rId44" Type="http://schemas.openxmlformats.org/officeDocument/2006/relationships/customXml" Target="../ink/ink401.xml"/><Relationship Id="rId4" Type="http://schemas.openxmlformats.org/officeDocument/2006/relationships/customXml" Target="../ink/ink381.xml"/><Relationship Id="rId9" Type="http://schemas.openxmlformats.org/officeDocument/2006/relationships/image" Target="../media/image361.png"/><Relationship Id="rId14" Type="http://schemas.openxmlformats.org/officeDocument/2006/relationships/customXml" Target="../ink/ink386.xml"/><Relationship Id="rId22" Type="http://schemas.openxmlformats.org/officeDocument/2006/relationships/customXml" Target="../ink/ink390.xml"/><Relationship Id="rId27" Type="http://schemas.openxmlformats.org/officeDocument/2006/relationships/image" Target="../media/image370.png"/><Relationship Id="rId30" Type="http://schemas.openxmlformats.org/officeDocument/2006/relationships/customXml" Target="../ink/ink394.xml"/><Relationship Id="rId35" Type="http://schemas.openxmlformats.org/officeDocument/2006/relationships/image" Target="../media/image374.png"/><Relationship Id="rId43" Type="http://schemas.openxmlformats.org/officeDocument/2006/relationships/image" Target="../media/image378.png"/><Relationship Id="rId8" Type="http://schemas.openxmlformats.org/officeDocument/2006/relationships/customXml" Target="../ink/ink383.xml"/><Relationship Id="rId3" Type="http://schemas.openxmlformats.org/officeDocument/2006/relationships/image" Target="../media/image358.png"/><Relationship Id="rId12" Type="http://schemas.openxmlformats.org/officeDocument/2006/relationships/customXml" Target="../ink/ink385.xml"/><Relationship Id="rId17" Type="http://schemas.openxmlformats.org/officeDocument/2006/relationships/image" Target="../media/image365.png"/><Relationship Id="rId25" Type="http://schemas.openxmlformats.org/officeDocument/2006/relationships/image" Target="../media/image369.png"/><Relationship Id="rId33" Type="http://schemas.openxmlformats.org/officeDocument/2006/relationships/image" Target="../media/image373.png"/><Relationship Id="rId38" Type="http://schemas.openxmlformats.org/officeDocument/2006/relationships/customXml" Target="../ink/ink398.xml"/><Relationship Id="rId46" Type="http://schemas.openxmlformats.org/officeDocument/2006/relationships/customXml" Target="../ink/ink402.xml"/><Relationship Id="rId20" Type="http://schemas.openxmlformats.org/officeDocument/2006/relationships/customXml" Target="../ink/ink389.xml"/><Relationship Id="rId41" Type="http://schemas.openxmlformats.org/officeDocument/2006/relationships/image" Target="../media/image37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6" Type="http://schemas.openxmlformats.org/officeDocument/2006/relationships/customXml" Target="../ink/ink415.xml"/><Relationship Id="rId21" Type="http://schemas.openxmlformats.org/officeDocument/2006/relationships/image" Target="../media/image391.png"/><Relationship Id="rId42" Type="http://schemas.openxmlformats.org/officeDocument/2006/relationships/customXml" Target="../ink/ink423.xml"/><Relationship Id="rId47" Type="http://schemas.openxmlformats.org/officeDocument/2006/relationships/image" Target="../media/image404.png"/><Relationship Id="rId63" Type="http://schemas.openxmlformats.org/officeDocument/2006/relationships/image" Target="../media/image412.png"/><Relationship Id="rId68" Type="http://schemas.openxmlformats.org/officeDocument/2006/relationships/customXml" Target="../ink/ink436.xml"/><Relationship Id="rId7" Type="http://schemas.openxmlformats.org/officeDocument/2006/relationships/image" Target="../media/image384.png"/><Relationship Id="rId71" Type="http://schemas.openxmlformats.org/officeDocument/2006/relationships/image" Target="../media/image416.png"/><Relationship Id="rId2" Type="http://schemas.openxmlformats.org/officeDocument/2006/relationships/customXml" Target="../ink/ink403.xml"/><Relationship Id="rId16" Type="http://schemas.openxmlformats.org/officeDocument/2006/relationships/customXml" Target="../ink/ink410.xml"/><Relationship Id="rId29" Type="http://schemas.openxmlformats.org/officeDocument/2006/relationships/image" Target="../media/image395.png"/><Relationship Id="rId11" Type="http://schemas.openxmlformats.org/officeDocument/2006/relationships/image" Target="../media/image386.png"/><Relationship Id="rId24" Type="http://schemas.openxmlformats.org/officeDocument/2006/relationships/customXml" Target="../ink/ink414.xml"/><Relationship Id="rId32" Type="http://schemas.openxmlformats.org/officeDocument/2006/relationships/customXml" Target="../ink/ink418.xml"/><Relationship Id="rId37" Type="http://schemas.openxmlformats.org/officeDocument/2006/relationships/image" Target="../media/image399.png"/><Relationship Id="rId40" Type="http://schemas.openxmlformats.org/officeDocument/2006/relationships/customXml" Target="../ink/ink422.xml"/><Relationship Id="rId45" Type="http://schemas.openxmlformats.org/officeDocument/2006/relationships/image" Target="../media/image403.png"/><Relationship Id="rId53" Type="http://schemas.openxmlformats.org/officeDocument/2006/relationships/image" Target="../media/image407.png"/><Relationship Id="rId58" Type="http://schemas.openxmlformats.org/officeDocument/2006/relationships/customXml" Target="../ink/ink431.xml"/><Relationship Id="rId66" Type="http://schemas.openxmlformats.org/officeDocument/2006/relationships/customXml" Target="../ink/ink435.xml"/><Relationship Id="rId5" Type="http://schemas.openxmlformats.org/officeDocument/2006/relationships/image" Target="../media/image383.png"/><Relationship Id="rId61" Type="http://schemas.openxmlformats.org/officeDocument/2006/relationships/image" Target="../media/image411.png"/><Relationship Id="rId19" Type="http://schemas.openxmlformats.org/officeDocument/2006/relationships/image" Target="../media/image390.png"/><Relationship Id="rId14" Type="http://schemas.openxmlformats.org/officeDocument/2006/relationships/customXml" Target="../ink/ink409.xml"/><Relationship Id="rId22" Type="http://schemas.openxmlformats.org/officeDocument/2006/relationships/customXml" Target="../ink/ink413.xml"/><Relationship Id="rId27" Type="http://schemas.openxmlformats.org/officeDocument/2006/relationships/image" Target="../media/image394.png"/><Relationship Id="rId30" Type="http://schemas.openxmlformats.org/officeDocument/2006/relationships/customXml" Target="../ink/ink417.xml"/><Relationship Id="rId35" Type="http://schemas.openxmlformats.org/officeDocument/2006/relationships/image" Target="../media/image398.png"/><Relationship Id="rId43" Type="http://schemas.openxmlformats.org/officeDocument/2006/relationships/image" Target="../media/image402.png"/><Relationship Id="rId48" Type="http://schemas.openxmlformats.org/officeDocument/2006/relationships/customXml" Target="../ink/ink426.xml"/><Relationship Id="rId56" Type="http://schemas.openxmlformats.org/officeDocument/2006/relationships/customXml" Target="../ink/ink430.xml"/><Relationship Id="rId64" Type="http://schemas.openxmlformats.org/officeDocument/2006/relationships/customXml" Target="../ink/ink434.xml"/><Relationship Id="rId69" Type="http://schemas.openxmlformats.org/officeDocument/2006/relationships/image" Target="../media/image415.png"/><Relationship Id="rId8" Type="http://schemas.openxmlformats.org/officeDocument/2006/relationships/customXml" Target="../ink/ink406.xml"/><Relationship Id="rId51" Type="http://schemas.openxmlformats.org/officeDocument/2006/relationships/image" Target="../media/image406.png"/><Relationship Id="rId3" Type="http://schemas.openxmlformats.org/officeDocument/2006/relationships/image" Target="../media/image382.png"/><Relationship Id="rId12" Type="http://schemas.openxmlformats.org/officeDocument/2006/relationships/customXml" Target="../ink/ink408.xml"/><Relationship Id="rId17" Type="http://schemas.openxmlformats.org/officeDocument/2006/relationships/image" Target="../media/image389.png"/><Relationship Id="rId25" Type="http://schemas.openxmlformats.org/officeDocument/2006/relationships/image" Target="../media/image393.png"/><Relationship Id="rId33" Type="http://schemas.openxmlformats.org/officeDocument/2006/relationships/image" Target="../media/image397.png"/><Relationship Id="rId38" Type="http://schemas.openxmlformats.org/officeDocument/2006/relationships/customXml" Target="../ink/ink421.xml"/><Relationship Id="rId46" Type="http://schemas.openxmlformats.org/officeDocument/2006/relationships/customXml" Target="../ink/ink425.xml"/><Relationship Id="rId59" Type="http://schemas.openxmlformats.org/officeDocument/2006/relationships/image" Target="../media/image410.png"/><Relationship Id="rId67" Type="http://schemas.openxmlformats.org/officeDocument/2006/relationships/image" Target="../media/image414.png"/><Relationship Id="rId20" Type="http://schemas.openxmlformats.org/officeDocument/2006/relationships/customXml" Target="../ink/ink412.xml"/><Relationship Id="rId41" Type="http://schemas.openxmlformats.org/officeDocument/2006/relationships/image" Target="../media/image401.png"/><Relationship Id="rId54" Type="http://schemas.openxmlformats.org/officeDocument/2006/relationships/customXml" Target="../ink/ink429.xml"/><Relationship Id="rId62" Type="http://schemas.openxmlformats.org/officeDocument/2006/relationships/customXml" Target="../ink/ink433.xml"/><Relationship Id="rId70" Type="http://schemas.openxmlformats.org/officeDocument/2006/relationships/customXml" Target="../ink/ink437.xml"/><Relationship Id="rId1" Type="http://schemas.openxmlformats.org/officeDocument/2006/relationships/slideLayout" Target="../slideLayouts/slideLayout2.xml"/><Relationship Id="rId6" Type="http://schemas.openxmlformats.org/officeDocument/2006/relationships/customXml" Target="../ink/ink405.xml"/><Relationship Id="rId15" Type="http://schemas.openxmlformats.org/officeDocument/2006/relationships/image" Target="../media/image388.png"/><Relationship Id="rId23" Type="http://schemas.openxmlformats.org/officeDocument/2006/relationships/image" Target="../media/image392.png"/><Relationship Id="rId28" Type="http://schemas.openxmlformats.org/officeDocument/2006/relationships/customXml" Target="../ink/ink416.xml"/><Relationship Id="rId36" Type="http://schemas.openxmlformats.org/officeDocument/2006/relationships/customXml" Target="../ink/ink420.xml"/><Relationship Id="rId49" Type="http://schemas.openxmlformats.org/officeDocument/2006/relationships/image" Target="../media/image405.png"/><Relationship Id="rId57" Type="http://schemas.openxmlformats.org/officeDocument/2006/relationships/image" Target="../media/image409.png"/><Relationship Id="rId10" Type="http://schemas.openxmlformats.org/officeDocument/2006/relationships/customXml" Target="../ink/ink407.xml"/><Relationship Id="rId31" Type="http://schemas.openxmlformats.org/officeDocument/2006/relationships/image" Target="../media/image396.png"/><Relationship Id="rId44" Type="http://schemas.openxmlformats.org/officeDocument/2006/relationships/customXml" Target="../ink/ink424.xml"/><Relationship Id="rId52" Type="http://schemas.openxmlformats.org/officeDocument/2006/relationships/customXml" Target="../ink/ink428.xml"/><Relationship Id="rId60" Type="http://schemas.openxmlformats.org/officeDocument/2006/relationships/customXml" Target="../ink/ink432.xml"/><Relationship Id="rId65" Type="http://schemas.openxmlformats.org/officeDocument/2006/relationships/image" Target="../media/image413.png"/><Relationship Id="rId4" Type="http://schemas.openxmlformats.org/officeDocument/2006/relationships/customXml" Target="../ink/ink404.xml"/><Relationship Id="rId9" Type="http://schemas.openxmlformats.org/officeDocument/2006/relationships/image" Target="../media/image385.png"/><Relationship Id="rId13" Type="http://schemas.openxmlformats.org/officeDocument/2006/relationships/image" Target="../media/image387.png"/><Relationship Id="rId18" Type="http://schemas.openxmlformats.org/officeDocument/2006/relationships/customXml" Target="../ink/ink411.xml"/><Relationship Id="rId39" Type="http://schemas.openxmlformats.org/officeDocument/2006/relationships/image" Target="../media/image400.png"/><Relationship Id="rId34" Type="http://schemas.openxmlformats.org/officeDocument/2006/relationships/customXml" Target="../ink/ink419.xml"/><Relationship Id="rId50" Type="http://schemas.openxmlformats.org/officeDocument/2006/relationships/customXml" Target="../ink/ink427.xml"/><Relationship Id="rId55" Type="http://schemas.openxmlformats.org/officeDocument/2006/relationships/image" Target="../media/image40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43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image" Target="../media/image10.png"/><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customXml" Target="../ink/ink23.xml"/><Relationship Id="rId50" Type="http://schemas.openxmlformats.org/officeDocument/2006/relationships/image" Target="../media/image25.png"/><Relationship Id="rId55" Type="http://schemas.openxmlformats.org/officeDocument/2006/relationships/customXml" Target="../ink/ink27.xml"/><Relationship Id="rId63" Type="http://schemas.openxmlformats.org/officeDocument/2006/relationships/customXml" Target="../ink/ink31.xml"/><Relationship Id="rId7" Type="http://schemas.openxmlformats.org/officeDocument/2006/relationships/image" Target="../media/image3.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customXml" Target="../ink/ink14.xml"/><Relationship Id="rId11" Type="http://schemas.openxmlformats.org/officeDocument/2006/relationships/image" Target="../media/image5.png"/><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29.png"/><Relationship Id="rId5" Type="http://schemas.openxmlformats.org/officeDocument/2006/relationships/image" Target="../media/image2.png"/><Relationship Id="rId61" Type="http://schemas.openxmlformats.org/officeDocument/2006/relationships/customXml" Target="../ink/ink30.xml"/><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24.png"/><Relationship Id="rId56" Type="http://schemas.openxmlformats.org/officeDocument/2006/relationships/image" Target="../media/image28.png"/><Relationship Id="rId64" Type="http://schemas.openxmlformats.org/officeDocument/2006/relationships/customXml" Target="../ink/ink32.xml"/><Relationship Id="rId8" Type="http://schemas.openxmlformats.org/officeDocument/2006/relationships/customXml" Target="../ink/ink4.xml"/><Relationship Id="rId51" Type="http://schemas.openxmlformats.org/officeDocument/2006/relationships/customXml" Target="../ink/ink25.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59" Type="http://schemas.openxmlformats.org/officeDocument/2006/relationships/customXml" Target="../ink/ink29.xml"/><Relationship Id="rId20" Type="http://schemas.openxmlformats.org/officeDocument/2006/relationships/customXml" Target="../ink/ink10.xml"/><Relationship Id="rId41" Type="http://schemas.openxmlformats.org/officeDocument/2006/relationships/customXml" Target="../ink/ink20.xml"/><Relationship Id="rId54" Type="http://schemas.openxmlformats.org/officeDocument/2006/relationships/image" Target="../media/image27.png"/><Relationship Id="rId6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customXml" Target="../ink/ink5.xml"/><Relationship Id="rId31" Type="http://schemas.openxmlformats.org/officeDocument/2006/relationships/customXml" Target="../ink/ink15.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4" Type="http://schemas.openxmlformats.org/officeDocument/2006/relationships/customXml" Target="../ink/ink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image" Target="../media/image90.png"/><Relationship Id="rId21" Type="http://schemas.openxmlformats.org/officeDocument/2006/relationships/image" Target="../media/image42.png"/><Relationship Id="rId42" Type="http://schemas.openxmlformats.org/officeDocument/2006/relationships/customXml" Target="../ink/ink53.xml"/><Relationship Id="rId63" Type="http://schemas.openxmlformats.org/officeDocument/2006/relationships/image" Target="../media/image63.png"/><Relationship Id="rId84" Type="http://schemas.openxmlformats.org/officeDocument/2006/relationships/customXml" Target="../ink/ink74.xml"/><Relationship Id="rId138" Type="http://schemas.openxmlformats.org/officeDocument/2006/relationships/customXml" Target="../ink/ink101.xml"/><Relationship Id="rId159" Type="http://schemas.openxmlformats.org/officeDocument/2006/relationships/image" Target="../media/image111.png"/><Relationship Id="rId107" Type="http://schemas.openxmlformats.org/officeDocument/2006/relationships/image" Target="../media/image85.png"/><Relationship Id="rId11" Type="http://schemas.openxmlformats.org/officeDocument/2006/relationships/image" Target="../media/image37.png"/><Relationship Id="rId32" Type="http://schemas.openxmlformats.org/officeDocument/2006/relationships/customXml" Target="../ink/ink48.xml"/><Relationship Id="rId53" Type="http://schemas.openxmlformats.org/officeDocument/2006/relationships/image" Target="../media/image58.png"/><Relationship Id="rId74" Type="http://schemas.openxmlformats.org/officeDocument/2006/relationships/customXml" Target="../ink/ink69.xml"/><Relationship Id="rId128" Type="http://schemas.openxmlformats.org/officeDocument/2006/relationships/customXml" Target="../ink/ink96.xml"/><Relationship Id="rId149" Type="http://schemas.openxmlformats.org/officeDocument/2006/relationships/image" Target="../media/image106.png"/><Relationship Id="rId5" Type="http://schemas.openxmlformats.org/officeDocument/2006/relationships/image" Target="../media/image34.png"/><Relationship Id="rId95" Type="http://schemas.openxmlformats.org/officeDocument/2006/relationships/image" Target="../media/image79.png"/><Relationship Id="rId160" Type="http://schemas.openxmlformats.org/officeDocument/2006/relationships/customXml" Target="../ink/ink112.xml"/><Relationship Id="rId22" Type="http://schemas.openxmlformats.org/officeDocument/2006/relationships/customXml" Target="../ink/ink43.xml"/><Relationship Id="rId43" Type="http://schemas.openxmlformats.org/officeDocument/2006/relationships/image" Target="../media/image53.png"/><Relationship Id="rId64" Type="http://schemas.openxmlformats.org/officeDocument/2006/relationships/customXml" Target="../ink/ink64.xml"/><Relationship Id="rId118" Type="http://schemas.openxmlformats.org/officeDocument/2006/relationships/customXml" Target="../ink/ink91.xml"/><Relationship Id="rId139" Type="http://schemas.openxmlformats.org/officeDocument/2006/relationships/image" Target="../media/image101.png"/><Relationship Id="rId85" Type="http://schemas.openxmlformats.org/officeDocument/2006/relationships/image" Target="../media/image74.png"/><Relationship Id="rId150" Type="http://schemas.openxmlformats.org/officeDocument/2006/relationships/customXml" Target="../ink/ink107.xml"/><Relationship Id="rId12" Type="http://schemas.openxmlformats.org/officeDocument/2006/relationships/customXml" Target="../ink/ink38.xml"/><Relationship Id="rId17" Type="http://schemas.openxmlformats.org/officeDocument/2006/relationships/image" Target="../media/image40.png"/><Relationship Id="rId33" Type="http://schemas.openxmlformats.org/officeDocument/2006/relationships/image" Target="../media/image48.png"/><Relationship Id="rId38" Type="http://schemas.openxmlformats.org/officeDocument/2006/relationships/customXml" Target="../ink/ink51.xml"/><Relationship Id="rId59" Type="http://schemas.openxmlformats.org/officeDocument/2006/relationships/image" Target="../media/image61.png"/><Relationship Id="rId103" Type="http://schemas.openxmlformats.org/officeDocument/2006/relationships/image" Target="../media/image83.png"/><Relationship Id="rId108" Type="http://schemas.openxmlformats.org/officeDocument/2006/relationships/customXml" Target="../ink/ink86.xml"/><Relationship Id="rId124" Type="http://schemas.openxmlformats.org/officeDocument/2006/relationships/customXml" Target="../ink/ink94.xml"/><Relationship Id="rId129" Type="http://schemas.openxmlformats.org/officeDocument/2006/relationships/image" Target="../media/image96.png"/><Relationship Id="rId54" Type="http://schemas.openxmlformats.org/officeDocument/2006/relationships/customXml" Target="../ink/ink59.xml"/><Relationship Id="rId70" Type="http://schemas.openxmlformats.org/officeDocument/2006/relationships/customXml" Target="../ink/ink67.xml"/><Relationship Id="rId75" Type="http://schemas.openxmlformats.org/officeDocument/2006/relationships/image" Target="../media/image69.png"/><Relationship Id="rId91" Type="http://schemas.openxmlformats.org/officeDocument/2006/relationships/image" Target="../media/image77.png"/><Relationship Id="rId96" Type="http://schemas.openxmlformats.org/officeDocument/2006/relationships/customXml" Target="../ink/ink80.xml"/><Relationship Id="rId140" Type="http://schemas.openxmlformats.org/officeDocument/2006/relationships/customXml" Target="../ink/ink102.xml"/><Relationship Id="rId145" Type="http://schemas.openxmlformats.org/officeDocument/2006/relationships/image" Target="../media/image104.png"/><Relationship Id="rId161"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customXml" Target="../ink/ink35.xml"/><Relationship Id="rId23" Type="http://schemas.openxmlformats.org/officeDocument/2006/relationships/image" Target="../media/image43.png"/><Relationship Id="rId28" Type="http://schemas.openxmlformats.org/officeDocument/2006/relationships/customXml" Target="../ink/ink46.xml"/><Relationship Id="rId49" Type="http://schemas.openxmlformats.org/officeDocument/2006/relationships/image" Target="../media/image56.png"/><Relationship Id="rId114" Type="http://schemas.openxmlformats.org/officeDocument/2006/relationships/customXml" Target="../ink/ink89.xml"/><Relationship Id="rId119" Type="http://schemas.openxmlformats.org/officeDocument/2006/relationships/image" Target="../media/image91.png"/><Relationship Id="rId44" Type="http://schemas.openxmlformats.org/officeDocument/2006/relationships/customXml" Target="../ink/ink54.xml"/><Relationship Id="rId60" Type="http://schemas.openxmlformats.org/officeDocument/2006/relationships/customXml" Target="../ink/ink62.xml"/><Relationship Id="rId65" Type="http://schemas.openxmlformats.org/officeDocument/2006/relationships/image" Target="../media/image64.png"/><Relationship Id="rId81" Type="http://schemas.openxmlformats.org/officeDocument/2006/relationships/image" Target="../media/image72.png"/><Relationship Id="rId86" Type="http://schemas.openxmlformats.org/officeDocument/2006/relationships/customXml" Target="../ink/ink75.xml"/><Relationship Id="rId130" Type="http://schemas.openxmlformats.org/officeDocument/2006/relationships/customXml" Target="../ink/ink97.xml"/><Relationship Id="rId135" Type="http://schemas.openxmlformats.org/officeDocument/2006/relationships/image" Target="../media/image99.png"/><Relationship Id="rId151" Type="http://schemas.openxmlformats.org/officeDocument/2006/relationships/image" Target="../media/image107.png"/><Relationship Id="rId156" Type="http://schemas.openxmlformats.org/officeDocument/2006/relationships/customXml" Target="../ink/ink110.xml"/><Relationship Id="rId13" Type="http://schemas.openxmlformats.org/officeDocument/2006/relationships/image" Target="../media/image38.png"/><Relationship Id="rId18" Type="http://schemas.openxmlformats.org/officeDocument/2006/relationships/customXml" Target="../ink/ink41.xml"/><Relationship Id="rId39" Type="http://schemas.openxmlformats.org/officeDocument/2006/relationships/image" Target="../media/image51.png"/><Relationship Id="rId109" Type="http://schemas.openxmlformats.org/officeDocument/2006/relationships/image" Target="../media/image86.png"/><Relationship Id="rId34" Type="http://schemas.openxmlformats.org/officeDocument/2006/relationships/customXml" Target="../ink/ink49.xml"/><Relationship Id="rId50" Type="http://schemas.openxmlformats.org/officeDocument/2006/relationships/customXml" Target="../ink/ink57.xml"/><Relationship Id="rId55" Type="http://schemas.openxmlformats.org/officeDocument/2006/relationships/image" Target="../media/image59.png"/><Relationship Id="rId76" Type="http://schemas.openxmlformats.org/officeDocument/2006/relationships/customXml" Target="../ink/ink70.xml"/><Relationship Id="rId97" Type="http://schemas.openxmlformats.org/officeDocument/2006/relationships/image" Target="../media/image80.png"/><Relationship Id="rId104" Type="http://schemas.openxmlformats.org/officeDocument/2006/relationships/customXml" Target="../ink/ink84.xml"/><Relationship Id="rId120" Type="http://schemas.openxmlformats.org/officeDocument/2006/relationships/customXml" Target="../ink/ink92.xml"/><Relationship Id="rId125" Type="http://schemas.openxmlformats.org/officeDocument/2006/relationships/image" Target="../media/image94.png"/><Relationship Id="rId141" Type="http://schemas.openxmlformats.org/officeDocument/2006/relationships/image" Target="../media/image102.png"/><Relationship Id="rId146" Type="http://schemas.openxmlformats.org/officeDocument/2006/relationships/customXml" Target="../ink/ink105.xml"/><Relationship Id="rId7" Type="http://schemas.openxmlformats.org/officeDocument/2006/relationships/image" Target="../media/image35.png"/><Relationship Id="rId71" Type="http://schemas.openxmlformats.org/officeDocument/2006/relationships/image" Target="../media/image67.png"/><Relationship Id="rId92" Type="http://schemas.openxmlformats.org/officeDocument/2006/relationships/customXml" Target="../ink/ink78.xml"/><Relationship Id="rId162" Type="http://schemas.openxmlformats.org/officeDocument/2006/relationships/customXml" Target="../ink/ink113.xml"/><Relationship Id="rId2" Type="http://schemas.openxmlformats.org/officeDocument/2006/relationships/customXml" Target="../ink/ink33.xml"/><Relationship Id="rId29" Type="http://schemas.openxmlformats.org/officeDocument/2006/relationships/image" Target="../media/image46.png"/><Relationship Id="rId24" Type="http://schemas.openxmlformats.org/officeDocument/2006/relationships/customXml" Target="../ink/ink44.xml"/><Relationship Id="rId40" Type="http://schemas.openxmlformats.org/officeDocument/2006/relationships/customXml" Target="../ink/ink52.xml"/><Relationship Id="rId45" Type="http://schemas.openxmlformats.org/officeDocument/2006/relationships/image" Target="../media/image54.png"/><Relationship Id="rId66" Type="http://schemas.openxmlformats.org/officeDocument/2006/relationships/customXml" Target="../ink/ink65.xml"/><Relationship Id="rId87" Type="http://schemas.openxmlformats.org/officeDocument/2006/relationships/image" Target="../media/image75.png"/><Relationship Id="rId110" Type="http://schemas.openxmlformats.org/officeDocument/2006/relationships/customXml" Target="../ink/ink87.xml"/><Relationship Id="rId115" Type="http://schemas.openxmlformats.org/officeDocument/2006/relationships/image" Target="../media/image89.png"/><Relationship Id="rId131" Type="http://schemas.openxmlformats.org/officeDocument/2006/relationships/image" Target="../media/image97.png"/><Relationship Id="rId136" Type="http://schemas.openxmlformats.org/officeDocument/2006/relationships/customXml" Target="../ink/ink100.xml"/><Relationship Id="rId157" Type="http://schemas.openxmlformats.org/officeDocument/2006/relationships/image" Target="../media/image110.png"/><Relationship Id="rId61" Type="http://schemas.openxmlformats.org/officeDocument/2006/relationships/image" Target="../media/image62.png"/><Relationship Id="rId82" Type="http://schemas.openxmlformats.org/officeDocument/2006/relationships/customXml" Target="../ink/ink73.xml"/><Relationship Id="rId152" Type="http://schemas.openxmlformats.org/officeDocument/2006/relationships/customXml" Target="../ink/ink108.xml"/><Relationship Id="rId19" Type="http://schemas.openxmlformats.org/officeDocument/2006/relationships/image" Target="../media/image41.png"/><Relationship Id="rId14" Type="http://schemas.openxmlformats.org/officeDocument/2006/relationships/customXml" Target="../ink/ink39.xml"/><Relationship Id="rId30" Type="http://schemas.openxmlformats.org/officeDocument/2006/relationships/customXml" Target="../ink/ink47.xml"/><Relationship Id="rId35" Type="http://schemas.openxmlformats.org/officeDocument/2006/relationships/image" Target="../media/image49.png"/><Relationship Id="rId56" Type="http://schemas.openxmlformats.org/officeDocument/2006/relationships/customXml" Target="../ink/ink60.xml"/><Relationship Id="rId77" Type="http://schemas.openxmlformats.org/officeDocument/2006/relationships/image" Target="../media/image70.png"/><Relationship Id="rId100" Type="http://schemas.openxmlformats.org/officeDocument/2006/relationships/customXml" Target="../ink/ink82.xml"/><Relationship Id="rId105" Type="http://schemas.openxmlformats.org/officeDocument/2006/relationships/image" Target="../media/image84.png"/><Relationship Id="rId126" Type="http://schemas.openxmlformats.org/officeDocument/2006/relationships/customXml" Target="../ink/ink95.xml"/><Relationship Id="rId147" Type="http://schemas.openxmlformats.org/officeDocument/2006/relationships/image" Target="../media/image105.png"/><Relationship Id="rId8" Type="http://schemas.openxmlformats.org/officeDocument/2006/relationships/customXml" Target="../ink/ink36.xml"/><Relationship Id="rId51" Type="http://schemas.openxmlformats.org/officeDocument/2006/relationships/image" Target="../media/image57.png"/><Relationship Id="rId72" Type="http://schemas.openxmlformats.org/officeDocument/2006/relationships/customXml" Target="../ink/ink68.xml"/><Relationship Id="rId93" Type="http://schemas.openxmlformats.org/officeDocument/2006/relationships/image" Target="../media/image78.png"/><Relationship Id="rId98" Type="http://schemas.openxmlformats.org/officeDocument/2006/relationships/customXml" Target="../ink/ink81.xml"/><Relationship Id="rId121" Type="http://schemas.openxmlformats.org/officeDocument/2006/relationships/image" Target="../media/image92.png"/><Relationship Id="rId142" Type="http://schemas.openxmlformats.org/officeDocument/2006/relationships/customXml" Target="../ink/ink103.xml"/><Relationship Id="rId163" Type="http://schemas.openxmlformats.org/officeDocument/2006/relationships/image" Target="../media/image113.png"/><Relationship Id="rId3" Type="http://schemas.openxmlformats.org/officeDocument/2006/relationships/image" Target="../media/image33.png"/><Relationship Id="rId25" Type="http://schemas.openxmlformats.org/officeDocument/2006/relationships/image" Target="../media/image44.png"/><Relationship Id="rId46" Type="http://schemas.openxmlformats.org/officeDocument/2006/relationships/customXml" Target="../ink/ink55.xml"/><Relationship Id="rId67" Type="http://schemas.openxmlformats.org/officeDocument/2006/relationships/image" Target="../media/image65.png"/><Relationship Id="rId116" Type="http://schemas.openxmlformats.org/officeDocument/2006/relationships/customXml" Target="../ink/ink90.xml"/><Relationship Id="rId137" Type="http://schemas.openxmlformats.org/officeDocument/2006/relationships/image" Target="../media/image100.png"/><Relationship Id="rId158" Type="http://schemas.openxmlformats.org/officeDocument/2006/relationships/customXml" Target="../ink/ink111.xml"/><Relationship Id="rId20" Type="http://schemas.openxmlformats.org/officeDocument/2006/relationships/customXml" Target="../ink/ink42.xml"/><Relationship Id="rId41" Type="http://schemas.openxmlformats.org/officeDocument/2006/relationships/image" Target="../media/image52.png"/><Relationship Id="rId62" Type="http://schemas.openxmlformats.org/officeDocument/2006/relationships/customXml" Target="../ink/ink63.xml"/><Relationship Id="rId83" Type="http://schemas.openxmlformats.org/officeDocument/2006/relationships/image" Target="../media/image73.png"/><Relationship Id="rId88" Type="http://schemas.openxmlformats.org/officeDocument/2006/relationships/customXml" Target="../ink/ink76.xml"/><Relationship Id="rId111" Type="http://schemas.openxmlformats.org/officeDocument/2006/relationships/image" Target="../media/image87.png"/><Relationship Id="rId132" Type="http://schemas.openxmlformats.org/officeDocument/2006/relationships/customXml" Target="../ink/ink98.xml"/><Relationship Id="rId153" Type="http://schemas.openxmlformats.org/officeDocument/2006/relationships/image" Target="../media/image108.png"/><Relationship Id="rId15" Type="http://schemas.openxmlformats.org/officeDocument/2006/relationships/image" Target="../media/image39.png"/><Relationship Id="rId36" Type="http://schemas.openxmlformats.org/officeDocument/2006/relationships/customXml" Target="../ink/ink50.xml"/><Relationship Id="rId57" Type="http://schemas.openxmlformats.org/officeDocument/2006/relationships/image" Target="../media/image60.png"/><Relationship Id="rId106" Type="http://schemas.openxmlformats.org/officeDocument/2006/relationships/customXml" Target="../ink/ink85.xml"/><Relationship Id="rId127" Type="http://schemas.openxmlformats.org/officeDocument/2006/relationships/image" Target="../media/image95.png"/><Relationship Id="rId10" Type="http://schemas.openxmlformats.org/officeDocument/2006/relationships/customXml" Target="../ink/ink37.xml"/><Relationship Id="rId31" Type="http://schemas.openxmlformats.org/officeDocument/2006/relationships/image" Target="../media/image47.png"/><Relationship Id="rId52" Type="http://schemas.openxmlformats.org/officeDocument/2006/relationships/customXml" Target="../ink/ink58.xml"/><Relationship Id="rId73" Type="http://schemas.openxmlformats.org/officeDocument/2006/relationships/image" Target="../media/image68.png"/><Relationship Id="rId78" Type="http://schemas.openxmlformats.org/officeDocument/2006/relationships/customXml" Target="../ink/ink71.xml"/><Relationship Id="rId94" Type="http://schemas.openxmlformats.org/officeDocument/2006/relationships/customXml" Target="../ink/ink79.xml"/><Relationship Id="rId99" Type="http://schemas.openxmlformats.org/officeDocument/2006/relationships/image" Target="../media/image81.png"/><Relationship Id="rId101" Type="http://schemas.openxmlformats.org/officeDocument/2006/relationships/image" Target="../media/image82.png"/><Relationship Id="rId122" Type="http://schemas.openxmlformats.org/officeDocument/2006/relationships/customXml" Target="../ink/ink93.xml"/><Relationship Id="rId143" Type="http://schemas.openxmlformats.org/officeDocument/2006/relationships/image" Target="../media/image103.png"/><Relationship Id="rId148" Type="http://schemas.openxmlformats.org/officeDocument/2006/relationships/customXml" Target="../ink/ink106.xml"/><Relationship Id="rId164" Type="http://schemas.openxmlformats.org/officeDocument/2006/relationships/customXml" Target="../ink/ink114.xml"/><Relationship Id="rId4" Type="http://schemas.openxmlformats.org/officeDocument/2006/relationships/customXml" Target="../ink/ink34.xml"/><Relationship Id="rId9" Type="http://schemas.openxmlformats.org/officeDocument/2006/relationships/image" Target="../media/image36.png"/><Relationship Id="rId26" Type="http://schemas.openxmlformats.org/officeDocument/2006/relationships/customXml" Target="../ink/ink45.xml"/><Relationship Id="rId47" Type="http://schemas.openxmlformats.org/officeDocument/2006/relationships/image" Target="../media/image55.png"/><Relationship Id="rId68" Type="http://schemas.openxmlformats.org/officeDocument/2006/relationships/customXml" Target="../ink/ink66.xml"/><Relationship Id="rId89" Type="http://schemas.openxmlformats.org/officeDocument/2006/relationships/image" Target="../media/image76.png"/><Relationship Id="rId112" Type="http://schemas.openxmlformats.org/officeDocument/2006/relationships/customXml" Target="../ink/ink88.xml"/><Relationship Id="rId133" Type="http://schemas.openxmlformats.org/officeDocument/2006/relationships/image" Target="../media/image98.png"/><Relationship Id="rId154" Type="http://schemas.openxmlformats.org/officeDocument/2006/relationships/customXml" Target="../ink/ink109.xml"/><Relationship Id="rId16" Type="http://schemas.openxmlformats.org/officeDocument/2006/relationships/customXml" Target="../ink/ink40.xml"/><Relationship Id="rId37" Type="http://schemas.openxmlformats.org/officeDocument/2006/relationships/image" Target="../media/image50.png"/><Relationship Id="rId58" Type="http://schemas.openxmlformats.org/officeDocument/2006/relationships/customXml" Target="../ink/ink61.xml"/><Relationship Id="rId79" Type="http://schemas.openxmlformats.org/officeDocument/2006/relationships/image" Target="../media/image71.png"/><Relationship Id="rId102" Type="http://schemas.openxmlformats.org/officeDocument/2006/relationships/customXml" Target="../ink/ink83.xml"/><Relationship Id="rId123" Type="http://schemas.openxmlformats.org/officeDocument/2006/relationships/image" Target="../media/image93.png"/><Relationship Id="rId144" Type="http://schemas.openxmlformats.org/officeDocument/2006/relationships/customXml" Target="../ink/ink104.xml"/><Relationship Id="rId90" Type="http://schemas.openxmlformats.org/officeDocument/2006/relationships/customXml" Target="../ink/ink77.xml"/><Relationship Id="rId165" Type="http://schemas.openxmlformats.org/officeDocument/2006/relationships/image" Target="../media/image114.png"/><Relationship Id="rId27" Type="http://schemas.openxmlformats.org/officeDocument/2006/relationships/image" Target="../media/image45.png"/><Relationship Id="rId48" Type="http://schemas.openxmlformats.org/officeDocument/2006/relationships/customXml" Target="../ink/ink56.xml"/><Relationship Id="rId69" Type="http://schemas.openxmlformats.org/officeDocument/2006/relationships/image" Target="../media/image66.png"/><Relationship Id="rId113" Type="http://schemas.openxmlformats.org/officeDocument/2006/relationships/image" Target="../media/image88.png"/><Relationship Id="rId134" Type="http://schemas.openxmlformats.org/officeDocument/2006/relationships/customXml" Target="../ink/ink99.xml"/><Relationship Id="rId80" Type="http://schemas.openxmlformats.org/officeDocument/2006/relationships/customXml" Target="../ink/ink72.xml"/><Relationship Id="rId155" Type="http://schemas.openxmlformats.org/officeDocument/2006/relationships/image" Target="../media/image109.png"/></Relationships>
</file>

<file path=ppt/slides/_rels/slide6.xml.rels><?xml version="1.0" encoding="UTF-8" standalone="yes"?>
<Relationships xmlns="http://schemas.openxmlformats.org/package/2006/relationships"><Relationship Id="rId117" Type="http://schemas.openxmlformats.org/officeDocument/2006/relationships/image" Target="../media/image167.png"/><Relationship Id="rId21" Type="http://schemas.openxmlformats.org/officeDocument/2006/relationships/image" Target="../media/image123.png"/><Relationship Id="rId42" Type="http://schemas.openxmlformats.org/officeDocument/2006/relationships/customXml" Target="../ink/ink137.xml"/><Relationship Id="rId63" Type="http://schemas.openxmlformats.org/officeDocument/2006/relationships/image" Target="../media/image141.png"/><Relationship Id="rId84" Type="http://schemas.openxmlformats.org/officeDocument/2006/relationships/customXml" Target="../ink/ink159.xml"/><Relationship Id="rId138" Type="http://schemas.openxmlformats.org/officeDocument/2006/relationships/image" Target="../media/image177.png"/><Relationship Id="rId159" Type="http://schemas.openxmlformats.org/officeDocument/2006/relationships/image" Target="../media/image187.png"/><Relationship Id="rId170" Type="http://schemas.openxmlformats.org/officeDocument/2006/relationships/image" Target="../media/image192.png"/><Relationship Id="rId191" Type="http://schemas.openxmlformats.org/officeDocument/2006/relationships/customXml" Target="../ink/ink215.xml"/><Relationship Id="rId205" Type="http://schemas.openxmlformats.org/officeDocument/2006/relationships/customXml" Target="../ink/ink223.xml"/><Relationship Id="rId226" Type="http://schemas.openxmlformats.org/officeDocument/2006/relationships/customXml" Target="../ink/ink234.xml"/><Relationship Id="rId107" Type="http://schemas.openxmlformats.org/officeDocument/2006/relationships/image" Target="../media/image162.png"/><Relationship Id="rId11" Type="http://schemas.openxmlformats.org/officeDocument/2006/relationships/image" Target="../media/image119.png"/><Relationship Id="rId32" Type="http://schemas.openxmlformats.org/officeDocument/2006/relationships/customXml" Target="../ink/ink131.xml"/><Relationship Id="rId53" Type="http://schemas.openxmlformats.org/officeDocument/2006/relationships/customXml" Target="../ink/ink143.xml"/><Relationship Id="rId74" Type="http://schemas.openxmlformats.org/officeDocument/2006/relationships/customXml" Target="../ink/ink154.xml"/><Relationship Id="rId128" Type="http://schemas.openxmlformats.org/officeDocument/2006/relationships/image" Target="../media/image172.png"/><Relationship Id="rId149" Type="http://schemas.openxmlformats.org/officeDocument/2006/relationships/customXml" Target="../ink/ink193.xml"/><Relationship Id="rId5" Type="http://schemas.openxmlformats.org/officeDocument/2006/relationships/image" Target="../media/image116.png"/><Relationship Id="rId95" Type="http://schemas.openxmlformats.org/officeDocument/2006/relationships/customXml" Target="../ink/ink165.xml"/><Relationship Id="rId160" Type="http://schemas.openxmlformats.org/officeDocument/2006/relationships/customXml" Target="../ink/ink199.xml"/><Relationship Id="rId181" Type="http://schemas.openxmlformats.org/officeDocument/2006/relationships/customXml" Target="../ink/ink210.xml"/><Relationship Id="rId216" Type="http://schemas.openxmlformats.org/officeDocument/2006/relationships/image" Target="../media/image214.png"/><Relationship Id="rId237" Type="http://schemas.openxmlformats.org/officeDocument/2006/relationships/image" Target="../media/image224.png"/><Relationship Id="rId22" Type="http://schemas.openxmlformats.org/officeDocument/2006/relationships/customXml" Target="../ink/ink125.xml"/><Relationship Id="rId43" Type="http://schemas.openxmlformats.org/officeDocument/2006/relationships/image" Target="../media/image132.png"/><Relationship Id="rId64" Type="http://schemas.openxmlformats.org/officeDocument/2006/relationships/customXml" Target="../ink/ink149.xml"/><Relationship Id="rId118" Type="http://schemas.openxmlformats.org/officeDocument/2006/relationships/customXml" Target="../ink/ink177.xml"/><Relationship Id="rId139" Type="http://schemas.openxmlformats.org/officeDocument/2006/relationships/customXml" Target="../ink/ink188.xml"/><Relationship Id="rId85" Type="http://schemas.openxmlformats.org/officeDocument/2006/relationships/image" Target="../media/image152.png"/><Relationship Id="rId150" Type="http://schemas.openxmlformats.org/officeDocument/2006/relationships/image" Target="../media/image183.png"/><Relationship Id="rId171" Type="http://schemas.openxmlformats.org/officeDocument/2006/relationships/customXml" Target="../ink/ink205.xml"/><Relationship Id="rId192" Type="http://schemas.openxmlformats.org/officeDocument/2006/relationships/image" Target="../media/image203.png"/><Relationship Id="rId206" Type="http://schemas.openxmlformats.org/officeDocument/2006/relationships/image" Target="../media/image209.png"/><Relationship Id="rId227" Type="http://schemas.openxmlformats.org/officeDocument/2006/relationships/image" Target="../media/image219.png"/><Relationship Id="rId12" Type="http://schemas.openxmlformats.org/officeDocument/2006/relationships/customXml" Target="../ink/ink120.xml"/><Relationship Id="rId33" Type="http://schemas.openxmlformats.org/officeDocument/2006/relationships/image" Target="../media/image128.png"/><Relationship Id="rId108" Type="http://schemas.openxmlformats.org/officeDocument/2006/relationships/customXml" Target="../ink/ink172.xml"/><Relationship Id="rId129" Type="http://schemas.openxmlformats.org/officeDocument/2006/relationships/customXml" Target="../ink/ink183.xml"/><Relationship Id="rId54" Type="http://schemas.openxmlformats.org/officeDocument/2006/relationships/image" Target="../media/image137.png"/><Relationship Id="rId75" Type="http://schemas.openxmlformats.org/officeDocument/2006/relationships/image" Target="../media/image147.png"/><Relationship Id="rId96" Type="http://schemas.openxmlformats.org/officeDocument/2006/relationships/image" Target="../media/image157.png"/><Relationship Id="rId140" Type="http://schemas.openxmlformats.org/officeDocument/2006/relationships/image" Target="../media/image178.png"/><Relationship Id="rId161" Type="http://schemas.openxmlformats.org/officeDocument/2006/relationships/image" Target="../media/image188.png"/><Relationship Id="rId182" Type="http://schemas.openxmlformats.org/officeDocument/2006/relationships/image" Target="../media/image198.png"/><Relationship Id="rId217" Type="http://schemas.openxmlformats.org/officeDocument/2006/relationships/customXml" Target="../ink/ink229.xml"/><Relationship Id="rId6" Type="http://schemas.openxmlformats.org/officeDocument/2006/relationships/customXml" Target="../ink/ink117.xml"/><Relationship Id="rId238" Type="http://schemas.openxmlformats.org/officeDocument/2006/relationships/customXml" Target="../ink/ink240.xml"/><Relationship Id="rId23" Type="http://schemas.openxmlformats.org/officeDocument/2006/relationships/customXml" Target="../ink/ink126.xml"/><Relationship Id="rId119" Type="http://schemas.openxmlformats.org/officeDocument/2006/relationships/customXml" Target="../ink/ink178.xml"/><Relationship Id="rId44" Type="http://schemas.openxmlformats.org/officeDocument/2006/relationships/customXml" Target="../ink/ink138.xml"/><Relationship Id="rId65" Type="http://schemas.openxmlformats.org/officeDocument/2006/relationships/image" Target="../media/image142.png"/><Relationship Id="rId86" Type="http://schemas.openxmlformats.org/officeDocument/2006/relationships/customXml" Target="../ink/ink160.xml"/><Relationship Id="rId130" Type="http://schemas.openxmlformats.org/officeDocument/2006/relationships/image" Target="../media/image173.png"/><Relationship Id="rId151" Type="http://schemas.openxmlformats.org/officeDocument/2006/relationships/customXml" Target="../ink/ink194.xml"/><Relationship Id="rId172" Type="http://schemas.openxmlformats.org/officeDocument/2006/relationships/image" Target="../media/image193.png"/><Relationship Id="rId193" Type="http://schemas.openxmlformats.org/officeDocument/2006/relationships/customXml" Target="../ink/ink216.xml"/><Relationship Id="rId207" Type="http://schemas.openxmlformats.org/officeDocument/2006/relationships/customXml" Target="../ink/ink224.xml"/><Relationship Id="rId228" Type="http://schemas.openxmlformats.org/officeDocument/2006/relationships/customXml" Target="../ink/ink235.xml"/><Relationship Id="rId13" Type="http://schemas.openxmlformats.org/officeDocument/2006/relationships/image" Target="../media/image120.png"/><Relationship Id="rId109" Type="http://schemas.openxmlformats.org/officeDocument/2006/relationships/image" Target="../media/image163.png"/><Relationship Id="rId34" Type="http://schemas.openxmlformats.org/officeDocument/2006/relationships/customXml" Target="../ink/ink132.xml"/><Relationship Id="rId55" Type="http://schemas.openxmlformats.org/officeDocument/2006/relationships/customXml" Target="../ink/ink144.xml"/><Relationship Id="rId76" Type="http://schemas.openxmlformats.org/officeDocument/2006/relationships/customXml" Target="../ink/ink155.xml"/><Relationship Id="rId97" Type="http://schemas.openxmlformats.org/officeDocument/2006/relationships/customXml" Target="../ink/ink166.xml"/><Relationship Id="rId120" Type="http://schemas.openxmlformats.org/officeDocument/2006/relationships/image" Target="../media/image168.png"/><Relationship Id="rId141" Type="http://schemas.openxmlformats.org/officeDocument/2006/relationships/customXml" Target="../ink/ink189.xml"/><Relationship Id="rId7" Type="http://schemas.openxmlformats.org/officeDocument/2006/relationships/image" Target="../media/image117.png"/><Relationship Id="rId162" Type="http://schemas.openxmlformats.org/officeDocument/2006/relationships/customXml" Target="../ink/ink200.xml"/><Relationship Id="rId183" Type="http://schemas.openxmlformats.org/officeDocument/2006/relationships/customXml" Target="../ink/ink211.xml"/><Relationship Id="rId218" Type="http://schemas.openxmlformats.org/officeDocument/2006/relationships/image" Target="../media/image215.png"/><Relationship Id="rId239" Type="http://schemas.openxmlformats.org/officeDocument/2006/relationships/image" Target="../media/image225.png"/><Relationship Id="rId24" Type="http://schemas.openxmlformats.org/officeDocument/2006/relationships/image" Target="../media/image124.png"/><Relationship Id="rId45" Type="http://schemas.openxmlformats.org/officeDocument/2006/relationships/image" Target="../media/image133.png"/><Relationship Id="rId66" Type="http://schemas.openxmlformats.org/officeDocument/2006/relationships/customXml" Target="../ink/ink150.xml"/><Relationship Id="rId87" Type="http://schemas.openxmlformats.org/officeDocument/2006/relationships/image" Target="../media/image153.png"/><Relationship Id="rId110" Type="http://schemas.openxmlformats.org/officeDocument/2006/relationships/customXml" Target="../ink/ink173.xml"/><Relationship Id="rId131" Type="http://schemas.openxmlformats.org/officeDocument/2006/relationships/customXml" Target="../ink/ink184.xml"/><Relationship Id="rId152" Type="http://schemas.openxmlformats.org/officeDocument/2006/relationships/image" Target="../media/image184.png"/><Relationship Id="rId173" Type="http://schemas.openxmlformats.org/officeDocument/2006/relationships/customXml" Target="../ink/ink206.xml"/><Relationship Id="rId194" Type="http://schemas.openxmlformats.org/officeDocument/2006/relationships/image" Target="../media/image204.png"/><Relationship Id="rId208" Type="http://schemas.openxmlformats.org/officeDocument/2006/relationships/image" Target="../media/image210.png"/><Relationship Id="rId229" Type="http://schemas.openxmlformats.org/officeDocument/2006/relationships/image" Target="../media/image220.png"/><Relationship Id="rId240" Type="http://schemas.openxmlformats.org/officeDocument/2006/relationships/customXml" Target="../ink/ink241.xml"/><Relationship Id="rId14" Type="http://schemas.openxmlformats.org/officeDocument/2006/relationships/customXml" Target="../ink/ink121.xml"/><Relationship Id="rId35" Type="http://schemas.openxmlformats.org/officeDocument/2006/relationships/image" Target="../media/image129.png"/><Relationship Id="rId56" Type="http://schemas.openxmlformats.org/officeDocument/2006/relationships/image" Target="../media/image138.png"/><Relationship Id="rId77" Type="http://schemas.openxmlformats.org/officeDocument/2006/relationships/image" Target="../media/image148.png"/><Relationship Id="rId100" Type="http://schemas.openxmlformats.org/officeDocument/2006/relationships/customXml" Target="../ink/ink168.xml"/><Relationship Id="rId8" Type="http://schemas.openxmlformats.org/officeDocument/2006/relationships/customXml" Target="../ink/ink118.xml"/><Relationship Id="rId98" Type="http://schemas.openxmlformats.org/officeDocument/2006/relationships/image" Target="../media/image158.png"/><Relationship Id="rId121" Type="http://schemas.openxmlformats.org/officeDocument/2006/relationships/customXml" Target="../ink/ink179.xml"/><Relationship Id="rId142" Type="http://schemas.openxmlformats.org/officeDocument/2006/relationships/image" Target="../media/image179.png"/><Relationship Id="rId163" Type="http://schemas.openxmlformats.org/officeDocument/2006/relationships/image" Target="../media/image189.png"/><Relationship Id="rId184" Type="http://schemas.openxmlformats.org/officeDocument/2006/relationships/image" Target="../media/image199.png"/><Relationship Id="rId219" Type="http://schemas.openxmlformats.org/officeDocument/2006/relationships/customXml" Target="../ink/ink230.xml"/><Relationship Id="rId230" Type="http://schemas.openxmlformats.org/officeDocument/2006/relationships/customXml" Target="../ink/ink236.xml"/><Relationship Id="rId25" Type="http://schemas.openxmlformats.org/officeDocument/2006/relationships/customXml" Target="../ink/ink127.xml"/><Relationship Id="rId46" Type="http://schemas.openxmlformats.org/officeDocument/2006/relationships/customXml" Target="../ink/ink139.xml"/><Relationship Id="rId67" Type="http://schemas.openxmlformats.org/officeDocument/2006/relationships/image" Target="../media/image143.png"/><Relationship Id="rId88" Type="http://schemas.openxmlformats.org/officeDocument/2006/relationships/customXml" Target="../ink/ink161.xml"/><Relationship Id="rId111" Type="http://schemas.openxmlformats.org/officeDocument/2006/relationships/image" Target="../media/image164.png"/><Relationship Id="rId132" Type="http://schemas.openxmlformats.org/officeDocument/2006/relationships/image" Target="../media/image174.png"/><Relationship Id="rId153" Type="http://schemas.openxmlformats.org/officeDocument/2006/relationships/customXml" Target="../ink/ink195.xml"/><Relationship Id="rId174" Type="http://schemas.openxmlformats.org/officeDocument/2006/relationships/image" Target="../media/image194.png"/><Relationship Id="rId195" Type="http://schemas.openxmlformats.org/officeDocument/2006/relationships/customXml" Target="../ink/ink217.xml"/><Relationship Id="rId209" Type="http://schemas.openxmlformats.org/officeDocument/2006/relationships/customXml" Target="../ink/ink225.xml"/><Relationship Id="rId220" Type="http://schemas.openxmlformats.org/officeDocument/2006/relationships/image" Target="../media/image216.png"/><Relationship Id="rId241" Type="http://schemas.openxmlformats.org/officeDocument/2006/relationships/image" Target="../media/image226.png"/><Relationship Id="rId15" Type="http://schemas.openxmlformats.org/officeDocument/2006/relationships/image" Target="../media/image121.png"/><Relationship Id="rId36" Type="http://schemas.openxmlformats.org/officeDocument/2006/relationships/customXml" Target="../ink/ink133.xml"/><Relationship Id="rId57" Type="http://schemas.openxmlformats.org/officeDocument/2006/relationships/customXml" Target="../ink/ink145.xml"/><Relationship Id="rId106" Type="http://schemas.openxmlformats.org/officeDocument/2006/relationships/customXml" Target="../ink/ink171.xml"/><Relationship Id="rId127" Type="http://schemas.openxmlformats.org/officeDocument/2006/relationships/customXml" Target="../ink/ink182.xml"/><Relationship Id="rId10" Type="http://schemas.openxmlformats.org/officeDocument/2006/relationships/customXml" Target="../ink/ink119.xml"/><Relationship Id="rId31" Type="http://schemas.openxmlformats.org/officeDocument/2006/relationships/image" Target="../media/image127.png"/><Relationship Id="rId52" Type="http://schemas.openxmlformats.org/officeDocument/2006/relationships/customXml" Target="../ink/ink142.xml"/><Relationship Id="rId73" Type="http://schemas.openxmlformats.org/officeDocument/2006/relationships/image" Target="../media/image146.png"/><Relationship Id="rId78" Type="http://schemas.openxmlformats.org/officeDocument/2006/relationships/customXml" Target="../ink/ink156.xml"/><Relationship Id="rId94" Type="http://schemas.openxmlformats.org/officeDocument/2006/relationships/image" Target="../media/image156.png"/><Relationship Id="rId99" Type="http://schemas.openxmlformats.org/officeDocument/2006/relationships/customXml" Target="../ink/ink167.xml"/><Relationship Id="rId101" Type="http://schemas.openxmlformats.org/officeDocument/2006/relationships/image" Target="../media/image159.png"/><Relationship Id="rId122" Type="http://schemas.openxmlformats.org/officeDocument/2006/relationships/image" Target="../media/image169.png"/><Relationship Id="rId143" Type="http://schemas.openxmlformats.org/officeDocument/2006/relationships/customXml" Target="../ink/ink190.xml"/><Relationship Id="rId148" Type="http://schemas.openxmlformats.org/officeDocument/2006/relationships/image" Target="../media/image182.png"/><Relationship Id="rId164" Type="http://schemas.openxmlformats.org/officeDocument/2006/relationships/customXml" Target="../ink/ink201.xml"/><Relationship Id="rId169" Type="http://schemas.openxmlformats.org/officeDocument/2006/relationships/customXml" Target="../ink/ink204.xml"/><Relationship Id="rId185" Type="http://schemas.openxmlformats.org/officeDocument/2006/relationships/customXml" Target="../ink/ink212.xml"/><Relationship Id="rId4" Type="http://schemas.openxmlformats.org/officeDocument/2006/relationships/customXml" Target="../ink/ink116.xml"/><Relationship Id="rId9" Type="http://schemas.openxmlformats.org/officeDocument/2006/relationships/image" Target="../media/image118.png"/><Relationship Id="rId180" Type="http://schemas.openxmlformats.org/officeDocument/2006/relationships/image" Target="../media/image197.png"/><Relationship Id="rId210" Type="http://schemas.openxmlformats.org/officeDocument/2006/relationships/image" Target="../media/image211.png"/><Relationship Id="rId215" Type="http://schemas.openxmlformats.org/officeDocument/2006/relationships/customXml" Target="../ink/ink228.xml"/><Relationship Id="rId236" Type="http://schemas.openxmlformats.org/officeDocument/2006/relationships/customXml" Target="../ink/ink239.xml"/><Relationship Id="rId26" Type="http://schemas.openxmlformats.org/officeDocument/2006/relationships/image" Target="../media/image125.png"/><Relationship Id="rId231" Type="http://schemas.openxmlformats.org/officeDocument/2006/relationships/image" Target="../media/image221.png"/><Relationship Id="rId47" Type="http://schemas.openxmlformats.org/officeDocument/2006/relationships/image" Target="../media/image134.png"/><Relationship Id="rId68" Type="http://schemas.openxmlformats.org/officeDocument/2006/relationships/customXml" Target="../ink/ink151.xml"/><Relationship Id="rId89" Type="http://schemas.openxmlformats.org/officeDocument/2006/relationships/image" Target="../media/image154.png"/><Relationship Id="rId112" Type="http://schemas.openxmlformats.org/officeDocument/2006/relationships/customXml" Target="../ink/ink174.xml"/><Relationship Id="rId133" Type="http://schemas.openxmlformats.org/officeDocument/2006/relationships/customXml" Target="../ink/ink185.xml"/><Relationship Id="rId154" Type="http://schemas.openxmlformats.org/officeDocument/2006/relationships/image" Target="../media/image185.png"/><Relationship Id="rId175" Type="http://schemas.openxmlformats.org/officeDocument/2006/relationships/customXml" Target="../ink/ink207.xml"/><Relationship Id="rId196" Type="http://schemas.openxmlformats.org/officeDocument/2006/relationships/image" Target="../media/image205.png"/><Relationship Id="rId200" Type="http://schemas.openxmlformats.org/officeDocument/2006/relationships/customXml" Target="../ink/ink220.xml"/><Relationship Id="rId16" Type="http://schemas.openxmlformats.org/officeDocument/2006/relationships/customXml" Target="../ink/ink122.xml"/><Relationship Id="rId221" Type="http://schemas.openxmlformats.org/officeDocument/2006/relationships/customXml" Target="../ink/ink231.xml"/><Relationship Id="rId242" Type="http://schemas.openxmlformats.org/officeDocument/2006/relationships/customXml" Target="../ink/ink242.xml"/><Relationship Id="rId37" Type="http://schemas.openxmlformats.org/officeDocument/2006/relationships/customXml" Target="../ink/ink134.xml"/><Relationship Id="rId58" Type="http://schemas.openxmlformats.org/officeDocument/2006/relationships/image" Target="../media/image139.png"/><Relationship Id="rId79" Type="http://schemas.openxmlformats.org/officeDocument/2006/relationships/image" Target="../media/image149.png"/><Relationship Id="rId102" Type="http://schemas.openxmlformats.org/officeDocument/2006/relationships/customXml" Target="../ink/ink169.xml"/><Relationship Id="rId123" Type="http://schemas.openxmlformats.org/officeDocument/2006/relationships/customXml" Target="../ink/ink180.xml"/><Relationship Id="rId144" Type="http://schemas.openxmlformats.org/officeDocument/2006/relationships/image" Target="../media/image180.png"/><Relationship Id="rId90" Type="http://schemas.openxmlformats.org/officeDocument/2006/relationships/customXml" Target="../ink/ink162.xml"/><Relationship Id="rId165" Type="http://schemas.openxmlformats.org/officeDocument/2006/relationships/customXml" Target="../ink/ink202.xml"/><Relationship Id="rId186" Type="http://schemas.openxmlformats.org/officeDocument/2006/relationships/image" Target="../media/image200.png"/><Relationship Id="rId211" Type="http://schemas.openxmlformats.org/officeDocument/2006/relationships/customXml" Target="../ink/ink226.xml"/><Relationship Id="rId232" Type="http://schemas.openxmlformats.org/officeDocument/2006/relationships/customXml" Target="../ink/ink237.xml"/><Relationship Id="rId27" Type="http://schemas.openxmlformats.org/officeDocument/2006/relationships/customXml" Target="../ink/ink128.xml"/><Relationship Id="rId48" Type="http://schemas.openxmlformats.org/officeDocument/2006/relationships/customXml" Target="../ink/ink140.xml"/><Relationship Id="rId69" Type="http://schemas.openxmlformats.org/officeDocument/2006/relationships/image" Target="../media/image144.png"/><Relationship Id="rId113" Type="http://schemas.openxmlformats.org/officeDocument/2006/relationships/image" Target="../media/image165.png"/><Relationship Id="rId134" Type="http://schemas.openxmlformats.org/officeDocument/2006/relationships/image" Target="../media/image175.png"/><Relationship Id="rId80" Type="http://schemas.openxmlformats.org/officeDocument/2006/relationships/customXml" Target="../ink/ink157.xml"/><Relationship Id="rId155" Type="http://schemas.openxmlformats.org/officeDocument/2006/relationships/customXml" Target="../ink/ink196.xml"/><Relationship Id="rId176" Type="http://schemas.openxmlformats.org/officeDocument/2006/relationships/image" Target="../media/image195.png"/><Relationship Id="rId197" Type="http://schemas.openxmlformats.org/officeDocument/2006/relationships/customXml" Target="../ink/ink218.xml"/><Relationship Id="rId201" Type="http://schemas.openxmlformats.org/officeDocument/2006/relationships/image" Target="../media/image207.png"/><Relationship Id="rId222" Type="http://schemas.openxmlformats.org/officeDocument/2006/relationships/image" Target="../media/image217.png"/><Relationship Id="rId243" Type="http://schemas.openxmlformats.org/officeDocument/2006/relationships/image" Target="../media/image227.png"/><Relationship Id="rId17" Type="http://schemas.openxmlformats.org/officeDocument/2006/relationships/image" Target="../media/image122.png"/><Relationship Id="rId38" Type="http://schemas.openxmlformats.org/officeDocument/2006/relationships/image" Target="../media/image130.png"/><Relationship Id="rId59" Type="http://schemas.openxmlformats.org/officeDocument/2006/relationships/customXml" Target="../ink/ink146.xml"/><Relationship Id="rId103" Type="http://schemas.openxmlformats.org/officeDocument/2006/relationships/image" Target="../media/image160.png"/><Relationship Id="rId124" Type="http://schemas.openxmlformats.org/officeDocument/2006/relationships/image" Target="../media/image170.png"/><Relationship Id="rId70" Type="http://schemas.openxmlformats.org/officeDocument/2006/relationships/customXml" Target="../ink/ink152.xml"/><Relationship Id="rId91" Type="http://schemas.openxmlformats.org/officeDocument/2006/relationships/customXml" Target="../ink/ink163.xml"/><Relationship Id="rId145" Type="http://schemas.openxmlformats.org/officeDocument/2006/relationships/customXml" Target="../ink/ink191.xml"/><Relationship Id="rId166" Type="http://schemas.openxmlformats.org/officeDocument/2006/relationships/image" Target="../media/image190.png"/><Relationship Id="rId187" Type="http://schemas.openxmlformats.org/officeDocument/2006/relationships/customXml" Target="../ink/ink213.xml"/><Relationship Id="rId1" Type="http://schemas.openxmlformats.org/officeDocument/2006/relationships/slideLayout" Target="../slideLayouts/slideLayout2.xml"/><Relationship Id="rId212" Type="http://schemas.openxmlformats.org/officeDocument/2006/relationships/image" Target="../media/image212.png"/><Relationship Id="rId233" Type="http://schemas.openxmlformats.org/officeDocument/2006/relationships/image" Target="../media/image222.png"/><Relationship Id="rId28" Type="http://schemas.openxmlformats.org/officeDocument/2006/relationships/image" Target="../media/image126.png"/><Relationship Id="rId49" Type="http://schemas.openxmlformats.org/officeDocument/2006/relationships/image" Target="../media/image135.png"/><Relationship Id="rId114" Type="http://schemas.openxmlformats.org/officeDocument/2006/relationships/customXml" Target="../ink/ink175.xml"/><Relationship Id="rId60" Type="http://schemas.openxmlformats.org/officeDocument/2006/relationships/image" Target="../media/image140.png"/><Relationship Id="rId81" Type="http://schemas.openxmlformats.org/officeDocument/2006/relationships/image" Target="../media/image150.png"/><Relationship Id="rId135" Type="http://schemas.openxmlformats.org/officeDocument/2006/relationships/customXml" Target="../ink/ink186.xml"/><Relationship Id="rId156" Type="http://schemas.openxmlformats.org/officeDocument/2006/relationships/customXml" Target="../ink/ink197.xml"/><Relationship Id="rId177" Type="http://schemas.openxmlformats.org/officeDocument/2006/relationships/customXml" Target="../ink/ink208.xml"/><Relationship Id="rId198" Type="http://schemas.openxmlformats.org/officeDocument/2006/relationships/image" Target="../media/image206.png"/><Relationship Id="rId202" Type="http://schemas.openxmlformats.org/officeDocument/2006/relationships/customXml" Target="../ink/ink221.xml"/><Relationship Id="rId223" Type="http://schemas.openxmlformats.org/officeDocument/2006/relationships/customXml" Target="../ink/ink232.xml"/><Relationship Id="rId18" Type="http://schemas.openxmlformats.org/officeDocument/2006/relationships/customXml" Target="../ink/ink123.xml"/><Relationship Id="rId39" Type="http://schemas.openxmlformats.org/officeDocument/2006/relationships/customXml" Target="../ink/ink135.xml"/><Relationship Id="rId50" Type="http://schemas.openxmlformats.org/officeDocument/2006/relationships/customXml" Target="../ink/ink141.xml"/><Relationship Id="rId104" Type="http://schemas.openxmlformats.org/officeDocument/2006/relationships/customXml" Target="../ink/ink170.xml"/><Relationship Id="rId125" Type="http://schemas.openxmlformats.org/officeDocument/2006/relationships/customXml" Target="../ink/ink181.xml"/><Relationship Id="rId146" Type="http://schemas.openxmlformats.org/officeDocument/2006/relationships/image" Target="../media/image181.png"/><Relationship Id="rId167" Type="http://schemas.openxmlformats.org/officeDocument/2006/relationships/customXml" Target="../ink/ink203.xml"/><Relationship Id="rId188" Type="http://schemas.openxmlformats.org/officeDocument/2006/relationships/image" Target="../media/image201.png"/><Relationship Id="rId71" Type="http://schemas.openxmlformats.org/officeDocument/2006/relationships/image" Target="../media/image145.png"/><Relationship Id="rId92" Type="http://schemas.openxmlformats.org/officeDocument/2006/relationships/image" Target="../media/image155.png"/><Relationship Id="rId213" Type="http://schemas.openxmlformats.org/officeDocument/2006/relationships/customXml" Target="../ink/ink227.xml"/><Relationship Id="rId234" Type="http://schemas.openxmlformats.org/officeDocument/2006/relationships/customXml" Target="../ink/ink238.xml"/><Relationship Id="rId2" Type="http://schemas.openxmlformats.org/officeDocument/2006/relationships/customXml" Target="../ink/ink115.xml"/><Relationship Id="rId29" Type="http://schemas.openxmlformats.org/officeDocument/2006/relationships/customXml" Target="../ink/ink129.xml"/><Relationship Id="rId40" Type="http://schemas.openxmlformats.org/officeDocument/2006/relationships/customXml" Target="../ink/ink136.xml"/><Relationship Id="rId115" Type="http://schemas.openxmlformats.org/officeDocument/2006/relationships/image" Target="../media/image166.png"/><Relationship Id="rId136" Type="http://schemas.openxmlformats.org/officeDocument/2006/relationships/image" Target="../media/image176.png"/><Relationship Id="rId157" Type="http://schemas.openxmlformats.org/officeDocument/2006/relationships/image" Target="../media/image186.png"/><Relationship Id="rId178" Type="http://schemas.openxmlformats.org/officeDocument/2006/relationships/image" Target="../media/image196.png"/><Relationship Id="rId61" Type="http://schemas.openxmlformats.org/officeDocument/2006/relationships/customXml" Target="../ink/ink147.xml"/><Relationship Id="rId82" Type="http://schemas.openxmlformats.org/officeDocument/2006/relationships/customXml" Target="../ink/ink158.xml"/><Relationship Id="rId199" Type="http://schemas.openxmlformats.org/officeDocument/2006/relationships/customXml" Target="../ink/ink219.xml"/><Relationship Id="rId203" Type="http://schemas.openxmlformats.org/officeDocument/2006/relationships/image" Target="../media/image208.png"/><Relationship Id="rId19" Type="http://schemas.openxmlformats.org/officeDocument/2006/relationships/image" Target="../media/image20.png"/><Relationship Id="rId224" Type="http://schemas.openxmlformats.org/officeDocument/2006/relationships/customXml" Target="../ink/ink233.xml"/><Relationship Id="rId30" Type="http://schemas.openxmlformats.org/officeDocument/2006/relationships/customXml" Target="../ink/ink130.xml"/><Relationship Id="rId105" Type="http://schemas.openxmlformats.org/officeDocument/2006/relationships/image" Target="../media/image161.png"/><Relationship Id="rId126" Type="http://schemas.openxmlformats.org/officeDocument/2006/relationships/image" Target="../media/image171.png"/><Relationship Id="rId147" Type="http://schemas.openxmlformats.org/officeDocument/2006/relationships/customXml" Target="../ink/ink192.xml"/><Relationship Id="rId168" Type="http://schemas.openxmlformats.org/officeDocument/2006/relationships/image" Target="../media/image191.png"/><Relationship Id="rId51" Type="http://schemas.openxmlformats.org/officeDocument/2006/relationships/image" Target="../media/image136.png"/><Relationship Id="rId72" Type="http://schemas.openxmlformats.org/officeDocument/2006/relationships/customXml" Target="../ink/ink153.xml"/><Relationship Id="rId93" Type="http://schemas.openxmlformats.org/officeDocument/2006/relationships/customXml" Target="../ink/ink164.xml"/><Relationship Id="rId189" Type="http://schemas.openxmlformats.org/officeDocument/2006/relationships/customXml" Target="../ink/ink214.xml"/><Relationship Id="rId3" Type="http://schemas.openxmlformats.org/officeDocument/2006/relationships/image" Target="../media/image115.png"/><Relationship Id="rId214" Type="http://schemas.openxmlformats.org/officeDocument/2006/relationships/image" Target="../media/image213.png"/><Relationship Id="rId235" Type="http://schemas.openxmlformats.org/officeDocument/2006/relationships/image" Target="../media/image223.png"/><Relationship Id="rId116" Type="http://schemas.openxmlformats.org/officeDocument/2006/relationships/customXml" Target="../ink/ink176.xml"/><Relationship Id="rId137" Type="http://schemas.openxmlformats.org/officeDocument/2006/relationships/customXml" Target="../ink/ink187.xml"/><Relationship Id="rId158" Type="http://schemas.openxmlformats.org/officeDocument/2006/relationships/customXml" Target="../ink/ink198.xml"/><Relationship Id="rId20" Type="http://schemas.openxmlformats.org/officeDocument/2006/relationships/customXml" Target="../ink/ink124.xml"/><Relationship Id="rId41" Type="http://schemas.openxmlformats.org/officeDocument/2006/relationships/image" Target="../media/image131.png"/><Relationship Id="rId62" Type="http://schemas.openxmlformats.org/officeDocument/2006/relationships/customXml" Target="../ink/ink148.xml"/><Relationship Id="rId83" Type="http://schemas.openxmlformats.org/officeDocument/2006/relationships/image" Target="../media/image151.png"/><Relationship Id="rId179" Type="http://schemas.openxmlformats.org/officeDocument/2006/relationships/customXml" Target="../ink/ink209.xml"/><Relationship Id="rId190" Type="http://schemas.openxmlformats.org/officeDocument/2006/relationships/image" Target="../media/image202.png"/><Relationship Id="rId204" Type="http://schemas.openxmlformats.org/officeDocument/2006/relationships/customXml" Target="../ink/ink222.xml"/><Relationship Id="rId225" Type="http://schemas.openxmlformats.org/officeDocument/2006/relationships/image" Target="../media/image218.png"/></Relationships>
</file>

<file path=ppt/slides/_rels/slide7.xml.rels><?xml version="1.0" encoding="UTF-8" standalone="yes"?>
<Relationships xmlns="http://schemas.openxmlformats.org/package/2006/relationships"><Relationship Id="rId13" Type="http://schemas.openxmlformats.org/officeDocument/2006/relationships/image" Target="../media/image233.png"/><Relationship Id="rId18" Type="http://schemas.openxmlformats.org/officeDocument/2006/relationships/customXml" Target="../ink/ink251.xml"/><Relationship Id="rId26" Type="http://schemas.openxmlformats.org/officeDocument/2006/relationships/customXml" Target="../ink/ink255.xml"/><Relationship Id="rId39" Type="http://schemas.openxmlformats.org/officeDocument/2006/relationships/image" Target="../media/image245.png"/><Relationship Id="rId21" Type="http://schemas.openxmlformats.org/officeDocument/2006/relationships/image" Target="../media/image236.png"/><Relationship Id="rId34" Type="http://schemas.openxmlformats.org/officeDocument/2006/relationships/customXml" Target="../ink/ink259.xml"/><Relationship Id="rId42" Type="http://schemas.openxmlformats.org/officeDocument/2006/relationships/customXml" Target="../ink/ink263.xml"/><Relationship Id="rId47" Type="http://schemas.openxmlformats.org/officeDocument/2006/relationships/customXml" Target="../ink/ink266.xml"/><Relationship Id="rId50" Type="http://schemas.openxmlformats.org/officeDocument/2006/relationships/image" Target="../media/image250.png"/><Relationship Id="rId55" Type="http://schemas.openxmlformats.org/officeDocument/2006/relationships/customXml" Target="../ink/ink270.xml"/><Relationship Id="rId7" Type="http://schemas.openxmlformats.org/officeDocument/2006/relationships/image" Target="../media/image230.png"/><Relationship Id="rId2" Type="http://schemas.openxmlformats.org/officeDocument/2006/relationships/customXml" Target="../ink/ink243.xml"/><Relationship Id="rId16" Type="http://schemas.openxmlformats.org/officeDocument/2006/relationships/customXml" Target="../ink/ink250.xml"/><Relationship Id="rId29" Type="http://schemas.openxmlformats.org/officeDocument/2006/relationships/image" Target="../media/image240.png"/><Relationship Id="rId11" Type="http://schemas.openxmlformats.org/officeDocument/2006/relationships/image" Target="../media/image232.png"/><Relationship Id="rId24" Type="http://schemas.openxmlformats.org/officeDocument/2006/relationships/customXml" Target="../ink/ink254.xml"/><Relationship Id="rId32" Type="http://schemas.openxmlformats.org/officeDocument/2006/relationships/customXml" Target="../ink/ink258.xml"/><Relationship Id="rId37" Type="http://schemas.openxmlformats.org/officeDocument/2006/relationships/image" Target="../media/image244.png"/><Relationship Id="rId40" Type="http://schemas.openxmlformats.org/officeDocument/2006/relationships/customXml" Target="../ink/ink262.xml"/><Relationship Id="rId45" Type="http://schemas.openxmlformats.org/officeDocument/2006/relationships/image" Target="../media/image248.png"/><Relationship Id="rId53" Type="http://schemas.openxmlformats.org/officeDocument/2006/relationships/customXml" Target="../ink/ink269.xml"/><Relationship Id="rId58" Type="http://schemas.openxmlformats.org/officeDocument/2006/relationships/image" Target="../media/image254.png"/><Relationship Id="rId5" Type="http://schemas.openxmlformats.org/officeDocument/2006/relationships/image" Target="../media/image229.png"/><Relationship Id="rId61" Type="http://schemas.openxmlformats.org/officeDocument/2006/relationships/customXml" Target="../ink/ink273.xml"/><Relationship Id="rId19" Type="http://schemas.openxmlformats.org/officeDocument/2006/relationships/image" Target="../media/image20.png"/><Relationship Id="rId14" Type="http://schemas.openxmlformats.org/officeDocument/2006/relationships/customXml" Target="../ink/ink249.xml"/><Relationship Id="rId22" Type="http://schemas.openxmlformats.org/officeDocument/2006/relationships/customXml" Target="../ink/ink253.xml"/><Relationship Id="rId27" Type="http://schemas.openxmlformats.org/officeDocument/2006/relationships/image" Target="../media/image239.png"/><Relationship Id="rId30" Type="http://schemas.openxmlformats.org/officeDocument/2006/relationships/customXml" Target="../ink/ink257.xml"/><Relationship Id="rId35" Type="http://schemas.openxmlformats.org/officeDocument/2006/relationships/image" Target="../media/image243.png"/><Relationship Id="rId43" Type="http://schemas.openxmlformats.org/officeDocument/2006/relationships/image" Target="../media/image247.png"/><Relationship Id="rId48" Type="http://schemas.openxmlformats.org/officeDocument/2006/relationships/image" Target="../media/image249.png"/><Relationship Id="rId56" Type="http://schemas.openxmlformats.org/officeDocument/2006/relationships/image" Target="../media/image253.png"/><Relationship Id="rId8" Type="http://schemas.openxmlformats.org/officeDocument/2006/relationships/customXml" Target="../ink/ink246.xml"/><Relationship Id="rId51" Type="http://schemas.openxmlformats.org/officeDocument/2006/relationships/customXml" Target="../ink/ink268.xml"/><Relationship Id="rId3" Type="http://schemas.openxmlformats.org/officeDocument/2006/relationships/image" Target="../media/image228.png"/><Relationship Id="rId12" Type="http://schemas.openxmlformats.org/officeDocument/2006/relationships/customXml" Target="../ink/ink248.xml"/><Relationship Id="rId17" Type="http://schemas.openxmlformats.org/officeDocument/2006/relationships/image" Target="../media/image235.png"/><Relationship Id="rId25" Type="http://schemas.openxmlformats.org/officeDocument/2006/relationships/image" Target="../media/image238.png"/><Relationship Id="rId33" Type="http://schemas.openxmlformats.org/officeDocument/2006/relationships/image" Target="../media/image242.png"/><Relationship Id="rId38" Type="http://schemas.openxmlformats.org/officeDocument/2006/relationships/customXml" Target="../ink/ink261.xml"/><Relationship Id="rId46" Type="http://schemas.openxmlformats.org/officeDocument/2006/relationships/customXml" Target="../ink/ink265.xml"/><Relationship Id="rId59" Type="http://schemas.openxmlformats.org/officeDocument/2006/relationships/customXml" Target="../ink/ink272.xml"/><Relationship Id="rId20" Type="http://schemas.openxmlformats.org/officeDocument/2006/relationships/customXml" Target="../ink/ink252.xml"/><Relationship Id="rId41" Type="http://schemas.openxmlformats.org/officeDocument/2006/relationships/image" Target="../media/image246.png"/><Relationship Id="rId54" Type="http://schemas.openxmlformats.org/officeDocument/2006/relationships/image" Target="../media/image252.png"/><Relationship Id="rId62" Type="http://schemas.openxmlformats.org/officeDocument/2006/relationships/image" Target="../media/image256.png"/><Relationship Id="rId1" Type="http://schemas.openxmlformats.org/officeDocument/2006/relationships/slideLayout" Target="../slideLayouts/slideLayout2.xml"/><Relationship Id="rId6" Type="http://schemas.openxmlformats.org/officeDocument/2006/relationships/customXml" Target="../ink/ink245.xml"/><Relationship Id="rId15" Type="http://schemas.openxmlformats.org/officeDocument/2006/relationships/image" Target="../media/image234.png"/><Relationship Id="rId23" Type="http://schemas.openxmlformats.org/officeDocument/2006/relationships/image" Target="../media/image237.png"/><Relationship Id="rId28" Type="http://schemas.openxmlformats.org/officeDocument/2006/relationships/customXml" Target="../ink/ink256.xml"/><Relationship Id="rId36" Type="http://schemas.openxmlformats.org/officeDocument/2006/relationships/customXml" Target="../ink/ink260.xml"/><Relationship Id="rId49" Type="http://schemas.openxmlformats.org/officeDocument/2006/relationships/customXml" Target="../ink/ink267.xml"/><Relationship Id="rId57" Type="http://schemas.openxmlformats.org/officeDocument/2006/relationships/customXml" Target="../ink/ink271.xml"/><Relationship Id="rId10" Type="http://schemas.openxmlformats.org/officeDocument/2006/relationships/customXml" Target="../ink/ink247.xml"/><Relationship Id="rId31" Type="http://schemas.openxmlformats.org/officeDocument/2006/relationships/image" Target="../media/image241.png"/><Relationship Id="rId44" Type="http://schemas.openxmlformats.org/officeDocument/2006/relationships/customXml" Target="../ink/ink264.xml"/><Relationship Id="rId52" Type="http://schemas.openxmlformats.org/officeDocument/2006/relationships/image" Target="../media/image251.png"/><Relationship Id="rId60" Type="http://schemas.openxmlformats.org/officeDocument/2006/relationships/image" Target="../media/image255.png"/><Relationship Id="rId4" Type="http://schemas.openxmlformats.org/officeDocument/2006/relationships/customXml" Target="../ink/ink244.xml"/><Relationship Id="rId9" Type="http://schemas.openxmlformats.org/officeDocument/2006/relationships/image" Target="../media/image231.png"/></Relationships>
</file>

<file path=ppt/slides/_rels/slide8.xml.rels><?xml version="1.0" encoding="UTF-8" standalone="yes"?>
<Relationships xmlns="http://schemas.openxmlformats.org/package/2006/relationships"><Relationship Id="rId13" Type="http://schemas.openxmlformats.org/officeDocument/2006/relationships/image" Target="../media/image262.png"/><Relationship Id="rId18" Type="http://schemas.openxmlformats.org/officeDocument/2006/relationships/customXml" Target="../ink/ink282.xml"/><Relationship Id="rId26" Type="http://schemas.openxmlformats.org/officeDocument/2006/relationships/customXml" Target="../ink/ink286.xml"/><Relationship Id="rId39" Type="http://schemas.openxmlformats.org/officeDocument/2006/relationships/image" Target="../media/image275.png"/><Relationship Id="rId21" Type="http://schemas.openxmlformats.org/officeDocument/2006/relationships/image" Target="../media/image266.png"/><Relationship Id="rId34" Type="http://schemas.openxmlformats.org/officeDocument/2006/relationships/customXml" Target="../ink/ink290.xml"/><Relationship Id="rId42" Type="http://schemas.openxmlformats.org/officeDocument/2006/relationships/customXml" Target="../ink/ink294.xml"/><Relationship Id="rId47" Type="http://schemas.openxmlformats.org/officeDocument/2006/relationships/image" Target="../media/image279.png"/><Relationship Id="rId50" Type="http://schemas.openxmlformats.org/officeDocument/2006/relationships/customXml" Target="../ink/ink298.xml"/><Relationship Id="rId55" Type="http://schemas.openxmlformats.org/officeDocument/2006/relationships/image" Target="../media/image283.png"/><Relationship Id="rId7" Type="http://schemas.openxmlformats.org/officeDocument/2006/relationships/image" Target="../media/image259.png"/><Relationship Id="rId2" Type="http://schemas.openxmlformats.org/officeDocument/2006/relationships/customXml" Target="../ink/ink274.xml"/><Relationship Id="rId16" Type="http://schemas.openxmlformats.org/officeDocument/2006/relationships/customXml" Target="../ink/ink281.xml"/><Relationship Id="rId29" Type="http://schemas.openxmlformats.org/officeDocument/2006/relationships/image" Target="../media/image270.png"/><Relationship Id="rId11" Type="http://schemas.openxmlformats.org/officeDocument/2006/relationships/image" Target="../media/image261.png"/><Relationship Id="rId24" Type="http://schemas.openxmlformats.org/officeDocument/2006/relationships/customXml" Target="../ink/ink285.xml"/><Relationship Id="rId32" Type="http://schemas.openxmlformats.org/officeDocument/2006/relationships/customXml" Target="../ink/ink289.xml"/><Relationship Id="rId37" Type="http://schemas.openxmlformats.org/officeDocument/2006/relationships/image" Target="../media/image274.png"/><Relationship Id="rId40" Type="http://schemas.openxmlformats.org/officeDocument/2006/relationships/customXml" Target="../ink/ink293.xml"/><Relationship Id="rId45" Type="http://schemas.openxmlformats.org/officeDocument/2006/relationships/image" Target="../media/image278.png"/><Relationship Id="rId53" Type="http://schemas.openxmlformats.org/officeDocument/2006/relationships/image" Target="../media/image282.png"/><Relationship Id="rId58" Type="http://schemas.openxmlformats.org/officeDocument/2006/relationships/customXml" Target="../ink/ink302.xml"/><Relationship Id="rId5" Type="http://schemas.openxmlformats.org/officeDocument/2006/relationships/image" Target="../media/image258.png"/><Relationship Id="rId61" Type="http://schemas.openxmlformats.org/officeDocument/2006/relationships/image" Target="../media/image20.png"/><Relationship Id="rId19" Type="http://schemas.openxmlformats.org/officeDocument/2006/relationships/image" Target="../media/image265.png"/><Relationship Id="rId14" Type="http://schemas.openxmlformats.org/officeDocument/2006/relationships/customXml" Target="../ink/ink280.xml"/><Relationship Id="rId22" Type="http://schemas.openxmlformats.org/officeDocument/2006/relationships/customXml" Target="../ink/ink284.xml"/><Relationship Id="rId27" Type="http://schemas.openxmlformats.org/officeDocument/2006/relationships/image" Target="../media/image269.png"/><Relationship Id="rId30" Type="http://schemas.openxmlformats.org/officeDocument/2006/relationships/customXml" Target="../ink/ink288.xml"/><Relationship Id="rId35" Type="http://schemas.openxmlformats.org/officeDocument/2006/relationships/image" Target="../media/image273.png"/><Relationship Id="rId43" Type="http://schemas.openxmlformats.org/officeDocument/2006/relationships/image" Target="../media/image277.png"/><Relationship Id="rId48" Type="http://schemas.openxmlformats.org/officeDocument/2006/relationships/customXml" Target="../ink/ink297.xml"/><Relationship Id="rId56" Type="http://schemas.openxmlformats.org/officeDocument/2006/relationships/customXml" Target="../ink/ink301.xml"/><Relationship Id="rId8" Type="http://schemas.openxmlformats.org/officeDocument/2006/relationships/customXml" Target="../ink/ink277.xml"/><Relationship Id="rId51" Type="http://schemas.openxmlformats.org/officeDocument/2006/relationships/image" Target="../media/image281.png"/><Relationship Id="rId3" Type="http://schemas.openxmlformats.org/officeDocument/2006/relationships/image" Target="../media/image257.png"/><Relationship Id="rId12" Type="http://schemas.openxmlformats.org/officeDocument/2006/relationships/customXml" Target="../ink/ink279.xml"/><Relationship Id="rId17" Type="http://schemas.openxmlformats.org/officeDocument/2006/relationships/image" Target="../media/image264.png"/><Relationship Id="rId25" Type="http://schemas.openxmlformats.org/officeDocument/2006/relationships/image" Target="../media/image268.png"/><Relationship Id="rId33" Type="http://schemas.openxmlformats.org/officeDocument/2006/relationships/image" Target="../media/image272.png"/><Relationship Id="rId38" Type="http://schemas.openxmlformats.org/officeDocument/2006/relationships/customXml" Target="../ink/ink292.xml"/><Relationship Id="rId46" Type="http://schemas.openxmlformats.org/officeDocument/2006/relationships/customXml" Target="../ink/ink296.xml"/><Relationship Id="rId59" Type="http://schemas.openxmlformats.org/officeDocument/2006/relationships/image" Target="../media/image285.png"/><Relationship Id="rId20" Type="http://schemas.openxmlformats.org/officeDocument/2006/relationships/customXml" Target="../ink/ink283.xml"/><Relationship Id="rId41" Type="http://schemas.openxmlformats.org/officeDocument/2006/relationships/image" Target="../media/image276.png"/><Relationship Id="rId54" Type="http://schemas.openxmlformats.org/officeDocument/2006/relationships/customXml" Target="../ink/ink300.xml"/><Relationship Id="rId1" Type="http://schemas.openxmlformats.org/officeDocument/2006/relationships/slideLayout" Target="../slideLayouts/slideLayout2.xml"/><Relationship Id="rId6" Type="http://schemas.openxmlformats.org/officeDocument/2006/relationships/customXml" Target="../ink/ink276.xml"/><Relationship Id="rId15" Type="http://schemas.openxmlformats.org/officeDocument/2006/relationships/image" Target="../media/image263.png"/><Relationship Id="rId23" Type="http://schemas.openxmlformats.org/officeDocument/2006/relationships/image" Target="../media/image267.png"/><Relationship Id="rId28" Type="http://schemas.openxmlformats.org/officeDocument/2006/relationships/customXml" Target="../ink/ink287.xml"/><Relationship Id="rId36" Type="http://schemas.openxmlformats.org/officeDocument/2006/relationships/customXml" Target="../ink/ink291.xml"/><Relationship Id="rId49" Type="http://schemas.openxmlformats.org/officeDocument/2006/relationships/image" Target="../media/image280.png"/><Relationship Id="rId57" Type="http://schemas.openxmlformats.org/officeDocument/2006/relationships/image" Target="../media/image284.png"/><Relationship Id="rId10" Type="http://schemas.openxmlformats.org/officeDocument/2006/relationships/customXml" Target="../ink/ink278.xml"/><Relationship Id="rId31" Type="http://schemas.openxmlformats.org/officeDocument/2006/relationships/image" Target="../media/image271.png"/><Relationship Id="rId44" Type="http://schemas.openxmlformats.org/officeDocument/2006/relationships/customXml" Target="../ink/ink295.xml"/><Relationship Id="rId52" Type="http://schemas.openxmlformats.org/officeDocument/2006/relationships/customXml" Target="../ink/ink299.xml"/><Relationship Id="rId60" Type="http://schemas.openxmlformats.org/officeDocument/2006/relationships/customXml" Target="../ink/ink303.xml"/><Relationship Id="rId4" Type="http://schemas.openxmlformats.org/officeDocument/2006/relationships/customXml" Target="../ink/ink275.xml"/><Relationship Id="rId9" Type="http://schemas.openxmlformats.org/officeDocument/2006/relationships/image" Target="../media/image260.png"/></Relationships>
</file>

<file path=ppt/slides/_rels/slide9.xml.rels><?xml version="1.0" encoding="UTF-8" standalone="yes"?>
<Relationships xmlns="http://schemas.openxmlformats.org/package/2006/relationships"><Relationship Id="rId26" Type="http://schemas.openxmlformats.org/officeDocument/2006/relationships/customXml" Target="../ink/ink316.xml"/><Relationship Id="rId117" Type="http://schemas.openxmlformats.org/officeDocument/2006/relationships/customXml" Target="../ink/ink362.xml"/><Relationship Id="rId21" Type="http://schemas.openxmlformats.org/officeDocument/2006/relationships/image" Target="../media/image295.png"/><Relationship Id="rId42" Type="http://schemas.openxmlformats.org/officeDocument/2006/relationships/customXml" Target="../ink/ink324.xml"/><Relationship Id="rId47" Type="http://schemas.openxmlformats.org/officeDocument/2006/relationships/image" Target="../media/image307.png"/><Relationship Id="rId63" Type="http://schemas.openxmlformats.org/officeDocument/2006/relationships/image" Target="../media/image314.png"/><Relationship Id="rId68" Type="http://schemas.openxmlformats.org/officeDocument/2006/relationships/customXml" Target="../ink/ink337.xml"/><Relationship Id="rId84" Type="http://schemas.openxmlformats.org/officeDocument/2006/relationships/image" Target="../media/image324.png"/><Relationship Id="rId89" Type="http://schemas.openxmlformats.org/officeDocument/2006/relationships/customXml" Target="../ink/ink348.xml"/><Relationship Id="rId112" Type="http://schemas.openxmlformats.org/officeDocument/2006/relationships/image" Target="../media/image337.png"/><Relationship Id="rId16" Type="http://schemas.openxmlformats.org/officeDocument/2006/relationships/customXml" Target="../ink/ink311.xml"/><Relationship Id="rId107" Type="http://schemas.openxmlformats.org/officeDocument/2006/relationships/customXml" Target="../ink/ink357.xml"/><Relationship Id="rId11" Type="http://schemas.openxmlformats.org/officeDocument/2006/relationships/image" Target="../media/image290.png"/><Relationship Id="rId32" Type="http://schemas.openxmlformats.org/officeDocument/2006/relationships/customXml" Target="../ink/ink319.xml"/><Relationship Id="rId37" Type="http://schemas.openxmlformats.org/officeDocument/2006/relationships/image" Target="../media/image274.png"/><Relationship Id="rId53" Type="http://schemas.openxmlformats.org/officeDocument/2006/relationships/image" Target="../media/image310.png"/><Relationship Id="rId58" Type="http://schemas.openxmlformats.org/officeDocument/2006/relationships/customXml" Target="../ink/ink332.xml"/><Relationship Id="rId74" Type="http://schemas.openxmlformats.org/officeDocument/2006/relationships/customXml" Target="../ink/ink340.xml"/><Relationship Id="rId79" Type="http://schemas.openxmlformats.org/officeDocument/2006/relationships/customXml" Target="../ink/ink343.xml"/><Relationship Id="rId102" Type="http://schemas.openxmlformats.org/officeDocument/2006/relationships/image" Target="../media/image333.png"/><Relationship Id="rId123" Type="http://schemas.openxmlformats.org/officeDocument/2006/relationships/customXml" Target="../ink/ink365.xml"/><Relationship Id="rId5" Type="http://schemas.openxmlformats.org/officeDocument/2006/relationships/image" Target="../media/image287.png"/><Relationship Id="rId90" Type="http://schemas.openxmlformats.org/officeDocument/2006/relationships/image" Target="../media/image327.png"/><Relationship Id="rId95" Type="http://schemas.openxmlformats.org/officeDocument/2006/relationships/customXml" Target="../ink/ink351.xml"/><Relationship Id="rId22" Type="http://schemas.openxmlformats.org/officeDocument/2006/relationships/customXml" Target="../ink/ink314.xml"/><Relationship Id="rId27" Type="http://schemas.openxmlformats.org/officeDocument/2006/relationships/image" Target="../media/image298.png"/><Relationship Id="rId43" Type="http://schemas.openxmlformats.org/officeDocument/2006/relationships/image" Target="../media/image305.png"/><Relationship Id="rId48" Type="http://schemas.openxmlformats.org/officeDocument/2006/relationships/customXml" Target="../ink/ink327.xml"/><Relationship Id="rId64" Type="http://schemas.openxmlformats.org/officeDocument/2006/relationships/customXml" Target="../ink/ink335.xml"/><Relationship Id="rId69" Type="http://schemas.openxmlformats.org/officeDocument/2006/relationships/image" Target="../media/image317.png"/><Relationship Id="rId113" Type="http://schemas.openxmlformats.org/officeDocument/2006/relationships/customXml" Target="../ink/ink360.xml"/><Relationship Id="rId118" Type="http://schemas.openxmlformats.org/officeDocument/2006/relationships/image" Target="../media/image340.png"/><Relationship Id="rId80" Type="http://schemas.openxmlformats.org/officeDocument/2006/relationships/image" Target="../media/image322.png"/><Relationship Id="rId85" Type="http://schemas.openxmlformats.org/officeDocument/2006/relationships/customXml" Target="../ink/ink346.xml"/><Relationship Id="rId12" Type="http://schemas.openxmlformats.org/officeDocument/2006/relationships/customXml" Target="../ink/ink309.xml"/><Relationship Id="rId17" Type="http://schemas.openxmlformats.org/officeDocument/2006/relationships/image" Target="../media/image293.png"/><Relationship Id="rId33" Type="http://schemas.openxmlformats.org/officeDocument/2006/relationships/image" Target="../media/image301.png"/><Relationship Id="rId38" Type="http://schemas.openxmlformats.org/officeDocument/2006/relationships/customXml" Target="../ink/ink322.xml"/><Relationship Id="rId59" Type="http://schemas.openxmlformats.org/officeDocument/2006/relationships/image" Target="../media/image313.png"/><Relationship Id="rId103" Type="http://schemas.openxmlformats.org/officeDocument/2006/relationships/customXml" Target="../ink/ink355.xml"/><Relationship Id="rId108" Type="http://schemas.openxmlformats.org/officeDocument/2006/relationships/image" Target="../media/image127.png"/><Relationship Id="rId124" Type="http://schemas.openxmlformats.org/officeDocument/2006/relationships/image" Target="../media/image343.png"/><Relationship Id="rId54" Type="http://schemas.openxmlformats.org/officeDocument/2006/relationships/customXml" Target="../ink/ink330.xml"/><Relationship Id="rId70" Type="http://schemas.openxmlformats.org/officeDocument/2006/relationships/customXml" Target="../ink/ink338.xml"/><Relationship Id="rId75" Type="http://schemas.openxmlformats.org/officeDocument/2006/relationships/customXml" Target="../ink/ink341.xml"/><Relationship Id="rId91" Type="http://schemas.openxmlformats.org/officeDocument/2006/relationships/customXml" Target="../ink/ink349.xml"/><Relationship Id="rId96"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customXml" Target="../ink/ink306.xml"/><Relationship Id="rId23" Type="http://schemas.openxmlformats.org/officeDocument/2006/relationships/image" Target="../media/image296.png"/><Relationship Id="rId28" Type="http://schemas.openxmlformats.org/officeDocument/2006/relationships/customXml" Target="../ink/ink317.xml"/><Relationship Id="rId49" Type="http://schemas.openxmlformats.org/officeDocument/2006/relationships/image" Target="../media/image308.png"/><Relationship Id="rId114" Type="http://schemas.openxmlformats.org/officeDocument/2006/relationships/image" Target="../media/image338.png"/><Relationship Id="rId119" Type="http://schemas.openxmlformats.org/officeDocument/2006/relationships/customXml" Target="../ink/ink363.xml"/><Relationship Id="rId44" Type="http://schemas.openxmlformats.org/officeDocument/2006/relationships/customXml" Target="../ink/ink325.xml"/><Relationship Id="rId60" Type="http://schemas.openxmlformats.org/officeDocument/2006/relationships/customXml" Target="../ink/ink333.xml"/><Relationship Id="rId65" Type="http://schemas.openxmlformats.org/officeDocument/2006/relationships/image" Target="../media/image315.png"/><Relationship Id="rId81" Type="http://schemas.openxmlformats.org/officeDocument/2006/relationships/customXml" Target="../ink/ink344.xml"/><Relationship Id="rId86" Type="http://schemas.openxmlformats.org/officeDocument/2006/relationships/image" Target="../media/image325.png"/><Relationship Id="rId13" Type="http://schemas.openxmlformats.org/officeDocument/2006/relationships/image" Target="../media/image291.png"/><Relationship Id="rId18" Type="http://schemas.openxmlformats.org/officeDocument/2006/relationships/customXml" Target="../ink/ink312.xml"/><Relationship Id="rId39" Type="http://schemas.openxmlformats.org/officeDocument/2006/relationships/image" Target="../media/image303.png"/><Relationship Id="rId109" Type="http://schemas.openxmlformats.org/officeDocument/2006/relationships/customXml" Target="../ink/ink358.xml"/><Relationship Id="rId34" Type="http://schemas.openxmlformats.org/officeDocument/2006/relationships/customXml" Target="../ink/ink320.xml"/><Relationship Id="rId50" Type="http://schemas.openxmlformats.org/officeDocument/2006/relationships/customXml" Target="../ink/ink328.xml"/><Relationship Id="rId55" Type="http://schemas.openxmlformats.org/officeDocument/2006/relationships/image" Target="../media/image311.png"/><Relationship Id="rId76" Type="http://schemas.openxmlformats.org/officeDocument/2006/relationships/image" Target="../media/image320.png"/><Relationship Id="rId97" Type="http://schemas.openxmlformats.org/officeDocument/2006/relationships/customXml" Target="../ink/ink352.xml"/><Relationship Id="rId104" Type="http://schemas.openxmlformats.org/officeDocument/2006/relationships/image" Target="../media/image334.png"/><Relationship Id="rId120" Type="http://schemas.openxmlformats.org/officeDocument/2006/relationships/image" Target="../media/image341.png"/><Relationship Id="rId125" Type="http://schemas.openxmlformats.org/officeDocument/2006/relationships/customXml" Target="../ink/ink366.xml"/><Relationship Id="rId7" Type="http://schemas.openxmlformats.org/officeDocument/2006/relationships/image" Target="../media/image288.png"/><Relationship Id="rId71" Type="http://schemas.openxmlformats.org/officeDocument/2006/relationships/image" Target="../media/image318.png"/><Relationship Id="rId92" Type="http://schemas.openxmlformats.org/officeDocument/2006/relationships/image" Target="../media/image328.png"/><Relationship Id="rId2" Type="http://schemas.openxmlformats.org/officeDocument/2006/relationships/customXml" Target="../ink/ink304.xml"/><Relationship Id="rId29" Type="http://schemas.openxmlformats.org/officeDocument/2006/relationships/image" Target="../media/image299.png"/><Relationship Id="rId24" Type="http://schemas.openxmlformats.org/officeDocument/2006/relationships/customXml" Target="../ink/ink315.xml"/><Relationship Id="rId40" Type="http://schemas.openxmlformats.org/officeDocument/2006/relationships/customXml" Target="../ink/ink323.xml"/><Relationship Id="rId45" Type="http://schemas.openxmlformats.org/officeDocument/2006/relationships/image" Target="../media/image306.png"/><Relationship Id="rId66" Type="http://schemas.openxmlformats.org/officeDocument/2006/relationships/customXml" Target="../ink/ink336.xml"/><Relationship Id="rId87" Type="http://schemas.openxmlformats.org/officeDocument/2006/relationships/customXml" Target="../ink/ink347.xml"/><Relationship Id="rId110" Type="http://schemas.openxmlformats.org/officeDocument/2006/relationships/image" Target="../media/image336.png"/><Relationship Id="rId115" Type="http://schemas.openxmlformats.org/officeDocument/2006/relationships/customXml" Target="../ink/ink361.xml"/><Relationship Id="rId61" Type="http://schemas.openxmlformats.org/officeDocument/2006/relationships/image" Target="../media/image20.png"/><Relationship Id="rId82" Type="http://schemas.openxmlformats.org/officeDocument/2006/relationships/image" Target="../media/image323.png"/><Relationship Id="rId19" Type="http://schemas.openxmlformats.org/officeDocument/2006/relationships/image" Target="../media/image294.png"/><Relationship Id="rId14" Type="http://schemas.openxmlformats.org/officeDocument/2006/relationships/customXml" Target="../ink/ink310.xml"/><Relationship Id="rId30" Type="http://schemas.openxmlformats.org/officeDocument/2006/relationships/customXml" Target="../ink/ink318.xml"/><Relationship Id="rId35" Type="http://schemas.openxmlformats.org/officeDocument/2006/relationships/image" Target="../media/image302.png"/><Relationship Id="rId56" Type="http://schemas.openxmlformats.org/officeDocument/2006/relationships/customXml" Target="../ink/ink331.xml"/><Relationship Id="rId77" Type="http://schemas.openxmlformats.org/officeDocument/2006/relationships/customXml" Target="../ink/ink342.xml"/><Relationship Id="rId100" Type="http://schemas.openxmlformats.org/officeDocument/2006/relationships/image" Target="../media/image332.png"/><Relationship Id="rId105" Type="http://schemas.openxmlformats.org/officeDocument/2006/relationships/customXml" Target="../ink/ink356.xml"/><Relationship Id="rId126" Type="http://schemas.openxmlformats.org/officeDocument/2006/relationships/image" Target="../media/image344.png"/><Relationship Id="rId8" Type="http://schemas.openxmlformats.org/officeDocument/2006/relationships/customXml" Target="../ink/ink307.xml"/><Relationship Id="rId51" Type="http://schemas.openxmlformats.org/officeDocument/2006/relationships/image" Target="../media/image309.png"/><Relationship Id="rId72" Type="http://schemas.openxmlformats.org/officeDocument/2006/relationships/customXml" Target="../ink/ink339.xml"/><Relationship Id="rId93" Type="http://schemas.openxmlformats.org/officeDocument/2006/relationships/customXml" Target="../ink/ink350.xml"/><Relationship Id="rId98" Type="http://schemas.openxmlformats.org/officeDocument/2006/relationships/image" Target="../media/image331.png"/><Relationship Id="rId121" Type="http://schemas.openxmlformats.org/officeDocument/2006/relationships/customXml" Target="../ink/ink364.xml"/><Relationship Id="rId3" Type="http://schemas.openxmlformats.org/officeDocument/2006/relationships/image" Target="../media/image286.png"/><Relationship Id="rId25" Type="http://schemas.openxmlformats.org/officeDocument/2006/relationships/image" Target="../media/image297.png"/><Relationship Id="rId46" Type="http://schemas.openxmlformats.org/officeDocument/2006/relationships/customXml" Target="../ink/ink326.xml"/><Relationship Id="rId67" Type="http://schemas.openxmlformats.org/officeDocument/2006/relationships/image" Target="../media/image316.png"/><Relationship Id="rId116" Type="http://schemas.openxmlformats.org/officeDocument/2006/relationships/image" Target="../media/image339.png"/><Relationship Id="rId20" Type="http://schemas.openxmlformats.org/officeDocument/2006/relationships/customXml" Target="../ink/ink313.xml"/><Relationship Id="rId41" Type="http://schemas.openxmlformats.org/officeDocument/2006/relationships/image" Target="../media/image304.png"/><Relationship Id="rId62" Type="http://schemas.openxmlformats.org/officeDocument/2006/relationships/customXml" Target="../ink/ink334.xml"/><Relationship Id="rId83" Type="http://schemas.openxmlformats.org/officeDocument/2006/relationships/customXml" Target="../ink/ink345.xml"/><Relationship Id="rId88" Type="http://schemas.openxmlformats.org/officeDocument/2006/relationships/image" Target="../media/image326.png"/><Relationship Id="rId111" Type="http://schemas.openxmlformats.org/officeDocument/2006/relationships/customXml" Target="../ink/ink359.xml"/><Relationship Id="rId15" Type="http://schemas.openxmlformats.org/officeDocument/2006/relationships/image" Target="../media/image292.png"/><Relationship Id="rId36" Type="http://schemas.openxmlformats.org/officeDocument/2006/relationships/customXml" Target="../ink/ink321.xml"/><Relationship Id="rId57" Type="http://schemas.openxmlformats.org/officeDocument/2006/relationships/image" Target="../media/image312.png"/><Relationship Id="rId106" Type="http://schemas.openxmlformats.org/officeDocument/2006/relationships/image" Target="../media/image335.png"/><Relationship Id="rId10" Type="http://schemas.openxmlformats.org/officeDocument/2006/relationships/customXml" Target="../ink/ink308.xml"/><Relationship Id="rId31" Type="http://schemas.openxmlformats.org/officeDocument/2006/relationships/image" Target="../media/image300.png"/><Relationship Id="rId52" Type="http://schemas.openxmlformats.org/officeDocument/2006/relationships/customXml" Target="../ink/ink329.xml"/><Relationship Id="rId73" Type="http://schemas.openxmlformats.org/officeDocument/2006/relationships/image" Target="../media/image319.png"/><Relationship Id="rId78" Type="http://schemas.openxmlformats.org/officeDocument/2006/relationships/image" Target="../media/image321.png"/><Relationship Id="rId94" Type="http://schemas.openxmlformats.org/officeDocument/2006/relationships/image" Target="../media/image329.png"/><Relationship Id="rId99" Type="http://schemas.openxmlformats.org/officeDocument/2006/relationships/customXml" Target="../ink/ink353.xml"/><Relationship Id="rId101" Type="http://schemas.openxmlformats.org/officeDocument/2006/relationships/customXml" Target="../ink/ink354.xml"/><Relationship Id="rId122" Type="http://schemas.openxmlformats.org/officeDocument/2006/relationships/image" Target="../media/image342.png"/><Relationship Id="rId4" Type="http://schemas.openxmlformats.org/officeDocument/2006/relationships/customXml" Target="../ink/ink305.xml"/><Relationship Id="rId9" Type="http://schemas.openxmlformats.org/officeDocument/2006/relationships/image" Target="../media/image2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cs typeface="Calibri Light"/>
              </a:rPr>
              <a:t>PHAMILI – </a:t>
            </a:r>
            <a:r>
              <a:rPr lang="en-US" sz="4000" err="1">
                <a:cs typeface="Calibri Light"/>
              </a:rPr>
              <a:t>PHAge</a:t>
            </a:r>
            <a:r>
              <a:rPr lang="en-US" sz="4000" dirty="0">
                <a:cs typeface="Calibri Light"/>
              </a:rPr>
              <a:t> </a:t>
            </a:r>
            <a:r>
              <a:rPr lang="en-US" sz="4000" err="1">
                <a:cs typeface="Calibri Light"/>
              </a:rPr>
              <a:t>MIcrobe</a:t>
            </a:r>
            <a:r>
              <a:rPr lang="en-US" sz="4000" dirty="0">
                <a:cs typeface="Calibri Light"/>
              </a:rPr>
              <a:t> Lysis Inhibition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Models of inhibiting lysis and mediating coexistence of phages and their hosts</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a:solidFill>
                  <a:srgbClr val="000000"/>
                </a:solidFill>
                <a:cs typeface="Calibri Light"/>
              </a:rPr>
              <a:t>Suppression of phage gene</a:t>
            </a:r>
            <a:endParaRPr lang="en-US"/>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200" dirty="0">
                <a:solidFill>
                  <a:srgbClr val="374151"/>
                </a:solidFill>
                <a:ea typeface="+mn-lt"/>
                <a:cs typeface="+mn-lt"/>
              </a:rPr>
              <a:t>Bacteria can suppress the expression of phage genes through various mechanisms, such as RNA-based interference or protein-based inhibition. By preventing or limiting the production of phage proteins involved in host cell lysis, bacteria can inhibit the lytic cycle and reduce cell death.</a:t>
            </a:r>
            <a:endParaRPr lang="en-US" sz="1600" dirty="0">
              <a:cs typeface="Calibri"/>
            </a:endParaRPr>
          </a:p>
        </p:txBody>
      </p:sp>
    </p:spTree>
    <p:extLst>
      <p:ext uri="{BB962C8B-B14F-4D97-AF65-F5344CB8AC3E}">
        <p14:creationId xmlns:p14="http://schemas.microsoft.com/office/powerpoint/2010/main" val="294956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cs typeface="Calibri Light"/>
              </a:rPr>
              <a:t>Altered cell-membrane</a:t>
            </a:r>
            <a:endParaRPr lang="en-US" dirty="0"/>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200" dirty="0">
                <a:solidFill>
                  <a:srgbClr val="374151"/>
                </a:solidFill>
                <a:cs typeface="Calibri"/>
              </a:rPr>
              <a:t>Different adsorption rates</a:t>
            </a:r>
          </a:p>
        </p:txBody>
      </p:sp>
      <p:grpSp>
        <p:nvGrpSpPr>
          <p:cNvPr id="17" name="Group 16">
            <a:extLst>
              <a:ext uri="{FF2B5EF4-FFF2-40B4-BE49-F238E27FC236}">
                <a16:creationId xmlns:a16="http://schemas.microsoft.com/office/drawing/2014/main" id="{E51E7CE6-AE01-4998-A51C-1496A309C0CC}"/>
              </a:ext>
            </a:extLst>
          </p:cNvPr>
          <p:cNvGrpSpPr/>
          <p:nvPr/>
        </p:nvGrpSpPr>
        <p:grpSpPr>
          <a:xfrm>
            <a:off x="2943019" y="972631"/>
            <a:ext cx="2717640" cy="698400"/>
            <a:chOff x="2943019" y="972631"/>
            <a:chExt cx="2717640" cy="69840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BB63CD8-6505-E88B-A259-9AD3D3DB2837}"/>
                    </a:ext>
                  </a:extLst>
                </p14:cNvPr>
                <p14:cNvContentPartPr/>
                <p14:nvPr/>
              </p14:nvContentPartPr>
              <p14:xfrm>
                <a:off x="2943019" y="1101511"/>
                <a:ext cx="326880" cy="14400"/>
              </p14:xfrm>
            </p:contentPart>
          </mc:Choice>
          <mc:Fallback>
            <p:pic>
              <p:nvPicPr>
                <p:cNvPr id="3" name="Ink 2">
                  <a:extLst>
                    <a:ext uri="{FF2B5EF4-FFF2-40B4-BE49-F238E27FC236}">
                      <a16:creationId xmlns:a16="http://schemas.microsoft.com/office/drawing/2014/main" id="{6BB63CD8-6505-E88B-A259-9AD3D3DB2837}"/>
                    </a:ext>
                  </a:extLst>
                </p:cNvPr>
                <p:cNvPicPr/>
                <p:nvPr/>
              </p:nvPicPr>
              <p:blipFill>
                <a:blip r:embed="rId3"/>
                <a:stretch>
                  <a:fillRect/>
                </a:stretch>
              </p:blipFill>
              <p:spPr>
                <a:xfrm>
                  <a:off x="2938699" y="1097191"/>
                  <a:ext cx="3355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223054A0-BFC4-763C-EAC0-F46DAEDA317D}"/>
                    </a:ext>
                  </a:extLst>
                </p14:cNvPr>
                <p14:cNvContentPartPr/>
                <p14:nvPr/>
              </p14:nvContentPartPr>
              <p14:xfrm>
                <a:off x="3229939" y="1051111"/>
                <a:ext cx="125280" cy="219240"/>
              </p14:xfrm>
            </p:contentPart>
          </mc:Choice>
          <mc:Fallback>
            <p:pic>
              <p:nvPicPr>
                <p:cNvPr id="4" name="Ink 3">
                  <a:extLst>
                    <a:ext uri="{FF2B5EF4-FFF2-40B4-BE49-F238E27FC236}">
                      <a16:creationId xmlns:a16="http://schemas.microsoft.com/office/drawing/2014/main" id="{223054A0-BFC4-763C-EAC0-F46DAEDA317D}"/>
                    </a:ext>
                  </a:extLst>
                </p:cNvPr>
                <p:cNvPicPr/>
                <p:nvPr/>
              </p:nvPicPr>
              <p:blipFill>
                <a:blip r:embed="rId5"/>
                <a:stretch>
                  <a:fillRect/>
                </a:stretch>
              </p:blipFill>
              <p:spPr>
                <a:xfrm>
                  <a:off x="3225619" y="1046791"/>
                  <a:ext cx="1339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54ADA799-A903-0E93-7649-5ED2EFC09BCD}"/>
                    </a:ext>
                  </a:extLst>
                </p14:cNvPr>
                <p14:cNvContentPartPr/>
                <p14:nvPr/>
              </p14:nvContentPartPr>
              <p14:xfrm>
                <a:off x="3463579" y="1054351"/>
                <a:ext cx="411840" cy="220320"/>
              </p14:xfrm>
            </p:contentPart>
          </mc:Choice>
          <mc:Fallback>
            <p:pic>
              <p:nvPicPr>
                <p:cNvPr id="6" name="Ink 5">
                  <a:extLst>
                    <a:ext uri="{FF2B5EF4-FFF2-40B4-BE49-F238E27FC236}">
                      <a16:creationId xmlns:a16="http://schemas.microsoft.com/office/drawing/2014/main" id="{54ADA799-A903-0E93-7649-5ED2EFC09BCD}"/>
                    </a:ext>
                  </a:extLst>
                </p:cNvPr>
                <p:cNvPicPr/>
                <p:nvPr/>
              </p:nvPicPr>
              <p:blipFill>
                <a:blip r:embed="rId7"/>
                <a:stretch>
                  <a:fillRect/>
                </a:stretch>
              </p:blipFill>
              <p:spPr>
                <a:xfrm>
                  <a:off x="3459259" y="1050031"/>
                  <a:ext cx="4204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7EDE1A8-48DA-FC56-E229-A2B95D749A77}"/>
                    </a:ext>
                  </a:extLst>
                </p14:cNvPr>
                <p14:cNvContentPartPr/>
                <p14:nvPr/>
              </p14:nvContentPartPr>
              <p14:xfrm>
                <a:off x="3356299" y="972631"/>
                <a:ext cx="467640" cy="698400"/>
              </p14:xfrm>
            </p:contentPart>
          </mc:Choice>
          <mc:Fallback>
            <p:pic>
              <p:nvPicPr>
                <p:cNvPr id="7" name="Ink 6">
                  <a:extLst>
                    <a:ext uri="{FF2B5EF4-FFF2-40B4-BE49-F238E27FC236}">
                      <a16:creationId xmlns:a16="http://schemas.microsoft.com/office/drawing/2014/main" id="{A7EDE1A8-48DA-FC56-E229-A2B95D749A77}"/>
                    </a:ext>
                  </a:extLst>
                </p:cNvPr>
                <p:cNvPicPr/>
                <p:nvPr/>
              </p:nvPicPr>
              <p:blipFill>
                <a:blip r:embed="rId9"/>
                <a:stretch>
                  <a:fillRect/>
                </a:stretch>
              </p:blipFill>
              <p:spPr>
                <a:xfrm>
                  <a:off x="3351979" y="968311"/>
                  <a:ext cx="476280" cy="70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A3F6101C-DCD5-B9F7-5549-2713F96A1950}"/>
                    </a:ext>
                  </a:extLst>
                </p14:cNvPr>
                <p14:cNvContentPartPr/>
                <p14:nvPr/>
              </p14:nvContentPartPr>
              <p14:xfrm>
                <a:off x="4006819" y="1131751"/>
                <a:ext cx="554760" cy="78480"/>
              </p14:xfrm>
            </p:contentPart>
          </mc:Choice>
          <mc:Fallback>
            <p:pic>
              <p:nvPicPr>
                <p:cNvPr id="8" name="Ink 7">
                  <a:extLst>
                    <a:ext uri="{FF2B5EF4-FFF2-40B4-BE49-F238E27FC236}">
                      <a16:creationId xmlns:a16="http://schemas.microsoft.com/office/drawing/2014/main" id="{A3F6101C-DCD5-B9F7-5549-2713F96A1950}"/>
                    </a:ext>
                  </a:extLst>
                </p:cNvPr>
                <p:cNvPicPr/>
                <p:nvPr/>
              </p:nvPicPr>
              <p:blipFill>
                <a:blip r:embed="rId11"/>
                <a:stretch>
                  <a:fillRect/>
                </a:stretch>
              </p:blipFill>
              <p:spPr>
                <a:xfrm>
                  <a:off x="4002499" y="1127431"/>
                  <a:ext cx="5634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906A3C3A-C1BE-9322-2C2B-E74DA3D88CCA}"/>
                    </a:ext>
                  </a:extLst>
                </p14:cNvPr>
                <p14:cNvContentPartPr/>
                <p14:nvPr/>
              </p14:nvContentPartPr>
              <p14:xfrm>
                <a:off x="4468339" y="1105471"/>
                <a:ext cx="82080" cy="176040"/>
              </p14:xfrm>
            </p:contentPart>
          </mc:Choice>
          <mc:Fallback>
            <p:pic>
              <p:nvPicPr>
                <p:cNvPr id="9" name="Ink 8">
                  <a:extLst>
                    <a:ext uri="{FF2B5EF4-FFF2-40B4-BE49-F238E27FC236}">
                      <a16:creationId xmlns:a16="http://schemas.microsoft.com/office/drawing/2014/main" id="{906A3C3A-C1BE-9322-2C2B-E74DA3D88CCA}"/>
                    </a:ext>
                  </a:extLst>
                </p:cNvPr>
                <p:cNvPicPr/>
                <p:nvPr/>
              </p:nvPicPr>
              <p:blipFill>
                <a:blip r:embed="rId13"/>
                <a:stretch>
                  <a:fillRect/>
                </a:stretch>
              </p:blipFill>
              <p:spPr>
                <a:xfrm>
                  <a:off x="4464019" y="1101151"/>
                  <a:ext cx="907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0BF0A89-C7A4-9DF4-BA9A-29B1DEF5EA14}"/>
                    </a:ext>
                  </a:extLst>
                </p14:cNvPr>
                <p14:cNvContentPartPr/>
                <p14:nvPr/>
              </p14:nvContentPartPr>
              <p14:xfrm>
                <a:off x="4765339" y="1078471"/>
                <a:ext cx="361800" cy="226800"/>
              </p14:xfrm>
            </p:contentPart>
          </mc:Choice>
          <mc:Fallback>
            <p:pic>
              <p:nvPicPr>
                <p:cNvPr id="10" name="Ink 9">
                  <a:extLst>
                    <a:ext uri="{FF2B5EF4-FFF2-40B4-BE49-F238E27FC236}">
                      <a16:creationId xmlns:a16="http://schemas.microsoft.com/office/drawing/2014/main" id="{D0BF0A89-C7A4-9DF4-BA9A-29B1DEF5EA14}"/>
                    </a:ext>
                  </a:extLst>
                </p:cNvPr>
                <p:cNvPicPr/>
                <p:nvPr/>
              </p:nvPicPr>
              <p:blipFill>
                <a:blip r:embed="rId15"/>
                <a:stretch>
                  <a:fillRect/>
                </a:stretch>
              </p:blipFill>
              <p:spPr>
                <a:xfrm>
                  <a:off x="4761019" y="1074151"/>
                  <a:ext cx="3704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A0189C5F-D54E-08A7-5C93-FFE344F77663}"/>
                    </a:ext>
                  </a:extLst>
                </p14:cNvPr>
                <p14:cNvContentPartPr/>
                <p14:nvPr/>
              </p14:nvContentPartPr>
              <p14:xfrm>
                <a:off x="4847059" y="1063711"/>
                <a:ext cx="110880" cy="15480"/>
              </p14:xfrm>
            </p:contentPart>
          </mc:Choice>
          <mc:Fallback>
            <p:pic>
              <p:nvPicPr>
                <p:cNvPr id="11" name="Ink 10">
                  <a:extLst>
                    <a:ext uri="{FF2B5EF4-FFF2-40B4-BE49-F238E27FC236}">
                      <a16:creationId xmlns:a16="http://schemas.microsoft.com/office/drawing/2014/main" id="{A0189C5F-D54E-08A7-5C93-FFE344F77663}"/>
                    </a:ext>
                  </a:extLst>
                </p:cNvPr>
                <p:cNvPicPr/>
                <p:nvPr/>
              </p:nvPicPr>
              <p:blipFill>
                <a:blip r:embed="rId17"/>
                <a:stretch>
                  <a:fillRect/>
                </a:stretch>
              </p:blipFill>
              <p:spPr>
                <a:xfrm>
                  <a:off x="4842739" y="1059391"/>
                  <a:ext cx="1195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D5AA5F30-7C96-4E60-0D9F-ACA72BE41CA3}"/>
                    </a:ext>
                  </a:extLst>
                </p14:cNvPr>
                <p14:cNvContentPartPr/>
                <p14:nvPr/>
              </p14:nvContentPartPr>
              <p14:xfrm>
                <a:off x="4745179" y="988471"/>
                <a:ext cx="237960" cy="567000"/>
              </p14:xfrm>
            </p:contentPart>
          </mc:Choice>
          <mc:Fallback>
            <p:pic>
              <p:nvPicPr>
                <p:cNvPr id="12" name="Ink 11">
                  <a:extLst>
                    <a:ext uri="{FF2B5EF4-FFF2-40B4-BE49-F238E27FC236}">
                      <a16:creationId xmlns:a16="http://schemas.microsoft.com/office/drawing/2014/main" id="{D5AA5F30-7C96-4E60-0D9F-ACA72BE41CA3}"/>
                    </a:ext>
                  </a:extLst>
                </p:cNvPr>
                <p:cNvPicPr/>
                <p:nvPr/>
              </p:nvPicPr>
              <p:blipFill>
                <a:blip r:embed="rId19"/>
                <a:stretch>
                  <a:fillRect/>
                </a:stretch>
              </p:blipFill>
              <p:spPr>
                <a:xfrm>
                  <a:off x="4740859" y="984151"/>
                  <a:ext cx="246600" cy="575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D5E271C8-6F56-4F1C-B79C-B3D26EC48564}"/>
                    </a:ext>
                  </a:extLst>
                </p14:cNvPr>
                <p14:cNvContentPartPr/>
                <p14:nvPr/>
              </p14:nvContentPartPr>
              <p14:xfrm>
                <a:off x="5203459" y="996391"/>
                <a:ext cx="95040" cy="514080"/>
              </p14:xfrm>
            </p:contentPart>
          </mc:Choice>
          <mc:Fallback>
            <p:pic>
              <p:nvPicPr>
                <p:cNvPr id="13" name="Ink 12">
                  <a:extLst>
                    <a:ext uri="{FF2B5EF4-FFF2-40B4-BE49-F238E27FC236}">
                      <a16:creationId xmlns:a16="http://schemas.microsoft.com/office/drawing/2014/main" id="{D5E271C8-6F56-4F1C-B79C-B3D26EC48564}"/>
                    </a:ext>
                  </a:extLst>
                </p:cNvPr>
                <p:cNvPicPr/>
                <p:nvPr/>
              </p:nvPicPr>
              <p:blipFill>
                <a:blip r:embed="rId21"/>
                <a:stretch>
                  <a:fillRect/>
                </a:stretch>
              </p:blipFill>
              <p:spPr>
                <a:xfrm>
                  <a:off x="5199139" y="992071"/>
                  <a:ext cx="10368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FE5D924C-438B-1ABB-6708-3D96549DFF0E}"/>
                    </a:ext>
                  </a:extLst>
                </p14:cNvPr>
                <p14:cNvContentPartPr/>
                <p14:nvPr/>
              </p14:nvContentPartPr>
              <p14:xfrm>
                <a:off x="5349619" y="1135351"/>
                <a:ext cx="116640" cy="253080"/>
              </p14:xfrm>
            </p:contentPart>
          </mc:Choice>
          <mc:Fallback>
            <p:pic>
              <p:nvPicPr>
                <p:cNvPr id="14" name="Ink 13">
                  <a:extLst>
                    <a:ext uri="{FF2B5EF4-FFF2-40B4-BE49-F238E27FC236}">
                      <a16:creationId xmlns:a16="http://schemas.microsoft.com/office/drawing/2014/main" id="{FE5D924C-438B-1ABB-6708-3D96549DFF0E}"/>
                    </a:ext>
                  </a:extLst>
                </p:cNvPr>
                <p:cNvPicPr/>
                <p:nvPr/>
              </p:nvPicPr>
              <p:blipFill>
                <a:blip r:embed="rId23"/>
                <a:stretch>
                  <a:fillRect/>
                </a:stretch>
              </p:blipFill>
              <p:spPr>
                <a:xfrm>
                  <a:off x="5345299" y="1131031"/>
                  <a:ext cx="1252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898E2699-6D62-110E-FDAE-C62822C17DEF}"/>
                    </a:ext>
                  </a:extLst>
                </p14:cNvPr>
                <p14:cNvContentPartPr/>
                <p14:nvPr/>
              </p14:nvContentPartPr>
              <p14:xfrm>
                <a:off x="5292019" y="1194391"/>
                <a:ext cx="153720" cy="50760"/>
              </p14:xfrm>
            </p:contentPart>
          </mc:Choice>
          <mc:Fallback>
            <p:pic>
              <p:nvPicPr>
                <p:cNvPr id="15" name="Ink 14">
                  <a:extLst>
                    <a:ext uri="{FF2B5EF4-FFF2-40B4-BE49-F238E27FC236}">
                      <a16:creationId xmlns:a16="http://schemas.microsoft.com/office/drawing/2014/main" id="{898E2699-6D62-110E-FDAE-C62822C17DEF}"/>
                    </a:ext>
                  </a:extLst>
                </p:cNvPr>
                <p:cNvPicPr/>
                <p:nvPr/>
              </p:nvPicPr>
              <p:blipFill>
                <a:blip r:embed="rId25"/>
                <a:stretch>
                  <a:fillRect/>
                </a:stretch>
              </p:blipFill>
              <p:spPr>
                <a:xfrm>
                  <a:off x="5287699" y="1190071"/>
                  <a:ext cx="1623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B38BA6DA-FE7C-3534-8164-38997C6EB898}"/>
                    </a:ext>
                  </a:extLst>
                </p14:cNvPr>
                <p14:cNvContentPartPr/>
                <p14:nvPr/>
              </p14:nvContentPartPr>
              <p14:xfrm>
                <a:off x="5384179" y="1017991"/>
                <a:ext cx="276480" cy="351720"/>
              </p14:xfrm>
            </p:contentPart>
          </mc:Choice>
          <mc:Fallback>
            <p:pic>
              <p:nvPicPr>
                <p:cNvPr id="16" name="Ink 15">
                  <a:extLst>
                    <a:ext uri="{FF2B5EF4-FFF2-40B4-BE49-F238E27FC236}">
                      <a16:creationId xmlns:a16="http://schemas.microsoft.com/office/drawing/2014/main" id="{B38BA6DA-FE7C-3534-8164-38997C6EB898}"/>
                    </a:ext>
                  </a:extLst>
                </p:cNvPr>
                <p:cNvPicPr/>
                <p:nvPr/>
              </p:nvPicPr>
              <p:blipFill>
                <a:blip r:embed="rId27"/>
                <a:stretch>
                  <a:fillRect/>
                </a:stretch>
              </p:blipFill>
              <p:spPr>
                <a:xfrm>
                  <a:off x="5379859" y="1013671"/>
                  <a:ext cx="285120" cy="360360"/>
                </a:xfrm>
                <a:prstGeom prst="rect">
                  <a:avLst/>
                </a:prstGeom>
              </p:spPr>
            </p:pic>
          </mc:Fallback>
        </mc:AlternateContent>
      </p:grpSp>
    </p:spTree>
    <p:extLst>
      <p:ext uri="{BB962C8B-B14F-4D97-AF65-F5344CB8AC3E}">
        <p14:creationId xmlns:p14="http://schemas.microsoft.com/office/powerpoint/2010/main" val="1123100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ea typeface="+mj-lt"/>
                <a:cs typeface="+mj-lt"/>
              </a:rPr>
              <a:t>Enhanced DNA repair of hosts: Hosts recover from infection</a:t>
            </a:r>
            <a:endParaRPr lang="en-US" dirty="0"/>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200" dirty="0">
                <a:solidFill>
                  <a:srgbClr val="374151"/>
                </a:solidFill>
                <a:cs typeface="Calibri"/>
              </a:rPr>
              <a:t>Added pathway to recovery in the big model.</a:t>
            </a:r>
          </a:p>
        </p:txBody>
      </p:sp>
      <p:grpSp>
        <p:nvGrpSpPr>
          <p:cNvPr id="25" name="Group 24">
            <a:extLst>
              <a:ext uri="{FF2B5EF4-FFF2-40B4-BE49-F238E27FC236}">
                <a16:creationId xmlns:a16="http://schemas.microsoft.com/office/drawing/2014/main" id="{1490FF8D-8EFA-B197-B213-EE6791144267}"/>
              </a:ext>
            </a:extLst>
          </p:cNvPr>
          <p:cNvGrpSpPr/>
          <p:nvPr/>
        </p:nvGrpSpPr>
        <p:grpSpPr>
          <a:xfrm>
            <a:off x="2501299" y="1740871"/>
            <a:ext cx="3160800" cy="1179360"/>
            <a:chOff x="2501299" y="1740871"/>
            <a:chExt cx="3160800" cy="117936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1ED9EBD-6A2F-1A4B-F887-E728AB66C3D0}"/>
                    </a:ext>
                  </a:extLst>
                </p14:cNvPr>
                <p14:cNvContentPartPr/>
                <p14:nvPr/>
              </p14:nvContentPartPr>
              <p14:xfrm>
                <a:off x="2501299" y="1857511"/>
                <a:ext cx="218520" cy="182520"/>
              </p14:xfrm>
            </p:contentPart>
          </mc:Choice>
          <mc:Fallback>
            <p:pic>
              <p:nvPicPr>
                <p:cNvPr id="3" name="Ink 2">
                  <a:extLst>
                    <a:ext uri="{FF2B5EF4-FFF2-40B4-BE49-F238E27FC236}">
                      <a16:creationId xmlns:a16="http://schemas.microsoft.com/office/drawing/2014/main" id="{51ED9EBD-6A2F-1A4B-F887-E728AB66C3D0}"/>
                    </a:ext>
                  </a:extLst>
                </p:cNvPr>
                <p:cNvPicPr/>
                <p:nvPr/>
              </p:nvPicPr>
              <p:blipFill>
                <a:blip r:embed="rId3"/>
                <a:stretch>
                  <a:fillRect/>
                </a:stretch>
              </p:blipFill>
              <p:spPr>
                <a:xfrm>
                  <a:off x="2496979" y="1853191"/>
                  <a:ext cx="2271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2A25E8A-576F-1E71-9ED7-B104ED89ABBA}"/>
                    </a:ext>
                  </a:extLst>
                </p14:cNvPr>
                <p14:cNvContentPartPr/>
                <p14:nvPr/>
              </p14:nvContentPartPr>
              <p14:xfrm>
                <a:off x="2727739" y="1931671"/>
                <a:ext cx="361440" cy="3960"/>
              </p14:xfrm>
            </p:contentPart>
          </mc:Choice>
          <mc:Fallback>
            <p:pic>
              <p:nvPicPr>
                <p:cNvPr id="4" name="Ink 3">
                  <a:extLst>
                    <a:ext uri="{FF2B5EF4-FFF2-40B4-BE49-F238E27FC236}">
                      <a16:creationId xmlns:a16="http://schemas.microsoft.com/office/drawing/2014/main" id="{52A25E8A-576F-1E71-9ED7-B104ED89ABBA}"/>
                    </a:ext>
                  </a:extLst>
                </p:cNvPr>
                <p:cNvPicPr/>
                <p:nvPr/>
              </p:nvPicPr>
              <p:blipFill>
                <a:blip r:embed="rId5"/>
                <a:stretch>
                  <a:fillRect/>
                </a:stretch>
              </p:blipFill>
              <p:spPr>
                <a:xfrm>
                  <a:off x="2723419" y="1927351"/>
                  <a:ext cx="37008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9651B74-C9E9-C284-3A67-8583BD0DBC86}"/>
                    </a:ext>
                  </a:extLst>
                </p14:cNvPr>
                <p14:cNvContentPartPr/>
                <p14:nvPr/>
              </p14:nvContentPartPr>
              <p14:xfrm>
                <a:off x="3067579" y="1872631"/>
                <a:ext cx="97200" cy="163080"/>
              </p14:xfrm>
            </p:contentPart>
          </mc:Choice>
          <mc:Fallback>
            <p:pic>
              <p:nvPicPr>
                <p:cNvPr id="6" name="Ink 5">
                  <a:extLst>
                    <a:ext uri="{FF2B5EF4-FFF2-40B4-BE49-F238E27FC236}">
                      <a16:creationId xmlns:a16="http://schemas.microsoft.com/office/drawing/2014/main" id="{F9651B74-C9E9-C284-3A67-8583BD0DBC86}"/>
                    </a:ext>
                  </a:extLst>
                </p:cNvPr>
                <p:cNvPicPr/>
                <p:nvPr/>
              </p:nvPicPr>
              <p:blipFill>
                <a:blip r:embed="rId7"/>
                <a:stretch>
                  <a:fillRect/>
                </a:stretch>
              </p:blipFill>
              <p:spPr>
                <a:xfrm>
                  <a:off x="3063259" y="1868311"/>
                  <a:ext cx="1058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5FAD84C-E6D1-39F8-2A5C-612EA32A91CD}"/>
                    </a:ext>
                  </a:extLst>
                </p14:cNvPr>
                <p14:cNvContentPartPr/>
                <p14:nvPr/>
              </p14:nvContentPartPr>
              <p14:xfrm>
                <a:off x="3304099" y="1893511"/>
                <a:ext cx="10440" cy="119520"/>
              </p14:xfrm>
            </p:contentPart>
          </mc:Choice>
          <mc:Fallback>
            <p:pic>
              <p:nvPicPr>
                <p:cNvPr id="7" name="Ink 6">
                  <a:extLst>
                    <a:ext uri="{FF2B5EF4-FFF2-40B4-BE49-F238E27FC236}">
                      <a16:creationId xmlns:a16="http://schemas.microsoft.com/office/drawing/2014/main" id="{05FAD84C-E6D1-39F8-2A5C-612EA32A91CD}"/>
                    </a:ext>
                  </a:extLst>
                </p:cNvPr>
                <p:cNvPicPr/>
                <p:nvPr/>
              </p:nvPicPr>
              <p:blipFill>
                <a:blip r:embed="rId9"/>
                <a:stretch>
                  <a:fillRect/>
                </a:stretch>
              </p:blipFill>
              <p:spPr>
                <a:xfrm>
                  <a:off x="3299779" y="1889191"/>
                  <a:ext cx="190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CC5BFB2-6420-7756-C8D5-4E0A0A608A56}"/>
                    </a:ext>
                  </a:extLst>
                </p14:cNvPr>
                <p14:cNvContentPartPr/>
                <p14:nvPr/>
              </p14:nvContentPartPr>
              <p14:xfrm>
                <a:off x="3302659" y="1871551"/>
                <a:ext cx="123480" cy="16200"/>
              </p14:xfrm>
            </p:contentPart>
          </mc:Choice>
          <mc:Fallback>
            <p:pic>
              <p:nvPicPr>
                <p:cNvPr id="8" name="Ink 7">
                  <a:extLst>
                    <a:ext uri="{FF2B5EF4-FFF2-40B4-BE49-F238E27FC236}">
                      <a16:creationId xmlns:a16="http://schemas.microsoft.com/office/drawing/2014/main" id="{9CC5BFB2-6420-7756-C8D5-4E0A0A608A56}"/>
                    </a:ext>
                  </a:extLst>
                </p:cNvPr>
                <p:cNvPicPr/>
                <p:nvPr/>
              </p:nvPicPr>
              <p:blipFill>
                <a:blip r:embed="rId11"/>
                <a:stretch>
                  <a:fillRect/>
                </a:stretch>
              </p:blipFill>
              <p:spPr>
                <a:xfrm>
                  <a:off x="3298339" y="1867231"/>
                  <a:ext cx="1321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FCB466EF-6796-43B8-D533-425F54C42BD2}"/>
                    </a:ext>
                  </a:extLst>
                </p14:cNvPr>
                <p14:cNvContentPartPr/>
                <p14:nvPr/>
              </p14:nvContentPartPr>
              <p14:xfrm>
                <a:off x="3312019" y="1935271"/>
                <a:ext cx="122400" cy="32040"/>
              </p14:xfrm>
            </p:contentPart>
          </mc:Choice>
          <mc:Fallback>
            <p:pic>
              <p:nvPicPr>
                <p:cNvPr id="9" name="Ink 8">
                  <a:extLst>
                    <a:ext uri="{FF2B5EF4-FFF2-40B4-BE49-F238E27FC236}">
                      <a16:creationId xmlns:a16="http://schemas.microsoft.com/office/drawing/2014/main" id="{FCB466EF-6796-43B8-D533-425F54C42BD2}"/>
                    </a:ext>
                  </a:extLst>
                </p:cNvPr>
                <p:cNvPicPr/>
                <p:nvPr/>
              </p:nvPicPr>
              <p:blipFill>
                <a:blip r:embed="rId13"/>
                <a:stretch>
                  <a:fillRect/>
                </a:stretch>
              </p:blipFill>
              <p:spPr>
                <a:xfrm>
                  <a:off x="3307699" y="1930951"/>
                  <a:ext cx="1310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1E926EA-313F-073C-9EF6-D985402ADBD1}"/>
                    </a:ext>
                  </a:extLst>
                </p14:cNvPr>
                <p14:cNvContentPartPr/>
                <p14:nvPr/>
              </p14:nvContentPartPr>
              <p14:xfrm>
                <a:off x="3292939" y="2019511"/>
                <a:ext cx="157320" cy="27360"/>
              </p14:xfrm>
            </p:contentPart>
          </mc:Choice>
          <mc:Fallback>
            <p:pic>
              <p:nvPicPr>
                <p:cNvPr id="10" name="Ink 9">
                  <a:extLst>
                    <a:ext uri="{FF2B5EF4-FFF2-40B4-BE49-F238E27FC236}">
                      <a16:creationId xmlns:a16="http://schemas.microsoft.com/office/drawing/2014/main" id="{D1E926EA-313F-073C-9EF6-D985402ADBD1}"/>
                    </a:ext>
                  </a:extLst>
                </p:cNvPr>
                <p:cNvPicPr/>
                <p:nvPr/>
              </p:nvPicPr>
              <p:blipFill>
                <a:blip r:embed="rId15"/>
                <a:stretch>
                  <a:fillRect/>
                </a:stretch>
              </p:blipFill>
              <p:spPr>
                <a:xfrm>
                  <a:off x="3288619" y="2015191"/>
                  <a:ext cx="1659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D84E2FBE-9BD4-D388-BED7-81B1473B36C9}"/>
                    </a:ext>
                  </a:extLst>
                </p14:cNvPr>
                <p14:cNvContentPartPr/>
                <p14:nvPr/>
              </p14:nvContentPartPr>
              <p14:xfrm>
                <a:off x="3651139" y="1943191"/>
                <a:ext cx="385920" cy="40320"/>
              </p14:xfrm>
            </p:contentPart>
          </mc:Choice>
          <mc:Fallback>
            <p:pic>
              <p:nvPicPr>
                <p:cNvPr id="11" name="Ink 10">
                  <a:extLst>
                    <a:ext uri="{FF2B5EF4-FFF2-40B4-BE49-F238E27FC236}">
                      <a16:creationId xmlns:a16="http://schemas.microsoft.com/office/drawing/2014/main" id="{D84E2FBE-9BD4-D388-BED7-81B1473B36C9}"/>
                    </a:ext>
                  </a:extLst>
                </p:cNvPr>
                <p:cNvPicPr/>
                <p:nvPr/>
              </p:nvPicPr>
              <p:blipFill>
                <a:blip r:embed="rId17"/>
                <a:stretch>
                  <a:fillRect/>
                </a:stretch>
              </p:blipFill>
              <p:spPr>
                <a:xfrm>
                  <a:off x="3646819" y="1938871"/>
                  <a:ext cx="39456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0BCFF818-46AD-8280-B3B2-2323A88F55EA}"/>
                    </a:ext>
                  </a:extLst>
                </p14:cNvPr>
                <p14:cNvContentPartPr/>
                <p14:nvPr/>
              </p14:nvContentPartPr>
              <p14:xfrm>
                <a:off x="3976579" y="1908631"/>
                <a:ext cx="63360" cy="143640"/>
              </p14:xfrm>
            </p:contentPart>
          </mc:Choice>
          <mc:Fallback>
            <p:pic>
              <p:nvPicPr>
                <p:cNvPr id="12" name="Ink 11">
                  <a:extLst>
                    <a:ext uri="{FF2B5EF4-FFF2-40B4-BE49-F238E27FC236}">
                      <a16:creationId xmlns:a16="http://schemas.microsoft.com/office/drawing/2014/main" id="{0BCFF818-46AD-8280-B3B2-2323A88F55EA}"/>
                    </a:ext>
                  </a:extLst>
                </p:cNvPr>
                <p:cNvPicPr/>
                <p:nvPr/>
              </p:nvPicPr>
              <p:blipFill>
                <a:blip r:embed="rId19"/>
                <a:stretch>
                  <a:fillRect/>
                </a:stretch>
              </p:blipFill>
              <p:spPr>
                <a:xfrm>
                  <a:off x="3972259" y="1904311"/>
                  <a:ext cx="720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F2AF5C5D-2EED-A385-6EF2-D1E82A38FECA}"/>
                    </a:ext>
                  </a:extLst>
                </p14:cNvPr>
                <p14:cNvContentPartPr/>
                <p14:nvPr/>
              </p14:nvContentPartPr>
              <p14:xfrm>
                <a:off x="4215259" y="1890991"/>
                <a:ext cx="244080" cy="10440"/>
              </p14:xfrm>
            </p:contentPart>
          </mc:Choice>
          <mc:Fallback>
            <p:pic>
              <p:nvPicPr>
                <p:cNvPr id="13" name="Ink 12">
                  <a:extLst>
                    <a:ext uri="{FF2B5EF4-FFF2-40B4-BE49-F238E27FC236}">
                      <a16:creationId xmlns:a16="http://schemas.microsoft.com/office/drawing/2014/main" id="{F2AF5C5D-2EED-A385-6EF2-D1E82A38FECA}"/>
                    </a:ext>
                  </a:extLst>
                </p:cNvPr>
                <p:cNvPicPr/>
                <p:nvPr/>
              </p:nvPicPr>
              <p:blipFill>
                <a:blip r:embed="rId21"/>
                <a:stretch>
                  <a:fillRect/>
                </a:stretch>
              </p:blipFill>
              <p:spPr>
                <a:xfrm>
                  <a:off x="4210939" y="1886671"/>
                  <a:ext cx="2527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2C346550-AB93-A4E4-FB50-647ACBBF5919}"/>
                    </a:ext>
                  </a:extLst>
                </p14:cNvPr>
                <p14:cNvContentPartPr/>
                <p14:nvPr/>
              </p14:nvContentPartPr>
              <p14:xfrm>
                <a:off x="4330459" y="1897111"/>
                <a:ext cx="115200" cy="130320"/>
              </p14:xfrm>
            </p:contentPart>
          </mc:Choice>
          <mc:Fallback>
            <p:pic>
              <p:nvPicPr>
                <p:cNvPr id="14" name="Ink 13">
                  <a:extLst>
                    <a:ext uri="{FF2B5EF4-FFF2-40B4-BE49-F238E27FC236}">
                      <a16:creationId xmlns:a16="http://schemas.microsoft.com/office/drawing/2014/main" id="{2C346550-AB93-A4E4-FB50-647ACBBF5919}"/>
                    </a:ext>
                  </a:extLst>
                </p:cNvPr>
                <p:cNvPicPr/>
                <p:nvPr/>
              </p:nvPicPr>
              <p:blipFill>
                <a:blip r:embed="rId23"/>
                <a:stretch>
                  <a:fillRect/>
                </a:stretch>
              </p:blipFill>
              <p:spPr>
                <a:xfrm>
                  <a:off x="4326139" y="1892791"/>
                  <a:ext cx="1238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350C44A5-6219-A58A-8D86-1C6772786417}"/>
                    </a:ext>
                  </a:extLst>
                </p14:cNvPr>
                <p14:cNvContentPartPr/>
                <p14:nvPr/>
              </p14:nvContentPartPr>
              <p14:xfrm>
                <a:off x="4721419" y="1927351"/>
                <a:ext cx="239040" cy="42480"/>
              </p14:xfrm>
            </p:contentPart>
          </mc:Choice>
          <mc:Fallback>
            <p:pic>
              <p:nvPicPr>
                <p:cNvPr id="15" name="Ink 14">
                  <a:extLst>
                    <a:ext uri="{FF2B5EF4-FFF2-40B4-BE49-F238E27FC236}">
                      <a16:creationId xmlns:a16="http://schemas.microsoft.com/office/drawing/2014/main" id="{350C44A5-6219-A58A-8D86-1C6772786417}"/>
                    </a:ext>
                  </a:extLst>
                </p:cNvPr>
                <p:cNvPicPr/>
                <p:nvPr/>
              </p:nvPicPr>
              <p:blipFill>
                <a:blip r:embed="rId25"/>
                <a:stretch>
                  <a:fillRect/>
                </a:stretch>
              </p:blipFill>
              <p:spPr>
                <a:xfrm>
                  <a:off x="4717099" y="1923031"/>
                  <a:ext cx="2476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2D219613-B5EF-7415-D6D3-BF328C6BD666}"/>
                    </a:ext>
                  </a:extLst>
                </p14:cNvPr>
                <p14:cNvContentPartPr/>
                <p14:nvPr/>
              </p14:nvContentPartPr>
              <p14:xfrm>
                <a:off x="4943179" y="1875871"/>
                <a:ext cx="67680" cy="112320"/>
              </p14:xfrm>
            </p:contentPart>
          </mc:Choice>
          <mc:Fallback>
            <p:pic>
              <p:nvPicPr>
                <p:cNvPr id="16" name="Ink 15">
                  <a:extLst>
                    <a:ext uri="{FF2B5EF4-FFF2-40B4-BE49-F238E27FC236}">
                      <a16:creationId xmlns:a16="http://schemas.microsoft.com/office/drawing/2014/main" id="{2D219613-B5EF-7415-D6D3-BF328C6BD666}"/>
                    </a:ext>
                  </a:extLst>
                </p:cNvPr>
                <p:cNvPicPr/>
                <p:nvPr/>
              </p:nvPicPr>
              <p:blipFill>
                <a:blip r:embed="rId27"/>
                <a:stretch>
                  <a:fillRect/>
                </a:stretch>
              </p:blipFill>
              <p:spPr>
                <a:xfrm>
                  <a:off x="4938859" y="1871551"/>
                  <a:ext cx="763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54389452-3042-73AB-10B3-42B56DF7EDE5}"/>
                    </a:ext>
                  </a:extLst>
                </p14:cNvPr>
                <p14:cNvContentPartPr/>
                <p14:nvPr/>
              </p14:nvContentPartPr>
              <p14:xfrm>
                <a:off x="5232619" y="1832311"/>
                <a:ext cx="172080" cy="143640"/>
              </p14:xfrm>
            </p:contentPart>
          </mc:Choice>
          <mc:Fallback>
            <p:pic>
              <p:nvPicPr>
                <p:cNvPr id="17" name="Ink 16">
                  <a:extLst>
                    <a:ext uri="{FF2B5EF4-FFF2-40B4-BE49-F238E27FC236}">
                      <a16:creationId xmlns:a16="http://schemas.microsoft.com/office/drawing/2014/main" id="{54389452-3042-73AB-10B3-42B56DF7EDE5}"/>
                    </a:ext>
                  </a:extLst>
                </p:cNvPr>
                <p:cNvPicPr/>
                <p:nvPr/>
              </p:nvPicPr>
              <p:blipFill>
                <a:blip r:embed="rId29"/>
                <a:stretch>
                  <a:fillRect/>
                </a:stretch>
              </p:blipFill>
              <p:spPr>
                <a:xfrm>
                  <a:off x="5228299" y="1827991"/>
                  <a:ext cx="1807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F4DE87DB-6E64-7C70-8E3B-20E05BB10857}"/>
                    </a:ext>
                  </a:extLst>
                </p14:cNvPr>
                <p14:cNvContentPartPr/>
                <p14:nvPr/>
              </p14:nvContentPartPr>
              <p14:xfrm>
                <a:off x="5121739" y="1740871"/>
                <a:ext cx="540360" cy="317520"/>
              </p14:xfrm>
            </p:contentPart>
          </mc:Choice>
          <mc:Fallback>
            <p:pic>
              <p:nvPicPr>
                <p:cNvPr id="18" name="Ink 17">
                  <a:extLst>
                    <a:ext uri="{FF2B5EF4-FFF2-40B4-BE49-F238E27FC236}">
                      <a16:creationId xmlns:a16="http://schemas.microsoft.com/office/drawing/2014/main" id="{F4DE87DB-6E64-7C70-8E3B-20E05BB10857}"/>
                    </a:ext>
                  </a:extLst>
                </p:cNvPr>
                <p:cNvPicPr/>
                <p:nvPr/>
              </p:nvPicPr>
              <p:blipFill>
                <a:blip r:embed="rId31"/>
                <a:stretch>
                  <a:fillRect/>
                </a:stretch>
              </p:blipFill>
              <p:spPr>
                <a:xfrm>
                  <a:off x="5117419" y="1736551"/>
                  <a:ext cx="54900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7439747E-A4D4-5027-BBB1-B24574C00FA8}"/>
                    </a:ext>
                  </a:extLst>
                </p14:cNvPr>
                <p14:cNvContentPartPr/>
                <p14:nvPr/>
              </p14:nvContentPartPr>
              <p14:xfrm>
                <a:off x="3618379" y="2106631"/>
                <a:ext cx="34920" cy="385560"/>
              </p14:xfrm>
            </p:contentPart>
          </mc:Choice>
          <mc:Fallback>
            <p:pic>
              <p:nvPicPr>
                <p:cNvPr id="19" name="Ink 18">
                  <a:extLst>
                    <a:ext uri="{FF2B5EF4-FFF2-40B4-BE49-F238E27FC236}">
                      <a16:creationId xmlns:a16="http://schemas.microsoft.com/office/drawing/2014/main" id="{7439747E-A4D4-5027-BBB1-B24574C00FA8}"/>
                    </a:ext>
                  </a:extLst>
                </p:cNvPr>
                <p:cNvPicPr/>
                <p:nvPr/>
              </p:nvPicPr>
              <p:blipFill>
                <a:blip r:embed="rId33"/>
                <a:stretch>
                  <a:fillRect/>
                </a:stretch>
              </p:blipFill>
              <p:spPr>
                <a:xfrm>
                  <a:off x="3614059" y="2102311"/>
                  <a:ext cx="4356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AC494DC7-0AC8-268F-99FD-9D3542E9BF54}"/>
                    </a:ext>
                  </a:extLst>
                </p14:cNvPr>
                <p14:cNvContentPartPr/>
                <p14:nvPr/>
              </p14:nvContentPartPr>
              <p14:xfrm>
                <a:off x="3592459" y="2438911"/>
                <a:ext cx="252360" cy="101880"/>
              </p14:xfrm>
            </p:contentPart>
          </mc:Choice>
          <mc:Fallback>
            <p:pic>
              <p:nvPicPr>
                <p:cNvPr id="20" name="Ink 19">
                  <a:extLst>
                    <a:ext uri="{FF2B5EF4-FFF2-40B4-BE49-F238E27FC236}">
                      <a16:creationId xmlns:a16="http://schemas.microsoft.com/office/drawing/2014/main" id="{AC494DC7-0AC8-268F-99FD-9D3542E9BF54}"/>
                    </a:ext>
                  </a:extLst>
                </p:cNvPr>
                <p:cNvPicPr/>
                <p:nvPr/>
              </p:nvPicPr>
              <p:blipFill>
                <a:blip r:embed="rId35"/>
                <a:stretch>
                  <a:fillRect/>
                </a:stretch>
              </p:blipFill>
              <p:spPr>
                <a:xfrm>
                  <a:off x="3588139" y="2434591"/>
                  <a:ext cx="2610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E2B5A916-8E8A-5B65-5EFC-EAF15EF9B0A1}"/>
                    </a:ext>
                  </a:extLst>
                </p14:cNvPr>
                <p14:cNvContentPartPr/>
                <p14:nvPr/>
              </p14:nvContentPartPr>
              <p14:xfrm>
                <a:off x="4003939" y="2366911"/>
                <a:ext cx="145080" cy="235080"/>
              </p14:xfrm>
            </p:contentPart>
          </mc:Choice>
          <mc:Fallback>
            <p:pic>
              <p:nvPicPr>
                <p:cNvPr id="21" name="Ink 20">
                  <a:extLst>
                    <a:ext uri="{FF2B5EF4-FFF2-40B4-BE49-F238E27FC236}">
                      <a16:creationId xmlns:a16="http://schemas.microsoft.com/office/drawing/2014/main" id="{E2B5A916-8E8A-5B65-5EFC-EAF15EF9B0A1}"/>
                    </a:ext>
                  </a:extLst>
                </p:cNvPr>
                <p:cNvPicPr/>
                <p:nvPr/>
              </p:nvPicPr>
              <p:blipFill>
                <a:blip r:embed="rId37"/>
                <a:stretch>
                  <a:fillRect/>
                </a:stretch>
              </p:blipFill>
              <p:spPr>
                <a:xfrm>
                  <a:off x="3999619" y="2362591"/>
                  <a:ext cx="15372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9B6A6789-B60D-5B6E-491A-53B3D2FC2617}"/>
                    </a:ext>
                  </a:extLst>
                </p14:cNvPr>
                <p14:cNvContentPartPr/>
                <p14:nvPr/>
              </p14:nvContentPartPr>
              <p14:xfrm>
                <a:off x="3911059" y="2310031"/>
                <a:ext cx="318600" cy="344520"/>
              </p14:xfrm>
            </p:contentPart>
          </mc:Choice>
          <mc:Fallback>
            <p:pic>
              <p:nvPicPr>
                <p:cNvPr id="22" name="Ink 21">
                  <a:extLst>
                    <a:ext uri="{FF2B5EF4-FFF2-40B4-BE49-F238E27FC236}">
                      <a16:creationId xmlns:a16="http://schemas.microsoft.com/office/drawing/2014/main" id="{9B6A6789-B60D-5B6E-491A-53B3D2FC2617}"/>
                    </a:ext>
                  </a:extLst>
                </p:cNvPr>
                <p:cNvPicPr/>
                <p:nvPr/>
              </p:nvPicPr>
              <p:blipFill>
                <a:blip r:embed="rId39"/>
                <a:stretch>
                  <a:fillRect/>
                </a:stretch>
              </p:blipFill>
              <p:spPr>
                <a:xfrm>
                  <a:off x="3906739" y="2305711"/>
                  <a:ext cx="3272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79AF4EF5-82DD-4A29-2006-C3DC0804FF06}"/>
                    </a:ext>
                  </a:extLst>
                </p14:cNvPr>
                <p14:cNvContentPartPr/>
                <p14:nvPr/>
              </p14:nvContentPartPr>
              <p14:xfrm>
                <a:off x="2675899" y="2160631"/>
                <a:ext cx="1282680" cy="759600"/>
              </p14:xfrm>
            </p:contentPart>
          </mc:Choice>
          <mc:Fallback>
            <p:pic>
              <p:nvPicPr>
                <p:cNvPr id="23" name="Ink 22">
                  <a:extLst>
                    <a:ext uri="{FF2B5EF4-FFF2-40B4-BE49-F238E27FC236}">
                      <a16:creationId xmlns:a16="http://schemas.microsoft.com/office/drawing/2014/main" id="{79AF4EF5-82DD-4A29-2006-C3DC0804FF06}"/>
                    </a:ext>
                  </a:extLst>
                </p:cNvPr>
                <p:cNvPicPr/>
                <p:nvPr/>
              </p:nvPicPr>
              <p:blipFill>
                <a:blip r:embed="rId41"/>
                <a:stretch>
                  <a:fillRect/>
                </a:stretch>
              </p:blipFill>
              <p:spPr>
                <a:xfrm>
                  <a:off x="2671579" y="2156311"/>
                  <a:ext cx="1291320" cy="768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F54B9F5B-BC3E-5B27-A41B-68733A3DBD53}"/>
                    </a:ext>
                  </a:extLst>
                </p14:cNvPr>
                <p14:cNvContentPartPr/>
                <p14:nvPr/>
              </p14:nvContentPartPr>
              <p14:xfrm>
                <a:off x="2592379" y="2130031"/>
                <a:ext cx="169560" cy="159480"/>
              </p14:xfrm>
            </p:contentPart>
          </mc:Choice>
          <mc:Fallback>
            <p:pic>
              <p:nvPicPr>
                <p:cNvPr id="24" name="Ink 23">
                  <a:extLst>
                    <a:ext uri="{FF2B5EF4-FFF2-40B4-BE49-F238E27FC236}">
                      <a16:creationId xmlns:a16="http://schemas.microsoft.com/office/drawing/2014/main" id="{F54B9F5B-BC3E-5B27-A41B-68733A3DBD53}"/>
                    </a:ext>
                  </a:extLst>
                </p:cNvPr>
                <p:cNvPicPr/>
                <p:nvPr/>
              </p:nvPicPr>
              <p:blipFill>
                <a:blip r:embed="rId43"/>
                <a:stretch>
                  <a:fillRect/>
                </a:stretch>
              </p:blipFill>
              <p:spPr>
                <a:xfrm>
                  <a:off x="2588059" y="2125711"/>
                  <a:ext cx="178200" cy="168120"/>
                </a:xfrm>
                <a:prstGeom prst="rect">
                  <a:avLst/>
                </a:prstGeom>
              </p:spPr>
            </p:pic>
          </mc:Fallback>
        </mc:AlternateContent>
      </p:grpSp>
      <p:grpSp>
        <p:nvGrpSpPr>
          <p:cNvPr id="28" name="Group 27">
            <a:extLst>
              <a:ext uri="{FF2B5EF4-FFF2-40B4-BE49-F238E27FC236}">
                <a16:creationId xmlns:a16="http://schemas.microsoft.com/office/drawing/2014/main" id="{6509B5E6-DBD8-3761-E6A4-0387D20A07DE}"/>
              </a:ext>
            </a:extLst>
          </p:cNvPr>
          <p:cNvGrpSpPr/>
          <p:nvPr/>
        </p:nvGrpSpPr>
        <p:grpSpPr>
          <a:xfrm>
            <a:off x="2485099" y="3118591"/>
            <a:ext cx="318960" cy="271440"/>
            <a:chOff x="2485099" y="3118591"/>
            <a:chExt cx="318960" cy="271440"/>
          </a:xfrm>
        </p:grpSpPr>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B674876A-1743-C28D-4AB7-6606EAEEBBB0}"/>
                    </a:ext>
                  </a:extLst>
                </p14:cNvPr>
                <p14:cNvContentPartPr/>
                <p14:nvPr/>
              </p14:nvContentPartPr>
              <p14:xfrm>
                <a:off x="2630539" y="3172231"/>
                <a:ext cx="20160" cy="116280"/>
              </p14:xfrm>
            </p:contentPart>
          </mc:Choice>
          <mc:Fallback>
            <p:pic>
              <p:nvPicPr>
                <p:cNvPr id="26" name="Ink 25">
                  <a:extLst>
                    <a:ext uri="{FF2B5EF4-FFF2-40B4-BE49-F238E27FC236}">
                      <a16:creationId xmlns:a16="http://schemas.microsoft.com/office/drawing/2014/main" id="{B674876A-1743-C28D-4AB7-6606EAEEBBB0}"/>
                    </a:ext>
                  </a:extLst>
                </p:cNvPr>
                <p:cNvPicPr/>
                <p:nvPr/>
              </p:nvPicPr>
              <p:blipFill>
                <a:blip r:embed="rId45"/>
                <a:stretch>
                  <a:fillRect/>
                </a:stretch>
              </p:blipFill>
              <p:spPr>
                <a:xfrm>
                  <a:off x="2626219" y="3167911"/>
                  <a:ext cx="288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63E55D5B-8120-FB34-70F0-D91A4C8B6275}"/>
                    </a:ext>
                  </a:extLst>
                </p14:cNvPr>
                <p14:cNvContentPartPr/>
                <p14:nvPr/>
              </p14:nvContentPartPr>
              <p14:xfrm>
                <a:off x="2485099" y="3118591"/>
                <a:ext cx="318960" cy="271440"/>
              </p14:xfrm>
            </p:contentPart>
          </mc:Choice>
          <mc:Fallback>
            <p:pic>
              <p:nvPicPr>
                <p:cNvPr id="27" name="Ink 26">
                  <a:extLst>
                    <a:ext uri="{FF2B5EF4-FFF2-40B4-BE49-F238E27FC236}">
                      <a16:creationId xmlns:a16="http://schemas.microsoft.com/office/drawing/2014/main" id="{63E55D5B-8120-FB34-70F0-D91A4C8B6275}"/>
                    </a:ext>
                  </a:extLst>
                </p:cNvPr>
                <p:cNvPicPr/>
                <p:nvPr/>
              </p:nvPicPr>
              <p:blipFill>
                <a:blip r:embed="rId47"/>
                <a:stretch>
                  <a:fillRect/>
                </a:stretch>
              </p:blipFill>
              <p:spPr>
                <a:xfrm>
                  <a:off x="2480779" y="3114271"/>
                  <a:ext cx="327600" cy="280080"/>
                </a:xfrm>
                <a:prstGeom prst="rect">
                  <a:avLst/>
                </a:prstGeom>
              </p:spPr>
            </p:pic>
          </mc:Fallback>
        </mc:AlternateContent>
      </p:grpSp>
      <p:sp>
        <p:nvSpPr>
          <p:cNvPr id="38" name="TextBox 37">
            <a:extLst>
              <a:ext uri="{FF2B5EF4-FFF2-40B4-BE49-F238E27FC236}">
                <a16:creationId xmlns:a16="http://schemas.microsoft.com/office/drawing/2014/main" id="{D8DBDEA7-44BC-3179-7C6B-A2D6A05FDA9D}"/>
              </a:ext>
            </a:extLst>
          </p:cNvPr>
          <p:cNvSpPr txBox="1"/>
          <p:nvPr/>
        </p:nvSpPr>
        <p:spPr>
          <a:xfrm>
            <a:off x="4445659" y="2729450"/>
            <a:ext cx="3027670" cy="646331"/>
          </a:xfrm>
          <a:prstGeom prst="rect">
            <a:avLst/>
          </a:prstGeom>
          <a:noFill/>
        </p:spPr>
        <p:txBody>
          <a:bodyPr wrap="square" rtlCol="0">
            <a:spAutoFit/>
          </a:bodyPr>
          <a:lstStyle/>
          <a:p>
            <a:r>
              <a:rPr lang="en-US" dirty="0"/>
              <a:t>The recovered bacteria may have different properties.</a:t>
            </a:r>
          </a:p>
        </p:txBody>
      </p:sp>
    </p:spTree>
    <p:extLst>
      <p:ext uri="{BB962C8B-B14F-4D97-AF65-F5344CB8AC3E}">
        <p14:creationId xmlns:p14="http://schemas.microsoft.com/office/powerpoint/2010/main" val="374339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ea typeface="+mj-lt"/>
                <a:cs typeface="+mj-lt"/>
              </a:rPr>
              <a:t>CRISPR-CAS immunity</a:t>
            </a:r>
            <a:endParaRPr lang="en-US" dirty="0"/>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200" dirty="0">
                <a:solidFill>
                  <a:srgbClr val="374151"/>
                </a:solidFill>
                <a:ea typeface="+mn-lt"/>
                <a:cs typeface="+mn-lt"/>
              </a:rPr>
              <a:t>It involves capturing short segments of phage DNA (spacer sequences) into the host genome, which are later transcribed and processed into CRISPR RNAs (crRNAs). The crRNAs guide Cas proteins to recognize and degrade complementary viral DNA, inhibiting viral replication and lysis </a:t>
            </a:r>
            <a:endParaRPr lang="en-US" sz="1200" dirty="0">
              <a:solidFill>
                <a:srgbClr val="374151"/>
              </a:solidFill>
              <a:cs typeface="Calibri"/>
            </a:endParaRPr>
          </a:p>
        </p:txBody>
      </p:sp>
    </p:spTree>
    <p:extLst>
      <p:ext uri="{BB962C8B-B14F-4D97-AF65-F5344CB8AC3E}">
        <p14:creationId xmlns:p14="http://schemas.microsoft.com/office/powerpoint/2010/main" val="193879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ea typeface="+mj-lt"/>
                <a:cs typeface="+mj-lt"/>
              </a:rPr>
              <a:t>Bacteria becomes dormant</a:t>
            </a:r>
            <a:endParaRPr lang="en-US" dirty="0"/>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200" dirty="0">
                <a:solidFill>
                  <a:srgbClr val="374151"/>
                </a:solidFill>
                <a:ea typeface="+mn-lt"/>
                <a:cs typeface="+mn-lt"/>
              </a:rPr>
              <a:t>One example spore formation</a:t>
            </a:r>
          </a:p>
          <a:p>
            <a:r>
              <a:rPr lang="en-US" sz="1200" dirty="0">
                <a:solidFill>
                  <a:srgbClr val="374151"/>
                </a:solidFill>
                <a:ea typeface="+mn-lt"/>
                <a:cs typeface="+mn-lt"/>
              </a:rPr>
              <a:t>Simply can write a percent of bacterial population be dormant and they do not get exposed – that proportion changes depending on stuff.</a:t>
            </a:r>
            <a:endParaRPr lang="en-US" sz="1200" dirty="0">
              <a:solidFill>
                <a:srgbClr val="374151"/>
              </a:solidFill>
              <a:cs typeface="Calibri"/>
            </a:endParaRPr>
          </a:p>
        </p:txBody>
      </p:sp>
      <p:pic>
        <p:nvPicPr>
          <p:cNvPr id="3" name="Picture 2">
            <a:extLst>
              <a:ext uri="{FF2B5EF4-FFF2-40B4-BE49-F238E27FC236}">
                <a16:creationId xmlns:a16="http://schemas.microsoft.com/office/drawing/2014/main" id="{6AAB63EB-0CAA-B656-C529-6BFBBD519ECF}"/>
              </a:ext>
            </a:extLst>
          </p:cNvPr>
          <p:cNvPicPr>
            <a:picLocks noChangeAspect="1"/>
          </p:cNvPicPr>
          <p:nvPr/>
        </p:nvPicPr>
        <p:blipFill>
          <a:blip r:embed="rId2"/>
          <a:stretch>
            <a:fillRect/>
          </a:stretch>
        </p:blipFill>
        <p:spPr>
          <a:xfrm>
            <a:off x="1862563" y="1760662"/>
            <a:ext cx="3155713" cy="2249285"/>
          </a:xfrm>
          <a:prstGeom prst="rect">
            <a:avLst/>
          </a:prstGeom>
        </p:spPr>
      </p:pic>
      <p:sp>
        <p:nvSpPr>
          <p:cNvPr id="4" name="TextBox 3">
            <a:extLst>
              <a:ext uri="{FF2B5EF4-FFF2-40B4-BE49-F238E27FC236}">
                <a16:creationId xmlns:a16="http://schemas.microsoft.com/office/drawing/2014/main" id="{96F1692E-7030-F017-6665-218D8B13BEC2}"/>
              </a:ext>
            </a:extLst>
          </p:cNvPr>
          <p:cNvSpPr txBox="1"/>
          <p:nvPr/>
        </p:nvSpPr>
        <p:spPr>
          <a:xfrm>
            <a:off x="2571320" y="4448247"/>
            <a:ext cx="2667573" cy="1477328"/>
          </a:xfrm>
          <a:prstGeom prst="rect">
            <a:avLst/>
          </a:prstGeom>
          <a:noFill/>
        </p:spPr>
        <p:txBody>
          <a:bodyPr wrap="square" rtlCol="0">
            <a:spAutoFit/>
          </a:bodyPr>
          <a:lstStyle/>
          <a:p>
            <a:r>
              <a:rPr lang="en-US" dirty="0"/>
              <a:t>Copied from Andrea’s dormancy paper – there’s obviously a much </a:t>
            </a:r>
            <a:r>
              <a:rPr lang="en-US" dirty="0" err="1"/>
              <a:t>simplier</a:t>
            </a:r>
            <a:r>
              <a:rPr lang="en-US" dirty="0"/>
              <a:t> one  where S goes to D and vis-a-vis</a:t>
            </a:r>
          </a:p>
        </p:txBody>
      </p:sp>
    </p:spTree>
    <p:extLst>
      <p:ext uri="{BB962C8B-B14F-4D97-AF65-F5344CB8AC3E}">
        <p14:creationId xmlns:p14="http://schemas.microsoft.com/office/powerpoint/2010/main" val="393152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ea typeface="+mj-lt"/>
                <a:cs typeface="+mj-lt"/>
              </a:rPr>
              <a:t>Quorum sensing</a:t>
            </a:r>
            <a:endParaRPr lang="en-US" dirty="0"/>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200" dirty="0">
                <a:solidFill>
                  <a:srgbClr val="374151"/>
                </a:solidFill>
                <a:cs typeface="Calibri"/>
              </a:rPr>
              <a:t>Bacteria stop growing is the population of bacteria is dropping – be innovative and write functions. </a:t>
            </a:r>
          </a:p>
        </p:txBody>
      </p:sp>
      <p:grpSp>
        <p:nvGrpSpPr>
          <p:cNvPr id="49" name="Group 48">
            <a:extLst>
              <a:ext uri="{FF2B5EF4-FFF2-40B4-BE49-F238E27FC236}">
                <a16:creationId xmlns:a16="http://schemas.microsoft.com/office/drawing/2014/main" id="{6F41180A-FA17-BDCB-97FC-CAAF859296BF}"/>
              </a:ext>
            </a:extLst>
          </p:cNvPr>
          <p:cNvGrpSpPr/>
          <p:nvPr/>
        </p:nvGrpSpPr>
        <p:grpSpPr>
          <a:xfrm>
            <a:off x="162739" y="1511551"/>
            <a:ext cx="5752080" cy="2882880"/>
            <a:chOff x="162739" y="1511551"/>
            <a:chExt cx="5752080" cy="288288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78FE2C9-E1AB-3E35-781A-FB97C2F79D63}"/>
                    </a:ext>
                  </a:extLst>
                </p14:cNvPr>
                <p14:cNvContentPartPr/>
                <p14:nvPr/>
              </p14:nvContentPartPr>
              <p14:xfrm>
                <a:off x="2470699" y="1893871"/>
                <a:ext cx="327240" cy="303840"/>
              </p14:xfrm>
            </p:contentPart>
          </mc:Choice>
          <mc:Fallback>
            <p:pic>
              <p:nvPicPr>
                <p:cNvPr id="3" name="Ink 2">
                  <a:extLst>
                    <a:ext uri="{FF2B5EF4-FFF2-40B4-BE49-F238E27FC236}">
                      <a16:creationId xmlns:a16="http://schemas.microsoft.com/office/drawing/2014/main" id="{F78FE2C9-E1AB-3E35-781A-FB97C2F79D63}"/>
                    </a:ext>
                  </a:extLst>
                </p:cNvPr>
                <p:cNvPicPr/>
                <p:nvPr/>
              </p:nvPicPr>
              <p:blipFill>
                <a:blip r:embed="rId3"/>
                <a:stretch>
                  <a:fillRect/>
                </a:stretch>
              </p:blipFill>
              <p:spPr>
                <a:xfrm>
                  <a:off x="2466379" y="1889551"/>
                  <a:ext cx="3358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97A58CD-2929-65CD-522A-984B08388E7E}"/>
                    </a:ext>
                  </a:extLst>
                </p14:cNvPr>
                <p14:cNvContentPartPr/>
                <p14:nvPr/>
              </p14:nvContentPartPr>
              <p14:xfrm>
                <a:off x="2133739" y="1748071"/>
                <a:ext cx="1011960" cy="790200"/>
              </p14:xfrm>
            </p:contentPart>
          </mc:Choice>
          <mc:Fallback>
            <p:pic>
              <p:nvPicPr>
                <p:cNvPr id="4" name="Ink 3">
                  <a:extLst>
                    <a:ext uri="{FF2B5EF4-FFF2-40B4-BE49-F238E27FC236}">
                      <a16:creationId xmlns:a16="http://schemas.microsoft.com/office/drawing/2014/main" id="{497A58CD-2929-65CD-522A-984B08388E7E}"/>
                    </a:ext>
                  </a:extLst>
                </p:cNvPr>
                <p:cNvPicPr/>
                <p:nvPr/>
              </p:nvPicPr>
              <p:blipFill>
                <a:blip r:embed="rId5"/>
                <a:stretch>
                  <a:fillRect/>
                </a:stretch>
              </p:blipFill>
              <p:spPr>
                <a:xfrm>
                  <a:off x="2129419" y="1743751"/>
                  <a:ext cx="1020600" cy="798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F0FAB041-2AB9-ECD6-2FBE-C1AB54B6283B}"/>
                    </a:ext>
                  </a:extLst>
                </p14:cNvPr>
                <p14:cNvContentPartPr/>
                <p14:nvPr/>
              </p14:nvContentPartPr>
              <p14:xfrm>
                <a:off x="1086499" y="1511551"/>
                <a:ext cx="1107000" cy="1133640"/>
              </p14:xfrm>
            </p:contentPart>
          </mc:Choice>
          <mc:Fallback>
            <p:pic>
              <p:nvPicPr>
                <p:cNvPr id="7" name="Ink 6">
                  <a:extLst>
                    <a:ext uri="{FF2B5EF4-FFF2-40B4-BE49-F238E27FC236}">
                      <a16:creationId xmlns:a16="http://schemas.microsoft.com/office/drawing/2014/main" id="{F0FAB041-2AB9-ECD6-2FBE-C1AB54B6283B}"/>
                    </a:ext>
                  </a:extLst>
                </p:cNvPr>
                <p:cNvPicPr/>
                <p:nvPr/>
              </p:nvPicPr>
              <p:blipFill>
                <a:blip r:embed="rId7"/>
                <a:stretch>
                  <a:fillRect/>
                </a:stretch>
              </p:blipFill>
              <p:spPr>
                <a:xfrm>
                  <a:off x="1082179" y="1507231"/>
                  <a:ext cx="1115640" cy="1142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EC3F803-E1CF-057A-E4C2-C1A2E2B97A3F}"/>
                    </a:ext>
                  </a:extLst>
                </p14:cNvPr>
                <p14:cNvContentPartPr/>
                <p14:nvPr/>
              </p14:nvContentPartPr>
              <p14:xfrm>
                <a:off x="2012779" y="1727191"/>
                <a:ext cx="192960" cy="186840"/>
              </p14:xfrm>
            </p:contentPart>
          </mc:Choice>
          <mc:Fallback>
            <p:pic>
              <p:nvPicPr>
                <p:cNvPr id="8" name="Ink 7">
                  <a:extLst>
                    <a:ext uri="{FF2B5EF4-FFF2-40B4-BE49-F238E27FC236}">
                      <a16:creationId xmlns:a16="http://schemas.microsoft.com/office/drawing/2014/main" id="{8EC3F803-E1CF-057A-E4C2-C1A2E2B97A3F}"/>
                    </a:ext>
                  </a:extLst>
                </p:cNvPr>
                <p:cNvPicPr/>
                <p:nvPr/>
              </p:nvPicPr>
              <p:blipFill>
                <a:blip r:embed="rId9"/>
                <a:stretch>
                  <a:fillRect/>
                </a:stretch>
              </p:blipFill>
              <p:spPr>
                <a:xfrm>
                  <a:off x="2008459" y="1722871"/>
                  <a:ext cx="2016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B4D6C24-5A79-9929-AAC0-2D84885B397A}"/>
                    </a:ext>
                  </a:extLst>
                </p14:cNvPr>
                <p14:cNvContentPartPr/>
                <p14:nvPr/>
              </p14:nvContentPartPr>
              <p14:xfrm>
                <a:off x="1144459" y="1903591"/>
                <a:ext cx="254160" cy="209880"/>
              </p14:xfrm>
            </p:contentPart>
          </mc:Choice>
          <mc:Fallback>
            <p:pic>
              <p:nvPicPr>
                <p:cNvPr id="10" name="Ink 9">
                  <a:extLst>
                    <a:ext uri="{FF2B5EF4-FFF2-40B4-BE49-F238E27FC236}">
                      <a16:creationId xmlns:a16="http://schemas.microsoft.com/office/drawing/2014/main" id="{2B4D6C24-5A79-9929-AAC0-2D84885B397A}"/>
                    </a:ext>
                  </a:extLst>
                </p:cNvPr>
                <p:cNvPicPr/>
                <p:nvPr/>
              </p:nvPicPr>
              <p:blipFill>
                <a:blip r:embed="rId11"/>
                <a:stretch>
                  <a:fillRect/>
                </a:stretch>
              </p:blipFill>
              <p:spPr>
                <a:xfrm>
                  <a:off x="1140139" y="1899271"/>
                  <a:ext cx="2628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B89F7B5B-DDB2-17D7-38B3-EDEA276476CE}"/>
                    </a:ext>
                  </a:extLst>
                </p14:cNvPr>
                <p14:cNvContentPartPr/>
                <p14:nvPr/>
              </p14:nvContentPartPr>
              <p14:xfrm>
                <a:off x="1191259" y="2049751"/>
                <a:ext cx="18000" cy="142920"/>
              </p14:xfrm>
            </p:contentPart>
          </mc:Choice>
          <mc:Fallback>
            <p:pic>
              <p:nvPicPr>
                <p:cNvPr id="12" name="Ink 11">
                  <a:extLst>
                    <a:ext uri="{FF2B5EF4-FFF2-40B4-BE49-F238E27FC236}">
                      <a16:creationId xmlns:a16="http://schemas.microsoft.com/office/drawing/2014/main" id="{B89F7B5B-DDB2-17D7-38B3-EDEA276476CE}"/>
                    </a:ext>
                  </a:extLst>
                </p:cNvPr>
                <p:cNvPicPr/>
                <p:nvPr/>
              </p:nvPicPr>
              <p:blipFill>
                <a:blip r:embed="rId13"/>
                <a:stretch>
                  <a:fillRect/>
                </a:stretch>
              </p:blipFill>
              <p:spPr>
                <a:xfrm>
                  <a:off x="1186939" y="2045431"/>
                  <a:ext cx="266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D1BC0400-8A55-6D11-DECE-477F714E8EA6}"/>
                    </a:ext>
                  </a:extLst>
                </p14:cNvPr>
                <p14:cNvContentPartPr/>
                <p14:nvPr/>
              </p14:nvContentPartPr>
              <p14:xfrm>
                <a:off x="1360459" y="1919791"/>
                <a:ext cx="85680" cy="55440"/>
              </p14:xfrm>
            </p:contentPart>
          </mc:Choice>
          <mc:Fallback>
            <p:pic>
              <p:nvPicPr>
                <p:cNvPr id="13" name="Ink 12">
                  <a:extLst>
                    <a:ext uri="{FF2B5EF4-FFF2-40B4-BE49-F238E27FC236}">
                      <a16:creationId xmlns:a16="http://schemas.microsoft.com/office/drawing/2014/main" id="{D1BC0400-8A55-6D11-DECE-477F714E8EA6}"/>
                    </a:ext>
                  </a:extLst>
                </p:cNvPr>
                <p:cNvPicPr/>
                <p:nvPr/>
              </p:nvPicPr>
              <p:blipFill>
                <a:blip r:embed="rId15"/>
                <a:stretch>
                  <a:fillRect/>
                </a:stretch>
              </p:blipFill>
              <p:spPr>
                <a:xfrm>
                  <a:off x="1356139" y="1915471"/>
                  <a:ext cx="943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09DAC1A8-6348-BA9D-C3A0-9458A545E167}"/>
                    </a:ext>
                  </a:extLst>
                </p14:cNvPr>
                <p14:cNvContentPartPr/>
                <p14:nvPr/>
              </p14:nvContentPartPr>
              <p14:xfrm>
                <a:off x="484939" y="3667951"/>
                <a:ext cx="25200" cy="582840"/>
              </p14:xfrm>
            </p:contentPart>
          </mc:Choice>
          <mc:Fallback>
            <p:pic>
              <p:nvPicPr>
                <p:cNvPr id="15" name="Ink 14">
                  <a:extLst>
                    <a:ext uri="{FF2B5EF4-FFF2-40B4-BE49-F238E27FC236}">
                      <a16:creationId xmlns:a16="http://schemas.microsoft.com/office/drawing/2014/main" id="{09DAC1A8-6348-BA9D-C3A0-9458A545E167}"/>
                    </a:ext>
                  </a:extLst>
                </p:cNvPr>
                <p:cNvPicPr/>
                <p:nvPr/>
              </p:nvPicPr>
              <p:blipFill>
                <a:blip r:embed="rId17"/>
                <a:stretch>
                  <a:fillRect/>
                </a:stretch>
              </p:blipFill>
              <p:spPr>
                <a:xfrm>
                  <a:off x="480619" y="3663631"/>
                  <a:ext cx="33840" cy="591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8AA0B10B-1367-7B45-7826-79D50E3B2644}"/>
                    </a:ext>
                  </a:extLst>
                </p14:cNvPr>
                <p14:cNvContentPartPr/>
                <p14:nvPr/>
              </p14:nvContentPartPr>
              <p14:xfrm>
                <a:off x="465859" y="3554911"/>
                <a:ext cx="494640" cy="574920"/>
              </p14:xfrm>
            </p:contentPart>
          </mc:Choice>
          <mc:Fallback>
            <p:pic>
              <p:nvPicPr>
                <p:cNvPr id="16" name="Ink 15">
                  <a:extLst>
                    <a:ext uri="{FF2B5EF4-FFF2-40B4-BE49-F238E27FC236}">
                      <a16:creationId xmlns:a16="http://schemas.microsoft.com/office/drawing/2014/main" id="{8AA0B10B-1367-7B45-7826-79D50E3B2644}"/>
                    </a:ext>
                  </a:extLst>
                </p:cNvPr>
                <p:cNvPicPr/>
                <p:nvPr/>
              </p:nvPicPr>
              <p:blipFill>
                <a:blip r:embed="rId19"/>
                <a:stretch>
                  <a:fillRect/>
                </a:stretch>
              </p:blipFill>
              <p:spPr>
                <a:xfrm>
                  <a:off x="461539" y="3550591"/>
                  <a:ext cx="503280" cy="583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3E9105F1-ECE5-1E4F-0355-30BA5B693519}"/>
                    </a:ext>
                  </a:extLst>
                </p14:cNvPr>
                <p14:cNvContentPartPr/>
                <p14:nvPr/>
              </p14:nvContentPartPr>
              <p14:xfrm>
                <a:off x="819379" y="3918151"/>
                <a:ext cx="174600" cy="165960"/>
              </p14:xfrm>
            </p:contentPart>
          </mc:Choice>
          <mc:Fallback>
            <p:pic>
              <p:nvPicPr>
                <p:cNvPr id="17" name="Ink 16">
                  <a:extLst>
                    <a:ext uri="{FF2B5EF4-FFF2-40B4-BE49-F238E27FC236}">
                      <a16:creationId xmlns:a16="http://schemas.microsoft.com/office/drawing/2014/main" id="{3E9105F1-ECE5-1E4F-0355-30BA5B693519}"/>
                    </a:ext>
                  </a:extLst>
                </p:cNvPr>
                <p:cNvPicPr/>
                <p:nvPr/>
              </p:nvPicPr>
              <p:blipFill>
                <a:blip r:embed="rId21"/>
                <a:stretch>
                  <a:fillRect/>
                </a:stretch>
              </p:blipFill>
              <p:spPr>
                <a:xfrm>
                  <a:off x="815059" y="3913831"/>
                  <a:ext cx="183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D2E70FDE-0A1D-7095-FE1D-AAC939394ABE}"/>
                    </a:ext>
                  </a:extLst>
                </p14:cNvPr>
                <p14:cNvContentPartPr/>
                <p14:nvPr/>
              </p14:nvContentPartPr>
              <p14:xfrm>
                <a:off x="1051579" y="3896911"/>
                <a:ext cx="69120" cy="118440"/>
              </p14:xfrm>
            </p:contentPart>
          </mc:Choice>
          <mc:Fallback>
            <p:pic>
              <p:nvPicPr>
                <p:cNvPr id="18" name="Ink 17">
                  <a:extLst>
                    <a:ext uri="{FF2B5EF4-FFF2-40B4-BE49-F238E27FC236}">
                      <a16:creationId xmlns:a16="http://schemas.microsoft.com/office/drawing/2014/main" id="{D2E70FDE-0A1D-7095-FE1D-AAC939394ABE}"/>
                    </a:ext>
                  </a:extLst>
                </p:cNvPr>
                <p:cNvPicPr/>
                <p:nvPr/>
              </p:nvPicPr>
              <p:blipFill>
                <a:blip r:embed="rId23"/>
                <a:stretch>
                  <a:fillRect/>
                </a:stretch>
              </p:blipFill>
              <p:spPr>
                <a:xfrm>
                  <a:off x="1047259" y="3892591"/>
                  <a:ext cx="777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E5B98AE8-603C-47BC-8D85-F9D816C34232}"/>
                    </a:ext>
                  </a:extLst>
                </p14:cNvPr>
                <p14:cNvContentPartPr/>
                <p14:nvPr/>
              </p14:nvContentPartPr>
              <p14:xfrm>
                <a:off x="1155979" y="3856231"/>
                <a:ext cx="63000" cy="123840"/>
              </p14:xfrm>
            </p:contentPart>
          </mc:Choice>
          <mc:Fallback>
            <p:pic>
              <p:nvPicPr>
                <p:cNvPr id="19" name="Ink 18">
                  <a:extLst>
                    <a:ext uri="{FF2B5EF4-FFF2-40B4-BE49-F238E27FC236}">
                      <a16:creationId xmlns:a16="http://schemas.microsoft.com/office/drawing/2014/main" id="{E5B98AE8-603C-47BC-8D85-F9D816C34232}"/>
                    </a:ext>
                  </a:extLst>
                </p:cNvPr>
                <p:cNvPicPr/>
                <p:nvPr/>
              </p:nvPicPr>
              <p:blipFill>
                <a:blip r:embed="rId25"/>
                <a:stretch>
                  <a:fillRect/>
                </a:stretch>
              </p:blipFill>
              <p:spPr>
                <a:xfrm>
                  <a:off x="1151659" y="3851911"/>
                  <a:ext cx="7164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BA6C7922-EC6A-D969-180F-90CE062636A4}"/>
                    </a:ext>
                  </a:extLst>
                </p14:cNvPr>
                <p14:cNvContentPartPr/>
                <p14:nvPr/>
              </p14:nvContentPartPr>
              <p14:xfrm>
                <a:off x="1237699" y="3778471"/>
                <a:ext cx="195120" cy="152640"/>
              </p14:xfrm>
            </p:contentPart>
          </mc:Choice>
          <mc:Fallback>
            <p:pic>
              <p:nvPicPr>
                <p:cNvPr id="20" name="Ink 19">
                  <a:extLst>
                    <a:ext uri="{FF2B5EF4-FFF2-40B4-BE49-F238E27FC236}">
                      <a16:creationId xmlns:a16="http://schemas.microsoft.com/office/drawing/2014/main" id="{BA6C7922-EC6A-D969-180F-90CE062636A4}"/>
                    </a:ext>
                  </a:extLst>
                </p:cNvPr>
                <p:cNvPicPr/>
                <p:nvPr/>
              </p:nvPicPr>
              <p:blipFill>
                <a:blip r:embed="rId27"/>
                <a:stretch>
                  <a:fillRect/>
                </a:stretch>
              </p:blipFill>
              <p:spPr>
                <a:xfrm>
                  <a:off x="1233379" y="3774151"/>
                  <a:ext cx="2037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3B927B19-8E9C-2F2A-CBFC-1AAFE89C1A77}"/>
                    </a:ext>
                  </a:extLst>
                </p14:cNvPr>
                <p14:cNvContentPartPr/>
                <p14:nvPr/>
              </p14:nvContentPartPr>
              <p14:xfrm>
                <a:off x="1453339" y="3766591"/>
                <a:ext cx="77040" cy="57960"/>
              </p14:xfrm>
            </p:contentPart>
          </mc:Choice>
          <mc:Fallback>
            <p:pic>
              <p:nvPicPr>
                <p:cNvPr id="21" name="Ink 20">
                  <a:extLst>
                    <a:ext uri="{FF2B5EF4-FFF2-40B4-BE49-F238E27FC236}">
                      <a16:creationId xmlns:a16="http://schemas.microsoft.com/office/drawing/2014/main" id="{3B927B19-8E9C-2F2A-CBFC-1AAFE89C1A77}"/>
                    </a:ext>
                  </a:extLst>
                </p:cNvPr>
                <p:cNvPicPr/>
                <p:nvPr/>
              </p:nvPicPr>
              <p:blipFill>
                <a:blip r:embed="rId29"/>
                <a:stretch>
                  <a:fillRect/>
                </a:stretch>
              </p:blipFill>
              <p:spPr>
                <a:xfrm>
                  <a:off x="1449019" y="3762271"/>
                  <a:ext cx="856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721D7D57-8AAC-EFF6-4B95-049E26A91929}"/>
                    </a:ext>
                  </a:extLst>
                </p14:cNvPr>
                <p14:cNvContentPartPr/>
                <p14:nvPr/>
              </p14:nvContentPartPr>
              <p14:xfrm>
                <a:off x="1515259" y="3792511"/>
                <a:ext cx="54360" cy="18720"/>
              </p14:xfrm>
            </p:contentPart>
          </mc:Choice>
          <mc:Fallback>
            <p:pic>
              <p:nvPicPr>
                <p:cNvPr id="22" name="Ink 21">
                  <a:extLst>
                    <a:ext uri="{FF2B5EF4-FFF2-40B4-BE49-F238E27FC236}">
                      <a16:creationId xmlns:a16="http://schemas.microsoft.com/office/drawing/2014/main" id="{721D7D57-8AAC-EFF6-4B95-049E26A91929}"/>
                    </a:ext>
                  </a:extLst>
                </p:cNvPr>
                <p:cNvPicPr/>
                <p:nvPr/>
              </p:nvPicPr>
              <p:blipFill>
                <a:blip r:embed="rId31"/>
                <a:stretch>
                  <a:fillRect/>
                </a:stretch>
              </p:blipFill>
              <p:spPr>
                <a:xfrm>
                  <a:off x="1510939" y="3788191"/>
                  <a:ext cx="630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1F1823DA-57C4-C724-0518-309D38665DB6}"/>
                    </a:ext>
                  </a:extLst>
                </p14:cNvPr>
                <p14:cNvContentPartPr/>
                <p14:nvPr/>
              </p14:nvContentPartPr>
              <p14:xfrm>
                <a:off x="162739" y="3405151"/>
                <a:ext cx="1500840" cy="931680"/>
              </p14:xfrm>
            </p:contentPart>
          </mc:Choice>
          <mc:Fallback>
            <p:pic>
              <p:nvPicPr>
                <p:cNvPr id="23" name="Ink 22">
                  <a:extLst>
                    <a:ext uri="{FF2B5EF4-FFF2-40B4-BE49-F238E27FC236}">
                      <a16:creationId xmlns:a16="http://schemas.microsoft.com/office/drawing/2014/main" id="{1F1823DA-57C4-C724-0518-309D38665DB6}"/>
                    </a:ext>
                  </a:extLst>
                </p:cNvPr>
                <p:cNvPicPr/>
                <p:nvPr/>
              </p:nvPicPr>
              <p:blipFill>
                <a:blip r:embed="rId33"/>
                <a:stretch>
                  <a:fillRect/>
                </a:stretch>
              </p:blipFill>
              <p:spPr>
                <a:xfrm>
                  <a:off x="158419" y="3400831"/>
                  <a:ext cx="1509480" cy="940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9EDEA939-A444-00F0-1F43-D25AD680D739}"/>
                    </a:ext>
                  </a:extLst>
                </p14:cNvPr>
                <p14:cNvContentPartPr/>
                <p14:nvPr/>
              </p14:nvContentPartPr>
              <p14:xfrm>
                <a:off x="1566739" y="2702071"/>
                <a:ext cx="928080" cy="858240"/>
              </p14:xfrm>
            </p:contentPart>
          </mc:Choice>
          <mc:Fallback>
            <p:pic>
              <p:nvPicPr>
                <p:cNvPr id="24" name="Ink 23">
                  <a:extLst>
                    <a:ext uri="{FF2B5EF4-FFF2-40B4-BE49-F238E27FC236}">
                      <a16:creationId xmlns:a16="http://schemas.microsoft.com/office/drawing/2014/main" id="{9EDEA939-A444-00F0-1F43-D25AD680D739}"/>
                    </a:ext>
                  </a:extLst>
                </p:cNvPr>
                <p:cNvPicPr/>
                <p:nvPr/>
              </p:nvPicPr>
              <p:blipFill>
                <a:blip r:embed="rId35"/>
                <a:stretch>
                  <a:fillRect/>
                </a:stretch>
              </p:blipFill>
              <p:spPr>
                <a:xfrm>
                  <a:off x="1562419" y="2697751"/>
                  <a:ext cx="936720" cy="866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A9F08567-C837-523B-FA84-BE984E4805E6}"/>
                    </a:ext>
                  </a:extLst>
                </p14:cNvPr>
                <p14:cNvContentPartPr/>
                <p14:nvPr/>
              </p14:nvContentPartPr>
              <p14:xfrm>
                <a:off x="2299339" y="2669671"/>
                <a:ext cx="195480" cy="259920"/>
              </p14:xfrm>
            </p:contentPart>
          </mc:Choice>
          <mc:Fallback>
            <p:pic>
              <p:nvPicPr>
                <p:cNvPr id="25" name="Ink 24">
                  <a:extLst>
                    <a:ext uri="{FF2B5EF4-FFF2-40B4-BE49-F238E27FC236}">
                      <a16:creationId xmlns:a16="http://schemas.microsoft.com/office/drawing/2014/main" id="{A9F08567-C837-523B-FA84-BE984E4805E6}"/>
                    </a:ext>
                  </a:extLst>
                </p:cNvPr>
                <p:cNvPicPr/>
                <p:nvPr/>
              </p:nvPicPr>
              <p:blipFill>
                <a:blip r:embed="rId37"/>
                <a:stretch>
                  <a:fillRect/>
                </a:stretch>
              </p:blipFill>
              <p:spPr>
                <a:xfrm>
                  <a:off x="2295019" y="2665351"/>
                  <a:ext cx="2041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E951C365-7170-5600-ED50-BBA102F592F7}"/>
                    </a:ext>
                  </a:extLst>
                </p14:cNvPr>
                <p14:cNvContentPartPr/>
                <p14:nvPr/>
              </p14:nvContentPartPr>
              <p14:xfrm>
                <a:off x="1916299" y="3339991"/>
                <a:ext cx="137880" cy="102600"/>
              </p14:xfrm>
            </p:contentPart>
          </mc:Choice>
          <mc:Fallback>
            <p:pic>
              <p:nvPicPr>
                <p:cNvPr id="26" name="Ink 25">
                  <a:extLst>
                    <a:ext uri="{FF2B5EF4-FFF2-40B4-BE49-F238E27FC236}">
                      <a16:creationId xmlns:a16="http://schemas.microsoft.com/office/drawing/2014/main" id="{E951C365-7170-5600-ED50-BBA102F592F7}"/>
                    </a:ext>
                  </a:extLst>
                </p:cNvPr>
                <p:cNvPicPr/>
                <p:nvPr/>
              </p:nvPicPr>
              <p:blipFill>
                <a:blip r:embed="rId39"/>
                <a:stretch>
                  <a:fillRect/>
                </a:stretch>
              </p:blipFill>
              <p:spPr>
                <a:xfrm>
                  <a:off x="1911979" y="3335671"/>
                  <a:ext cx="1465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DC0BD361-73C5-32C1-BD6A-2830A56FAE29}"/>
                    </a:ext>
                  </a:extLst>
                </p14:cNvPr>
                <p14:cNvContentPartPr/>
                <p14:nvPr/>
              </p14:nvContentPartPr>
              <p14:xfrm>
                <a:off x="1950859" y="3339631"/>
                <a:ext cx="63000" cy="333000"/>
              </p14:xfrm>
            </p:contentPart>
          </mc:Choice>
          <mc:Fallback>
            <p:pic>
              <p:nvPicPr>
                <p:cNvPr id="27" name="Ink 26">
                  <a:extLst>
                    <a:ext uri="{FF2B5EF4-FFF2-40B4-BE49-F238E27FC236}">
                      <a16:creationId xmlns:a16="http://schemas.microsoft.com/office/drawing/2014/main" id="{DC0BD361-73C5-32C1-BD6A-2830A56FAE29}"/>
                    </a:ext>
                  </a:extLst>
                </p:cNvPr>
                <p:cNvPicPr/>
                <p:nvPr/>
              </p:nvPicPr>
              <p:blipFill>
                <a:blip r:embed="rId41"/>
                <a:stretch>
                  <a:fillRect/>
                </a:stretch>
              </p:blipFill>
              <p:spPr>
                <a:xfrm>
                  <a:off x="1946539" y="3335311"/>
                  <a:ext cx="716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AEEC557E-94B0-1431-BE62-8C9508498666}"/>
                    </a:ext>
                  </a:extLst>
                </p14:cNvPr>
                <p14:cNvContentPartPr/>
                <p14:nvPr/>
              </p14:nvContentPartPr>
              <p14:xfrm>
                <a:off x="2106379" y="3232711"/>
                <a:ext cx="124920" cy="510480"/>
              </p14:xfrm>
            </p:contentPart>
          </mc:Choice>
          <mc:Fallback>
            <p:pic>
              <p:nvPicPr>
                <p:cNvPr id="28" name="Ink 27">
                  <a:extLst>
                    <a:ext uri="{FF2B5EF4-FFF2-40B4-BE49-F238E27FC236}">
                      <a16:creationId xmlns:a16="http://schemas.microsoft.com/office/drawing/2014/main" id="{AEEC557E-94B0-1431-BE62-8C9508498666}"/>
                    </a:ext>
                  </a:extLst>
                </p:cNvPr>
                <p:cNvPicPr/>
                <p:nvPr/>
              </p:nvPicPr>
              <p:blipFill>
                <a:blip r:embed="rId43"/>
                <a:stretch>
                  <a:fillRect/>
                </a:stretch>
              </p:blipFill>
              <p:spPr>
                <a:xfrm>
                  <a:off x="2102059" y="3228391"/>
                  <a:ext cx="133560" cy="519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A88F388D-DA9C-D7E2-6B05-8057A85E49AF}"/>
                    </a:ext>
                  </a:extLst>
                </p14:cNvPr>
                <p14:cNvContentPartPr/>
                <p14:nvPr/>
              </p14:nvContentPartPr>
              <p14:xfrm>
                <a:off x="2271979" y="3401191"/>
                <a:ext cx="21600" cy="211680"/>
              </p14:xfrm>
            </p:contentPart>
          </mc:Choice>
          <mc:Fallback>
            <p:pic>
              <p:nvPicPr>
                <p:cNvPr id="30" name="Ink 29">
                  <a:extLst>
                    <a:ext uri="{FF2B5EF4-FFF2-40B4-BE49-F238E27FC236}">
                      <a16:creationId xmlns:a16="http://schemas.microsoft.com/office/drawing/2014/main" id="{A88F388D-DA9C-D7E2-6B05-8057A85E49AF}"/>
                    </a:ext>
                  </a:extLst>
                </p:cNvPr>
                <p:cNvPicPr/>
                <p:nvPr/>
              </p:nvPicPr>
              <p:blipFill>
                <a:blip r:embed="rId45"/>
                <a:stretch>
                  <a:fillRect/>
                </a:stretch>
              </p:blipFill>
              <p:spPr>
                <a:xfrm>
                  <a:off x="2267659" y="3396871"/>
                  <a:ext cx="302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CD7D1C25-959A-511D-3DEB-1B70F0C02E17}"/>
                    </a:ext>
                  </a:extLst>
                </p14:cNvPr>
                <p14:cNvContentPartPr/>
                <p14:nvPr/>
              </p14:nvContentPartPr>
              <p14:xfrm>
                <a:off x="2249299" y="3388591"/>
                <a:ext cx="247320" cy="166680"/>
              </p14:xfrm>
            </p:contentPart>
          </mc:Choice>
          <mc:Fallback>
            <p:pic>
              <p:nvPicPr>
                <p:cNvPr id="31" name="Ink 30">
                  <a:extLst>
                    <a:ext uri="{FF2B5EF4-FFF2-40B4-BE49-F238E27FC236}">
                      <a16:creationId xmlns:a16="http://schemas.microsoft.com/office/drawing/2014/main" id="{CD7D1C25-959A-511D-3DEB-1B70F0C02E17}"/>
                    </a:ext>
                  </a:extLst>
                </p:cNvPr>
                <p:cNvPicPr/>
                <p:nvPr/>
              </p:nvPicPr>
              <p:blipFill>
                <a:blip r:embed="rId47"/>
                <a:stretch>
                  <a:fillRect/>
                </a:stretch>
              </p:blipFill>
              <p:spPr>
                <a:xfrm>
                  <a:off x="2244979" y="3384271"/>
                  <a:ext cx="2559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67AEFE49-67DF-3EAB-3F69-2B798AC20E6C}"/>
                    </a:ext>
                  </a:extLst>
                </p14:cNvPr>
                <p14:cNvContentPartPr/>
                <p14:nvPr/>
              </p14:nvContentPartPr>
              <p14:xfrm>
                <a:off x="2440819" y="3225151"/>
                <a:ext cx="247680" cy="419400"/>
              </p14:xfrm>
            </p:contentPart>
          </mc:Choice>
          <mc:Fallback>
            <p:pic>
              <p:nvPicPr>
                <p:cNvPr id="32" name="Ink 31">
                  <a:extLst>
                    <a:ext uri="{FF2B5EF4-FFF2-40B4-BE49-F238E27FC236}">
                      <a16:creationId xmlns:a16="http://schemas.microsoft.com/office/drawing/2014/main" id="{67AEFE49-67DF-3EAB-3F69-2B798AC20E6C}"/>
                    </a:ext>
                  </a:extLst>
                </p:cNvPr>
                <p:cNvPicPr/>
                <p:nvPr/>
              </p:nvPicPr>
              <p:blipFill>
                <a:blip r:embed="rId49"/>
                <a:stretch>
                  <a:fillRect/>
                </a:stretch>
              </p:blipFill>
              <p:spPr>
                <a:xfrm>
                  <a:off x="2436499" y="3220831"/>
                  <a:ext cx="25632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2525028B-E80D-AFC2-3500-AAF61011F200}"/>
                    </a:ext>
                  </a:extLst>
                </p14:cNvPr>
                <p14:cNvContentPartPr/>
                <p14:nvPr/>
              </p14:nvContentPartPr>
              <p14:xfrm>
                <a:off x="1310059" y="2096551"/>
                <a:ext cx="2892240" cy="1414800"/>
              </p14:xfrm>
            </p:contentPart>
          </mc:Choice>
          <mc:Fallback>
            <p:pic>
              <p:nvPicPr>
                <p:cNvPr id="34" name="Ink 33">
                  <a:extLst>
                    <a:ext uri="{FF2B5EF4-FFF2-40B4-BE49-F238E27FC236}">
                      <a16:creationId xmlns:a16="http://schemas.microsoft.com/office/drawing/2014/main" id="{2525028B-E80D-AFC2-3500-AAF61011F200}"/>
                    </a:ext>
                  </a:extLst>
                </p:cNvPr>
                <p:cNvPicPr/>
                <p:nvPr/>
              </p:nvPicPr>
              <p:blipFill>
                <a:blip r:embed="rId51"/>
                <a:stretch>
                  <a:fillRect/>
                </a:stretch>
              </p:blipFill>
              <p:spPr>
                <a:xfrm>
                  <a:off x="1305739" y="2092231"/>
                  <a:ext cx="2900880" cy="1423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48E260EF-F788-E6BA-9C77-F61ACA019FFD}"/>
                    </a:ext>
                  </a:extLst>
                </p14:cNvPr>
                <p14:cNvContentPartPr/>
                <p14:nvPr/>
              </p14:nvContentPartPr>
              <p14:xfrm>
                <a:off x="3983059" y="3424231"/>
                <a:ext cx="270720" cy="285480"/>
              </p14:xfrm>
            </p:contentPart>
          </mc:Choice>
          <mc:Fallback>
            <p:pic>
              <p:nvPicPr>
                <p:cNvPr id="35" name="Ink 34">
                  <a:extLst>
                    <a:ext uri="{FF2B5EF4-FFF2-40B4-BE49-F238E27FC236}">
                      <a16:creationId xmlns:a16="http://schemas.microsoft.com/office/drawing/2014/main" id="{48E260EF-F788-E6BA-9C77-F61ACA019FFD}"/>
                    </a:ext>
                  </a:extLst>
                </p:cNvPr>
                <p:cNvPicPr/>
                <p:nvPr/>
              </p:nvPicPr>
              <p:blipFill>
                <a:blip r:embed="rId53"/>
                <a:stretch>
                  <a:fillRect/>
                </a:stretch>
              </p:blipFill>
              <p:spPr>
                <a:xfrm>
                  <a:off x="3978739" y="3419911"/>
                  <a:ext cx="2793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61A2681B-12FA-60A6-8F82-E651B1C971BA}"/>
                    </a:ext>
                  </a:extLst>
                </p14:cNvPr>
                <p14:cNvContentPartPr/>
                <p14:nvPr/>
              </p14:nvContentPartPr>
              <p14:xfrm>
                <a:off x="4394539" y="3485431"/>
                <a:ext cx="178200" cy="267840"/>
              </p14:xfrm>
            </p:contentPart>
          </mc:Choice>
          <mc:Fallback>
            <p:pic>
              <p:nvPicPr>
                <p:cNvPr id="37" name="Ink 36">
                  <a:extLst>
                    <a:ext uri="{FF2B5EF4-FFF2-40B4-BE49-F238E27FC236}">
                      <a16:creationId xmlns:a16="http://schemas.microsoft.com/office/drawing/2014/main" id="{61A2681B-12FA-60A6-8F82-E651B1C971BA}"/>
                    </a:ext>
                  </a:extLst>
                </p:cNvPr>
                <p:cNvPicPr/>
                <p:nvPr/>
              </p:nvPicPr>
              <p:blipFill>
                <a:blip r:embed="rId55"/>
                <a:stretch>
                  <a:fillRect/>
                </a:stretch>
              </p:blipFill>
              <p:spPr>
                <a:xfrm>
                  <a:off x="4390219" y="3481111"/>
                  <a:ext cx="18684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F0B28BD3-9852-F443-89E0-CC9B43C3CD30}"/>
                    </a:ext>
                  </a:extLst>
                </p14:cNvPr>
                <p14:cNvContentPartPr/>
                <p14:nvPr/>
              </p14:nvContentPartPr>
              <p14:xfrm>
                <a:off x="4618819" y="3552751"/>
                <a:ext cx="115560" cy="10800"/>
              </p14:xfrm>
            </p:contentPart>
          </mc:Choice>
          <mc:Fallback>
            <p:pic>
              <p:nvPicPr>
                <p:cNvPr id="38" name="Ink 37">
                  <a:extLst>
                    <a:ext uri="{FF2B5EF4-FFF2-40B4-BE49-F238E27FC236}">
                      <a16:creationId xmlns:a16="http://schemas.microsoft.com/office/drawing/2014/main" id="{F0B28BD3-9852-F443-89E0-CC9B43C3CD30}"/>
                    </a:ext>
                  </a:extLst>
                </p:cNvPr>
                <p:cNvPicPr/>
                <p:nvPr/>
              </p:nvPicPr>
              <p:blipFill>
                <a:blip r:embed="rId57"/>
                <a:stretch>
                  <a:fillRect/>
                </a:stretch>
              </p:blipFill>
              <p:spPr>
                <a:xfrm>
                  <a:off x="4614499" y="3548431"/>
                  <a:ext cx="1242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35EA13B2-B1F1-9EFB-C173-B17967E13C87}"/>
                    </a:ext>
                  </a:extLst>
                </p14:cNvPr>
                <p14:cNvContentPartPr/>
                <p14:nvPr/>
              </p14:nvContentPartPr>
              <p14:xfrm>
                <a:off x="4553659" y="3674071"/>
                <a:ext cx="101160" cy="7920"/>
              </p14:xfrm>
            </p:contentPart>
          </mc:Choice>
          <mc:Fallback>
            <p:pic>
              <p:nvPicPr>
                <p:cNvPr id="39" name="Ink 38">
                  <a:extLst>
                    <a:ext uri="{FF2B5EF4-FFF2-40B4-BE49-F238E27FC236}">
                      <a16:creationId xmlns:a16="http://schemas.microsoft.com/office/drawing/2014/main" id="{35EA13B2-B1F1-9EFB-C173-B17967E13C87}"/>
                    </a:ext>
                  </a:extLst>
                </p:cNvPr>
                <p:cNvPicPr/>
                <p:nvPr/>
              </p:nvPicPr>
              <p:blipFill>
                <a:blip r:embed="rId59"/>
                <a:stretch>
                  <a:fillRect/>
                </a:stretch>
              </p:blipFill>
              <p:spPr>
                <a:xfrm>
                  <a:off x="4549339" y="3669751"/>
                  <a:ext cx="10980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67DDECE7-41F2-7CE0-DF40-1B44BA4148BC}"/>
                    </a:ext>
                  </a:extLst>
                </p14:cNvPr>
                <p14:cNvContentPartPr/>
                <p14:nvPr/>
              </p14:nvContentPartPr>
              <p14:xfrm>
                <a:off x="4544659" y="3764431"/>
                <a:ext cx="202680" cy="16200"/>
              </p14:xfrm>
            </p:contentPart>
          </mc:Choice>
          <mc:Fallback>
            <p:pic>
              <p:nvPicPr>
                <p:cNvPr id="40" name="Ink 39">
                  <a:extLst>
                    <a:ext uri="{FF2B5EF4-FFF2-40B4-BE49-F238E27FC236}">
                      <a16:creationId xmlns:a16="http://schemas.microsoft.com/office/drawing/2014/main" id="{67DDECE7-41F2-7CE0-DF40-1B44BA4148BC}"/>
                    </a:ext>
                  </a:extLst>
                </p:cNvPr>
                <p:cNvPicPr/>
                <p:nvPr/>
              </p:nvPicPr>
              <p:blipFill>
                <a:blip r:embed="rId61"/>
                <a:stretch>
                  <a:fillRect/>
                </a:stretch>
              </p:blipFill>
              <p:spPr>
                <a:xfrm>
                  <a:off x="4540339" y="3760111"/>
                  <a:ext cx="2113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9F387507-C9C5-E78A-CE9B-16E2B6A19AD0}"/>
                    </a:ext>
                  </a:extLst>
                </p14:cNvPr>
                <p14:cNvContentPartPr/>
                <p14:nvPr/>
              </p14:nvContentPartPr>
              <p14:xfrm>
                <a:off x="4839859" y="3379951"/>
                <a:ext cx="173160" cy="466200"/>
              </p14:xfrm>
            </p:contentPart>
          </mc:Choice>
          <mc:Fallback>
            <p:pic>
              <p:nvPicPr>
                <p:cNvPr id="41" name="Ink 40">
                  <a:extLst>
                    <a:ext uri="{FF2B5EF4-FFF2-40B4-BE49-F238E27FC236}">
                      <a16:creationId xmlns:a16="http://schemas.microsoft.com/office/drawing/2014/main" id="{9F387507-C9C5-E78A-CE9B-16E2B6A19AD0}"/>
                    </a:ext>
                  </a:extLst>
                </p:cNvPr>
                <p:cNvPicPr/>
                <p:nvPr/>
              </p:nvPicPr>
              <p:blipFill>
                <a:blip r:embed="rId63"/>
                <a:stretch>
                  <a:fillRect/>
                </a:stretch>
              </p:blipFill>
              <p:spPr>
                <a:xfrm>
                  <a:off x="4835539" y="3375631"/>
                  <a:ext cx="181800"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351E3894-0DA9-9C8C-80DE-2D851AFB343A}"/>
                    </a:ext>
                  </a:extLst>
                </p14:cNvPr>
                <p14:cNvContentPartPr/>
                <p14:nvPr/>
              </p14:nvContentPartPr>
              <p14:xfrm>
                <a:off x="4928059" y="3176911"/>
                <a:ext cx="330840" cy="1217520"/>
              </p14:xfrm>
            </p:contentPart>
          </mc:Choice>
          <mc:Fallback>
            <p:pic>
              <p:nvPicPr>
                <p:cNvPr id="43" name="Ink 42">
                  <a:extLst>
                    <a:ext uri="{FF2B5EF4-FFF2-40B4-BE49-F238E27FC236}">
                      <a16:creationId xmlns:a16="http://schemas.microsoft.com/office/drawing/2014/main" id="{351E3894-0DA9-9C8C-80DE-2D851AFB343A}"/>
                    </a:ext>
                  </a:extLst>
                </p:cNvPr>
                <p:cNvPicPr/>
                <p:nvPr/>
              </p:nvPicPr>
              <p:blipFill>
                <a:blip r:embed="rId65"/>
                <a:stretch>
                  <a:fillRect/>
                </a:stretch>
              </p:blipFill>
              <p:spPr>
                <a:xfrm>
                  <a:off x="4923739" y="3172591"/>
                  <a:ext cx="339480" cy="1226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3937AF82-E087-B5F5-D3D4-EDF29D5F92B1}"/>
                    </a:ext>
                  </a:extLst>
                </p14:cNvPr>
                <p14:cNvContentPartPr/>
                <p14:nvPr/>
              </p14:nvContentPartPr>
              <p14:xfrm>
                <a:off x="5168179" y="3529711"/>
                <a:ext cx="376200" cy="397800"/>
              </p14:xfrm>
            </p:contentPart>
          </mc:Choice>
          <mc:Fallback>
            <p:pic>
              <p:nvPicPr>
                <p:cNvPr id="45" name="Ink 44">
                  <a:extLst>
                    <a:ext uri="{FF2B5EF4-FFF2-40B4-BE49-F238E27FC236}">
                      <a16:creationId xmlns:a16="http://schemas.microsoft.com/office/drawing/2014/main" id="{3937AF82-E087-B5F5-D3D4-EDF29D5F92B1}"/>
                    </a:ext>
                  </a:extLst>
                </p:cNvPr>
                <p:cNvPicPr/>
                <p:nvPr/>
              </p:nvPicPr>
              <p:blipFill>
                <a:blip r:embed="rId67"/>
                <a:stretch>
                  <a:fillRect/>
                </a:stretch>
              </p:blipFill>
              <p:spPr>
                <a:xfrm>
                  <a:off x="5163859" y="3525391"/>
                  <a:ext cx="38484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8CBB7D3A-59F8-700C-585B-BDDFD212E08D}"/>
                    </a:ext>
                  </a:extLst>
                </p14:cNvPr>
                <p14:cNvContentPartPr/>
                <p14:nvPr/>
              </p14:nvContentPartPr>
              <p14:xfrm>
                <a:off x="5469499" y="3054511"/>
                <a:ext cx="445320" cy="1153440"/>
              </p14:xfrm>
            </p:contentPart>
          </mc:Choice>
          <mc:Fallback>
            <p:pic>
              <p:nvPicPr>
                <p:cNvPr id="46" name="Ink 45">
                  <a:extLst>
                    <a:ext uri="{FF2B5EF4-FFF2-40B4-BE49-F238E27FC236}">
                      <a16:creationId xmlns:a16="http://schemas.microsoft.com/office/drawing/2014/main" id="{8CBB7D3A-59F8-700C-585B-BDDFD212E08D}"/>
                    </a:ext>
                  </a:extLst>
                </p:cNvPr>
                <p:cNvPicPr/>
                <p:nvPr/>
              </p:nvPicPr>
              <p:blipFill>
                <a:blip r:embed="rId69"/>
                <a:stretch>
                  <a:fillRect/>
                </a:stretch>
              </p:blipFill>
              <p:spPr>
                <a:xfrm>
                  <a:off x="5465179" y="3050191"/>
                  <a:ext cx="453960" cy="1162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8" name="Ink 47">
                  <a:extLst>
                    <a:ext uri="{FF2B5EF4-FFF2-40B4-BE49-F238E27FC236}">
                      <a16:creationId xmlns:a16="http://schemas.microsoft.com/office/drawing/2014/main" id="{20B835F5-0F0B-D23B-8C40-5347C28203F1}"/>
                    </a:ext>
                  </a:extLst>
                </p14:cNvPr>
                <p14:cNvContentPartPr/>
                <p14:nvPr/>
              </p14:nvContentPartPr>
              <p14:xfrm>
                <a:off x="4788739" y="3495511"/>
                <a:ext cx="50400" cy="199080"/>
              </p14:xfrm>
            </p:contentPart>
          </mc:Choice>
          <mc:Fallback>
            <p:pic>
              <p:nvPicPr>
                <p:cNvPr id="48" name="Ink 47">
                  <a:extLst>
                    <a:ext uri="{FF2B5EF4-FFF2-40B4-BE49-F238E27FC236}">
                      <a16:creationId xmlns:a16="http://schemas.microsoft.com/office/drawing/2014/main" id="{20B835F5-0F0B-D23B-8C40-5347C28203F1}"/>
                    </a:ext>
                  </a:extLst>
                </p:cNvPr>
                <p:cNvPicPr/>
                <p:nvPr/>
              </p:nvPicPr>
              <p:blipFill>
                <a:blip r:embed="rId71"/>
                <a:stretch>
                  <a:fillRect/>
                </a:stretch>
              </p:blipFill>
              <p:spPr>
                <a:xfrm>
                  <a:off x="4784419" y="3491191"/>
                  <a:ext cx="59040" cy="207720"/>
                </a:xfrm>
                <a:prstGeom prst="rect">
                  <a:avLst/>
                </a:prstGeom>
              </p:spPr>
            </p:pic>
          </mc:Fallback>
        </mc:AlternateContent>
      </p:grpSp>
    </p:spTree>
    <p:extLst>
      <p:ext uri="{BB962C8B-B14F-4D97-AF65-F5344CB8AC3E}">
        <p14:creationId xmlns:p14="http://schemas.microsoft.com/office/powerpoint/2010/main" val="1232564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ea typeface="+mj-lt"/>
                <a:cs typeface="+mj-lt"/>
              </a:rPr>
              <a:t>Comments	</a:t>
            </a:r>
            <a:endParaRPr lang="en-US" dirty="0"/>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200" dirty="0">
                <a:solidFill>
                  <a:srgbClr val="374151"/>
                </a:solidFill>
                <a:cs typeface="Calibri"/>
              </a:rPr>
              <a:t>Some of these models may have the opposite effect of lysis inhibition: They might predict that cells can get exposed and infected at an earlier stage before and then that infection propagation slows down over time. </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8126275-EF41-50C9-0C85-51F1115D0293}"/>
                  </a:ext>
                </a:extLst>
              </p14:cNvPr>
              <p14:cNvContentPartPr/>
              <p14:nvPr/>
            </p14:nvContentPartPr>
            <p14:xfrm>
              <a:off x="962659" y="474751"/>
              <a:ext cx="360" cy="360"/>
            </p14:xfrm>
          </p:contentPart>
        </mc:Choice>
        <mc:Fallback>
          <p:pic>
            <p:nvPicPr>
              <p:cNvPr id="3" name="Ink 2">
                <a:extLst>
                  <a:ext uri="{FF2B5EF4-FFF2-40B4-BE49-F238E27FC236}">
                    <a16:creationId xmlns:a16="http://schemas.microsoft.com/office/drawing/2014/main" id="{B8126275-EF41-50C9-0C85-51F1115D0293}"/>
                  </a:ext>
                </a:extLst>
              </p:cNvPr>
              <p:cNvPicPr/>
              <p:nvPr/>
            </p:nvPicPr>
            <p:blipFill>
              <a:blip r:embed="rId3"/>
              <a:stretch>
                <a:fillRect/>
              </a:stretch>
            </p:blipFill>
            <p:spPr>
              <a:xfrm>
                <a:off x="958339" y="470431"/>
                <a:ext cx="9000" cy="9000"/>
              </a:xfrm>
              <a:prstGeom prst="rect">
                <a:avLst/>
              </a:prstGeom>
            </p:spPr>
          </p:pic>
        </mc:Fallback>
      </mc:AlternateContent>
    </p:spTree>
    <p:extLst>
      <p:ext uri="{BB962C8B-B14F-4D97-AF65-F5344CB8AC3E}">
        <p14:creationId xmlns:p14="http://schemas.microsoft.com/office/powerpoint/2010/main" val="96671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ea typeface="+mj-lt"/>
                <a:cs typeface="+mj-lt"/>
              </a:rPr>
              <a:t>Mixed models</a:t>
            </a:r>
            <a:endParaRPr lang="en-US" dirty="0"/>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200" dirty="0">
                <a:solidFill>
                  <a:srgbClr val="374151"/>
                </a:solidFill>
                <a:ea typeface="+mn-lt"/>
                <a:cs typeface="+mn-lt"/>
              </a:rPr>
              <a:t>One or more mixture of all these ideas with different weights. </a:t>
            </a:r>
            <a:endParaRPr lang="en-US" sz="1200" dirty="0">
              <a:solidFill>
                <a:srgbClr val="374151"/>
              </a:solidFill>
              <a:cs typeface="Calibri"/>
            </a:endParaRPr>
          </a:p>
        </p:txBody>
      </p:sp>
    </p:spTree>
    <p:extLst>
      <p:ext uri="{BB962C8B-B14F-4D97-AF65-F5344CB8AC3E}">
        <p14:creationId xmlns:p14="http://schemas.microsoft.com/office/powerpoint/2010/main" val="253053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6679-7544-4916-15AE-559DA75D06DA}"/>
              </a:ext>
            </a:extLst>
          </p:cNvPr>
          <p:cNvSpPr>
            <a:spLocks noGrp="1"/>
          </p:cNvSpPr>
          <p:nvPr>
            <p:ph type="title"/>
          </p:nvPr>
        </p:nvSpPr>
        <p:spPr>
          <a:xfrm>
            <a:off x="838200" y="365125"/>
            <a:ext cx="10515600" cy="1275003"/>
          </a:xfrm>
        </p:spPr>
        <p:txBody>
          <a:bodyPr>
            <a:noAutofit/>
          </a:bodyPr>
          <a:lstStyle/>
          <a:p>
            <a:r>
              <a:rPr lang="en-US" sz="2800" u="sng" dirty="0">
                <a:cs typeface="Calibri Light"/>
              </a:rPr>
              <a:t>Main Challenges</a:t>
            </a:r>
            <a:r>
              <a:rPr lang="en-US" sz="2800" dirty="0">
                <a:cs typeface="Calibri Light"/>
              </a:rPr>
              <a:t>:</a:t>
            </a:r>
          </a:p>
        </p:txBody>
      </p:sp>
      <p:sp>
        <p:nvSpPr>
          <p:cNvPr id="3" name="Content Placeholder 2">
            <a:extLst>
              <a:ext uri="{FF2B5EF4-FFF2-40B4-BE49-F238E27FC236}">
                <a16:creationId xmlns:a16="http://schemas.microsoft.com/office/drawing/2014/main" id="{CE2B9041-D530-C6B9-DD25-64D3CDC6703F}"/>
              </a:ext>
            </a:extLst>
          </p:cNvPr>
          <p:cNvSpPr>
            <a:spLocks noGrp="1"/>
          </p:cNvSpPr>
          <p:nvPr>
            <p:ph idx="1"/>
          </p:nvPr>
        </p:nvSpPr>
        <p:spPr/>
        <p:txBody>
          <a:bodyPr>
            <a:normAutofit/>
          </a:bodyPr>
          <a:lstStyle/>
          <a:p>
            <a:r>
              <a:rPr lang="en-US" sz="1600" dirty="0">
                <a:cs typeface="Calibri Light"/>
              </a:rPr>
              <a:t>Take the microscopic mechanistic view and write macroscopic population level models on how the population will behave.</a:t>
            </a:r>
          </a:p>
          <a:p>
            <a:r>
              <a:rPr lang="en-US" sz="1600" dirty="0">
                <a:cs typeface="Calibri Light"/>
              </a:rPr>
              <a:t>When and how will we see coexistence and how much percent of the species will survive – calculating the fixed points or even Jacobian for complicated equations is difficult – there are numerical ways (I have some ideas, ignore this part for now)</a:t>
            </a:r>
            <a:endParaRPr lang="en-US" sz="1600" dirty="0"/>
          </a:p>
        </p:txBody>
      </p:sp>
    </p:spTree>
    <p:extLst>
      <p:ext uri="{BB962C8B-B14F-4D97-AF65-F5344CB8AC3E}">
        <p14:creationId xmlns:p14="http://schemas.microsoft.com/office/powerpoint/2010/main" val="150743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383847"/>
          </a:xfrm>
        </p:spPr>
        <p:txBody>
          <a:bodyPr>
            <a:normAutofit fontScale="90000"/>
          </a:bodyPr>
          <a:lstStyle/>
          <a:p>
            <a:r>
              <a:rPr lang="en-US" sz="3200" dirty="0">
                <a:cs typeface="Calibri Light"/>
              </a:rPr>
              <a:t>Superinfection Exclusion</a:t>
            </a:r>
          </a:p>
        </p:txBody>
      </p:sp>
      <p:sp>
        <p:nvSpPr>
          <p:cNvPr id="3" name="Content Placeholder 2">
            <a:extLst>
              <a:ext uri="{FF2B5EF4-FFF2-40B4-BE49-F238E27FC236}">
                <a16:creationId xmlns:a16="http://schemas.microsoft.com/office/drawing/2014/main" id="{82E6D3E7-FBB6-2D2F-25C5-2DDBF2ECDC30}"/>
              </a:ext>
            </a:extLst>
          </p:cNvPr>
          <p:cNvSpPr>
            <a:spLocks noGrp="1"/>
          </p:cNvSpPr>
          <p:nvPr>
            <p:ph idx="1"/>
          </p:nvPr>
        </p:nvSpPr>
        <p:spPr>
          <a:xfrm>
            <a:off x="917650" y="930005"/>
            <a:ext cx="10436150" cy="5246958"/>
          </a:xfrm>
        </p:spPr>
        <p:txBody>
          <a:bodyPr vert="horz" lIns="91440" tIns="45720" rIns="91440" bIns="45720" rtlCol="0" anchor="t">
            <a:normAutofit/>
          </a:bodyPr>
          <a:lstStyle/>
          <a:p>
            <a:r>
              <a:rPr lang="en-US" sz="1200" dirty="0">
                <a:cs typeface="Calibri" panose="020F0502020204030204"/>
              </a:rPr>
              <a:t>Akash has some idea on this – use of multiple E and I classes with decreasing rate of transfer</a:t>
            </a:r>
          </a:p>
          <a:p>
            <a:r>
              <a:rPr lang="en-US" sz="1200" dirty="0">
                <a:cs typeface="Calibri" panose="020F0502020204030204"/>
              </a:rPr>
              <a:t>Lysis reset idea: When infected – go back to first component (borrowing Ashley + David’s idea)</a:t>
            </a:r>
          </a:p>
          <a:p>
            <a:r>
              <a:rPr lang="en-US" sz="1200" dirty="0">
                <a:cs typeface="Calibri" panose="020F0502020204030204"/>
              </a:rPr>
              <a:t>Irreversible attachment to infected host (Joshua’s book – </a:t>
            </a:r>
            <a:r>
              <a:rPr lang="en-US" sz="1200" dirty="0" err="1">
                <a:cs typeface="Calibri" panose="020F0502020204030204"/>
              </a:rPr>
              <a:t>pg</a:t>
            </a:r>
            <a:r>
              <a:rPr lang="en-US" sz="1200" dirty="0">
                <a:cs typeface="Calibri" panose="020F0502020204030204"/>
              </a:rPr>
              <a:t> 85)</a:t>
            </a:r>
          </a:p>
          <a:p>
            <a:endParaRPr lang="en-US" sz="1200" dirty="0">
              <a:cs typeface="Calibri" panose="020F0502020204030204"/>
            </a:endParaRPr>
          </a:p>
        </p:txBody>
      </p:sp>
      <p:grpSp>
        <p:nvGrpSpPr>
          <p:cNvPr id="7" name="Group 6">
            <a:extLst>
              <a:ext uri="{FF2B5EF4-FFF2-40B4-BE49-F238E27FC236}">
                <a16:creationId xmlns:a16="http://schemas.microsoft.com/office/drawing/2014/main" id="{09B84E41-8812-0628-159C-465DF0301C7A}"/>
              </a:ext>
            </a:extLst>
          </p:cNvPr>
          <p:cNvGrpSpPr/>
          <p:nvPr/>
        </p:nvGrpSpPr>
        <p:grpSpPr>
          <a:xfrm>
            <a:off x="2558179" y="1813951"/>
            <a:ext cx="196560" cy="225000"/>
            <a:chOff x="2558179" y="1813951"/>
            <a:chExt cx="196560" cy="2250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66DFB7B-D538-5FFC-DFF6-8DA28D115A5B}"/>
                    </a:ext>
                  </a:extLst>
                </p14:cNvPr>
                <p14:cNvContentPartPr/>
                <p14:nvPr/>
              </p14:nvContentPartPr>
              <p14:xfrm>
                <a:off x="2599939" y="1813951"/>
                <a:ext cx="41760" cy="179280"/>
              </p14:xfrm>
            </p:contentPart>
          </mc:Choice>
          <mc:Fallback>
            <p:pic>
              <p:nvPicPr>
                <p:cNvPr id="4" name="Ink 3">
                  <a:extLst>
                    <a:ext uri="{FF2B5EF4-FFF2-40B4-BE49-F238E27FC236}">
                      <a16:creationId xmlns:a16="http://schemas.microsoft.com/office/drawing/2014/main" id="{E66DFB7B-D538-5FFC-DFF6-8DA28D115A5B}"/>
                    </a:ext>
                  </a:extLst>
                </p:cNvPr>
                <p:cNvPicPr/>
                <p:nvPr/>
              </p:nvPicPr>
              <p:blipFill>
                <a:blip r:embed="rId3"/>
                <a:stretch>
                  <a:fillRect/>
                </a:stretch>
              </p:blipFill>
              <p:spPr>
                <a:xfrm>
                  <a:off x="2595619" y="1809631"/>
                  <a:ext cx="504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F4E2D83-3DEF-7CB7-03FF-678660E9C423}"/>
                    </a:ext>
                  </a:extLst>
                </p14:cNvPr>
                <p14:cNvContentPartPr/>
                <p14:nvPr/>
              </p14:nvContentPartPr>
              <p14:xfrm>
                <a:off x="2558179" y="1960831"/>
                <a:ext cx="196560" cy="78120"/>
              </p14:xfrm>
            </p:contentPart>
          </mc:Choice>
          <mc:Fallback>
            <p:pic>
              <p:nvPicPr>
                <p:cNvPr id="5" name="Ink 4">
                  <a:extLst>
                    <a:ext uri="{FF2B5EF4-FFF2-40B4-BE49-F238E27FC236}">
                      <a16:creationId xmlns:a16="http://schemas.microsoft.com/office/drawing/2014/main" id="{9F4E2D83-3DEF-7CB7-03FF-678660E9C423}"/>
                    </a:ext>
                  </a:extLst>
                </p:cNvPr>
                <p:cNvPicPr/>
                <p:nvPr/>
              </p:nvPicPr>
              <p:blipFill>
                <a:blip r:embed="rId5"/>
                <a:stretch>
                  <a:fillRect/>
                </a:stretch>
              </p:blipFill>
              <p:spPr>
                <a:xfrm>
                  <a:off x="2553859" y="1956511"/>
                  <a:ext cx="205200" cy="86760"/>
                </a:xfrm>
                <a:prstGeom prst="rect">
                  <a:avLst/>
                </a:prstGeom>
              </p:spPr>
            </p:pic>
          </mc:Fallback>
        </mc:AlternateContent>
      </p:grpSp>
      <p:grpSp>
        <p:nvGrpSpPr>
          <p:cNvPr id="14" name="Group 13">
            <a:extLst>
              <a:ext uri="{FF2B5EF4-FFF2-40B4-BE49-F238E27FC236}">
                <a16:creationId xmlns:a16="http://schemas.microsoft.com/office/drawing/2014/main" id="{77A82FD2-EA9A-4C7F-3BB2-EB00E074D436}"/>
              </a:ext>
            </a:extLst>
          </p:cNvPr>
          <p:cNvGrpSpPr/>
          <p:nvPr/>
        </p:nvGrpSpPr>
        <p:grpSpPr>
          <a:xfrm>
            <a:off x="2300419" y="2355751"/>
            <a:ext cx="1210680" cy="371520"/>
            <a:chOff x="2300419" y="2355751"/>
            <a:chExt cx="1210680" cy="37152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FBB2A2B-B450-9146-EEB6-49F884210294}"/>
                    </a:ext>
                  </a:extLst>
                </p14:cNvPr>
                <p14:cNvContentPartPr/>
                <p14:nvPr/>
              </p14:nvContentPartPr>
              <p14:xfrm>
                <a:off x="2300419" y="2355751"/>
                <a:ext cx="470880" cy="335880"/>
              </p14:xfrm>
            </p:contentPart>
          </mc:Choice>
          <mc:Fallback>
            <p:pic>
              <p:nvPicPr>
                <p:cNvPr id="6" name="Ink 5">
                  <a:extLst>
                    <a:ext uri="{FF2B5EF4-FFF2-40B4-BE49-F238E27FC236}">
                      <a16:creationId xmlns:a16="http://schemas.microsoft.com/office/drawing/2014/main" id="{2FBB2A2B-B450-9146-EEB6-49F884210294}"/>
                    </a:ext>
                  </a:extLst>
                </p:cNvPr>
                <p:cNvPicPr/>
                <p:nvPr/>
              </p:nvPicPr>
              <p:blipFill>
                <a:blip r:embed="rId7"/>
                <a:stretch>
                  <a:fillRect/>
                </a:stretch>
              </p:blipFill>
              <p:spPr>
                <a:xfrm>
                  <a:off x="2296099" y="2351431"/>
                  <a:ext cx="47952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F28A5AED-4F95-7C17-7055-97ECFFBED209}"/>
                    </a:ext>
                  </a:extLst>
                </p14:cNvPr>
                <p14:cNvContentPartPr/>
                <p14:nvPr/>
              </p14:nvContentPartPr>
              <p14:xfrm>
                <a:off x="2789659" y="2441071"/>
                <a:ext cx="213480" cy="168480"/>
              </p14:xfrm>
            </p:contentPart>
          </mc:Choice>
          <mc:Fallback>
            <p:pic>
              <p:nvPicPr>
                <p:cNvPr id="8" name="Ink 7">
                  <a:extLst>
                    <a:ext uri="{FF2B5EF4-FFF2-40B4-BE49-F238E27FC236}">
                      <a16:creationId xmlns:a16="http://schemas.microsoft.com/office/drawing/2014/main" id="{F28A5AED-4F95-7C17-7055-97ECFFBED209}"/>
                    </a:ext>
                  </a:extLst>
                </p:cNvPr>
                <p:cNvPicPr/>
                <p:nvPr/>
              </p:nvPicPr>
              <p:blipFill>
                <a:blip r:embed="rId9"/>
                <a:stretch>
                  <a:fillRect/>
                </a:stretch>
              </p:blipFill>
              <p:spPr>
                <a:xfrm>
                  <a:off x="2785339" y="2436751"/>
                  <a:ext cx="2221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2F2753BD-0F51-EC8B-F74F-32EC16F45AC3}"/>
                    </a:ext>
                  </a:extLst>
                </p14:cNvPr>
                <p14:cNvContentPartPr/>
                <p14:nvPr/>
              </p14:nvContentPartPr>
              <p14:xfrm>
                <a:off x="2784259" y="2362591"/>
                <a:ext cx="198360" cy="364680"/>
              </p14:xfrm>
            </p:contentPart>
          </mc:Choice>
          <mc:Fallback>
            <p:pic>
              <p:nvPicPr>
                <p:cNvPr id="9" name="Ink 8">
                  <a:extLst>
                    <a:ext uri="{FF2B5EF4-FFF2-40B4-BE49-F238E27FC236}">
                      <a16:creationId xmlns:a16="http://schemas.microsoft.com/office/drawing/2014/main" id="{2F2753BD-0F51-EC8B-F74F-32EC16F45AC3}"/>
                    </a:ext>
                  </a:extLst>
                </p:cNvPr>
                <p:cNvPicPr/>
                <p:nvPr/>
              </p:nvPicPr>
              <p:blipFill>
                <a:blip r:embed="rId11"/>
                <a:stretch>
                  <a:fillRect/>
                </a:stretch>
              </p:blipFill>
              <p:spPr>
                <a:xfrm>
                  <a:off x="2779939" y="2358271"/>
                  <a:ext cx="20700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E479DCCA-4CD9-6DAE-0B20-EC69F0DF4A7D}"/>
                    </a:ext>
                  </a:extLst>
                </p14:cNvPr>
                <p14:cNvContentPartPr/>
                <p14:nvPr/>
              </p14:nvContentPartPr>
              <p14:xfrm>
                <a:off x="3120139" y="2475991"/>
                <a:ext cx="122040" cy="1440"/>
              </p14:xfrm>
            </p:contentPart>
          </mc:Choice>
          <mc:Fallback>
            <p:pic>
              <p:nvPicPr>
                <p:cNvPr id="10" name="Ink 9">
                  <a:extLst>
                    <a:ext uri="{FF2B5EF4-FFF2-40B4-BE49-F238E27FC236}">
                      <a16:creationId xmlns:a16="http://schemas.microsoft.com/office/drawing/2014/main" id="{E479DCCA-4CD9-6DAE-0B20-EC69F0DF4A7D}"/>
                    </a:ext>
                  </a:extLst>
                </p:cNvPr>
                <p:cNvPicPr/>
                <p:nvPr/>
              </p:nvPicPr>
              <p:blipFill>
                <a:blip r:embed="rId13"/>
                <a:stretch>
                  <a:fillRect/>
                </a:stretch>
              </p:blipFill>
              <p:spPr>
                <a:xfrm>
                  <a:off x="3115819" y="2471671"/>
                  <a:ext cx="130680" cy="10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CCAE7AD8-5D38-912A-63E6-2FB09F62F0DD}"/>
                    </a:ext>
                  </a:extLst>
                </p14:cNvPr>
                <p14:cNvContentPartPr/>
                <p14:nvPr/>
              </p14:nvContentPartPr>
              <p14:xfrm>
                <a:off x="3167299" y="2478871"/>
                <a:ext cx="24480" cy="185760"/>
              </p14:xfrm>
            </p:contentPart>
          </mc:Choice>
          <mc:Fallback>
            <p:pic>
              <p:nvPicPr>
                <p:cNvPr id="11" name="Ink 10">
                  <a:extLst>
                    <a:ext uri="{FF2B5EF4-FFF2-40B4-BE49-F238E27FC236}">
                      <a16:creationId xmlns:a16="http://schemas.microsoft.com/office/drawing/2014/main" id="{CCAE7AD8-5D38-912A-63E6-2FB09F62F0DD}"/>
                    </a:ext>
                  </a:extLst>
                </p:cNvPr>
                <p:cNvPicPr/>
                <p:nvPr/>
              </p:nvPicPr>
              <p:blipFill>
                <a:blip r:embed="rId15"/>
                <a:stretch>
                  <a:fillRect/>
                </a:stretch>
              </p:blipFill>
              <p:spPr>
                <a:xfrm>
                  <a:off x="3162979" y="2474551"/>
                  <a:ext cx="3312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20EEA70B-8088-3DB7-8919-D5D7AB654829}"/>
                    </a:ext>
                  </a:extLst>
                </p14:cNvPr>
                <p14:cNvContentPartPr/>
                <p14:nvPr/>
              </p14:nvContentPartPr>
              <p14:xfrm>
                <a:off x="3126979" y="2657431"/>
                <a:ext cx="118800" cy="12960"/>
              </p14:xfrm>
            </p:contentPart>
          </mc:Choice>
          <mc:Fallback>
            <p:pic>
              <p:nvPicPr>
                <p:cNvPr id="12" name="Ink 11">
                  <a:extLst>
                    <a:ext uri="{FF2B5EF4-FFF2-40B4-BE49-F238E27FC236}">
                      <a16:creationId xmlns:a16="http://schemas.microsoft.com/office/drawing/2014/main" id="{20EEA70B-8088-3DB7-8919-D5D7AB654829}"/>
                    </a:ext>
                  </a:extLst>
                </p:cNvPr>
                <p:cNvPicPr/>
                <p:nvPr/>
              </p:nvPicPr>
              <p:blipFill>
                <a:blip r:embed="rId17"/>
                <a:stretch>
                  <a:fillRect/>
                </a:stretch>
              </p:blipFill>
              <p:spPr>
                <a:xfrm>
                  <a:off x="3122659" y="2653111"/>
                  <a:ext cx="1274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D8A6D36E-9381-285C-E6F7-66984494DC30}"/>
                    </a:ext>
                  </a:extLst>
                </p14:cNvPr>
                <p14:cNvContentPartPr/>
                <p14:nvPr/>
              </p14:nvContentPartPr>
              <p14:xfrm>
                <a:off x="3317419" y="2434231"/>
                <a:ext cx="193680" cy="242640"/>
              </p14:xfrm>
            </p:contentPart>
          </mc:Choice>
          <mc:Fallback>
            <p:pic>
              <p:nvPicPr>
                <p:cNvPr id="13" name="Ink 12">
                  <a:extLst>
                    <a:ext uri="{FF2B5EF4-FFF2-40B4-BE49-F238E27FC236}">
                      <a16:creationId xmlns:a16="http://schemas.microsoft.com/office/drawing/2014/main" id="{D8A6D36E-9381-285C-E6F7-66984494DC30}"/>
                    </a:ext>
                  </a:extLst>
                </p:cNvPr>
                <p:cNvPicPr/>
                <p:nvPr/>
              </p:nvPicPr>
              <p:blipFill>
                <a:blip r:embed="rId19"/>
                <a:stretch>
                  <a:fillRect/>
                </a:stretch>
              </p:blipFill>
              <p:spPr>
                <a:xfrm>
                  <a:off x="3313099" y="2429911"/>
                  <a:ext cx="202320" cy="251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A9647E8B-AF65-7DA9-D647-3791C97074ED}"/>
                  </a:ext>
                </a:extLst>
              </p14:cNvPr>
              <p14:cNvContentPartPr/>
              <p14:nvPr/>
            </p14:nvContentPartPr>
            <p14:xfrm>
              <a:off x="2130499" y="2529271"/>
              <a:ext cx="193680" cy="1080"/>
            </p14:xfrm>
          </p:contentPart>
        </mc:Choice>
        <mc:Fallback>
          <p:pic>
            <p:nvPicPr>
              <p:cNvPr id="15" name="Ink 14">
                <a:extLst>
                  <a:ext uri="{FF2B5EF4-FFF2-40B4-BE49-F238E27FC236}">
                    <a16:creationId xmlns:a16="http://schemas.microsoft.com/office/drawing/2014/main" id="{A9647E8B-AF65-7DA9-D647-3791C97074ED}"/>
                  </a:ext>
                </a:extLst>
              </p:cNvPr>
              <p:cNvPicPr/>
              <p:nvPr/>
            </p:nvPicPr>
            <p:blipFill>
              <a:blip r:embed="rId21"/>
              <a:stretch>
                <a:fillRect/>
              </a:stretch>
            </p:blipFill>
            <p:spPr>
              <a:xfrm>
                <a:off x="2126179" y="2524951"/>
                <a:ext cx="202320" cy="9720"/>
              </a:xfrm>
              <a:prstGeom prst="rect">
                <a:avLst/>
              </a:prstGeom>
            </p:spPr>
          </p:pic>
        </mc:Fallback>
      </mc:AlternateContent>
      <p:pic>
        <p:nvPicPr>
          <p:cNvPr id="16" name="Picture 15">
            <a:extLst>
              <a:ext uri="{FF2B5EF4-FFF2-40B4-BE49-F238E27FC236}">
                <a16:creationId xmlns:a16="http://schemas.microsoft.com/office/drawing/2014/main" id="{E96A7547-D8BA-6C80-EBEA-F23E12C5475C}"/>
              </a:ext>
            </a:extLst>
          </p:cNvPr>
          <p:cNvPicPr>
            <a:picLocks noChangeAspect="1"/>
          </p:cNvPicPr>
          <p:nvPr/>
        </p:nvPicPr>
        <p:blipFill>
          <a:blip r:embed="rId22"/>
          <a:stretch>
            <a:fillRect/>
          </a:stretch>
        </p:blipFill>
        <p:spPr>
          <a:xfrm>
            <a:off x="7282608" y="1392359"/>
            <a:ext cx="4508903" cy="3496238"/>
          </a:xfrm>
          <a:prstGeom prst="rect">
            <a:avLst/>
          </a:prstGeom>
        </p:spPr>
      </p:pic>
      <p:grpSp>
        <p:nvGrpSpPr>
          <p:cNvPr id="19" name="Group 18">
            <a:extLst>
              <a:ext uri="{FF2B5EF4-FFF2-40B4-BE49-F238E27FC236}">
                <a16:creationId xmlns:a16="http://schemas.microsoft.com/office/drawing/2014/main" id="{86CFB84A-17B9-CFE3-E457-15162B64CD4B}"/>
              </a:ext>
            </a:extLst>
          </p:cNvPr>
          <p:cNvGrpSpPr/>
          <p:nvPr/>
        </p:nvGrpSpPr>
        <p:grpSpPr>
          <a:xfrm>
            <a:off x="6443299" y="1560511"/>
            <a:ext cx="940680" cy="1459440"/>
            <a:chOff x="6443299" y="1560511"/>
            <a:chExt cx="940680" cy="1459440"/>
          </a:xfrm>
        </p:grpSpPr>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1F71361E-A367-7151-78EB-5BB264C76C7C}"/>
                    </a:ext>
                  </a:extLst>
                </p14:cNvPr>
                <p14:cNvContentPartPr/>
                <p14:nvPr/>
              </p14:nvContentPartPr>
              <p14:xfrm>
                <a:off x="6443299" y="1560511"/>
                <a:ext cx="828360" cy="1293120"/>
              </p14:xfrm>
            </p:contentPart>
          </mc:Choice>
          <mc:Fallback>
            <p:pic>
              <p:nvPicPr>
                <p:cNvPr id="17" name="Ink 16">
                  <a:extLst>
                    <a:ext uri="{FF2B5EF4-FFF2-40B4-BE49-F238E27FC236}">
                      <a16:creationId xmlns:a16="http://schemas.microsoft.com/office/drawing/2014/main" id="{1F71361E-A367-7151-78EB-5BB264C76C7C}"/>
                    </a:ext>
                  </a:extLst>
                </p:cNvPr>
                <p:cNvPicPr/>
                <p:nvPr/>
              </p:nvPicPr>
              <p:blipFill>
                <a:blip r:embed="rId24"/>
                <a:stretch>
                  <a:fillRect/>
                </a:stretch>
              </p:blipFill>
              <p:spPr>
                <a:xfrm>
                  <a:off x="6438979" y="1556191"/>
                  <a:ext cx="837000" cy="1301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679A0DBD-8B9A-5B33-8E2B-886DEF21CA54}"/>
                    </a:ext>
                  </a:extLst>
                </p14:cNvPr>
                <p14:cNvContentPartPr/>
                <p14:nvPr/>
              </p14:nvContentPartPr>
              <p14:xfrm>
                <a:off x="6953059" y="2681911"/>
                <a:ext cx="430920" cy="338040"/>
              </p14:xfrm>
            </p:contentPart>
          </mc:Choice>
          <mc:Fallback>
            <p:pic>
              <p:nvPicPr>
                <p:cNvPr id="18" name="Ink 17">
                  <a:extLst>
                    <a:ext uri="{FF2B5EF4-FFF2-40B4-BE49-F238E27FC236}">
                      <a16:creationId xmlns:a16="http://schemas.microsoft.com/office/drawing/2014/main" id="{679A0DBD-8B9A-5B33-8E2B-886DEF21CA54}"/>
                    </a:ext>
                  </a:extLst>
                </p:cNvPr>
                <p:cNvPicPr/>
                <p:nvPr/>
              </p:nvPicPr>
              <p:blipFill>
                <a:blip r:embed="rId26"/>
                <a:stretch>
                  <a:fillRect/>
                </a:stretch>
              </p:blipFill>
              <p:spPr>
                <a:xfrm>
                  <a:off x="6948739" y="2677591"/>
                  <a:ext cx="439560" cy="346680"/>
                </a:xfrm>
                <a:prstGeom prst="rect">
                  <a:avLst/>
                </a:prstGeom>
              </p:spPr>
            </p:pic>
          </mc:Fallback>
        </mc:AlternateContent>
      </p:grpSp>
      <p:grpSp>
        <p:nvGrpSpPr>
          <p:cNvPr id="41" name="Group 40">
            <a:extLst>
              <a:ext uri="{FF2B5EF4-FFF2-40B4-BE49-F238E27FC236}">
                <a16:creationId xmlns:a16="http://schemas.microsoft.com/office/drawing/2014/main" id="{07D81352-7ABA-DC78-A6C5-820818CC500E}"/>
              </a:ext>
            </a:extLst>
          </p:cNvPr>
          <p:cNvGrpSpPr/>
          <p:nvPr/>
        </p:nvGrpSpPr>
        <p:grpSpPr>
          <a:xfrm>
            <a:off x="7925059" y="4743271"/>
            <a:ext cx="4386960" cy="634680"/>
            <a:chOff x="7925059" y="4743271"/>
            <a:chExt cx="4386960" cy="634680"/>
          </a:xfrm>
        </p:grpSpPr>
        <mc:AlternateContent xmlns:mc="http://schemas.openxmlformats.org/markup-compatibility/2006">
          <mc:Choice xmlns:p14="http://schemas.microsoft.com/office/powerpoint/2010/main" Requires="p14">
            <p:contentPart p14:bwMode="auto" r:id="rId27">
              <p14:nvContentPartPr>
                <p14:cNvPr id="20" name="Ink 19">
                  <a:extLst>
                    <a:ext uri="{FF2B5EF4-FFF2-40B4-BE49-F238E27FC236}">
                      <a16:creationId xmlns:a16="http://schemas.microsoft.com/office/drawing/2014/main" id="{4AFAFE48-37F6-1C2C-4E13-658030B501BB}"/>
                    </a:ext>
                  </a:extLst>
                </p14:cNvPr>
                <p14:cNvContentPartPr/>
                <p14:nvPr/>
              </p14:nvContentPartPr>
              <p14:xfrm>
                <a:off x="7925059" y="4911751"/>
                <a:ext cx="151560" cy="149040"/>
              </p14:xfrm>
            </p:contentPart>
          </mc:Choice>
          <mc:Fallback>
            <p:pic>
              <p:nvPicPr>
                <p:cNvPr id="20" name="Ink 19">
                  <a:extLst>
                    <a:ext uri="{FF2B5EF4-FFF2-40B4-BE49-F238E27FC236}">
                      <a16:creationId xmlns:a16="http://schemas.microsoft.com/office/drawing/2014/main" id="{4AFAFE48-37F6-1C2C-4E13-658030B501BB}"/>
                    </a:ext>
                  </a:extLst>
                </p:cNvPr>
                <p:cNvPicPr/>
                <p:nvPr/>
              </p:nvPicPr>
              <p:blipFill>
                <a:blip r:embed="rId28"/>
                <a:stretch>
                  <a:fillRect/>
                </a:stretch>
              </p:blipFill>
              <p:spPr>
                <a:xfrm>
                  <a:off x="7920739" y="4907431"/>
                  <a:ext cx="1602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6ABB14A6-4BC4-B359-3489-344A5B0AF677}"/>
                    </a:ext>
                  </a:extLst>
                </p14:cNvPr>
                <p14:cNvContentPartPr/>
                <p14:nvPr/>
              </p14:nvContentPartPr>
              <p14:xfrm>
                <a:off x="8076619" y="4973671"/>
                <a:ext cx="185040" cy="101520"/>
              </p14:xfrm>
            </p:contentPart>
          </mc:Choice>
          <mc:Fallback>
            <p:pic>
              <p:nvPicPr>
                <p:cNvPr id="21" name="Ink 20">
                  <a:extLst>
                    <a:ext uri="{FF2B5EF4-FFF2-40B4-BE49-F238E27FC236}">
                      <a16:creationId xmlns:a16="http://schemas.microsoft.com/office/drawing/2014/main" id="{6ABB14A6-4BC4-B359-3489-344A5B0AF677}"/>
                    </a:ext>
                  </a:extLst>
                </p:cNvPr>
                <p:cNvPicPr/>
                <p:nvPr/>
              </p:nvPicPr>
              <p:blipFill>
                <a:blip r:embed="rId30"/>
                <a:stretch>
                  <a:fillRect/>
                </a:stretch>
              </p:blipFill>
              <p:spPr>
                <a:xfrm>
                  <a:off x="8072299" y="4969351"/>
                  <a:ext cx="1936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5938C261-5799-16DE-AFEF-06057FA8C0E2}"/>
                    </a:ext>
                  </a:extLst>
                </p14:cNvPr>
                <p14:cNvContentPartPr/>
                <p14:nvPr/>
              </p14:nvContentPartPr>
              <p14:xfrm>
                <a:off x="8318899" y="4954951"/>
                <a:ext cx="24480" cy="68040"/>
              </p14:xfrm>
            </p:contentPart>
          </mc:Choice>
          <mc:Fallback>
            <p:pic>
              <p:nvPicPr>
                <p:cNvPr id="22" name="Ink 21">
                  <a:extLst>
                    <a:ext uri="{FF2B5EF4-FFF2-40B4-BE49-F238E27FC236}">
                      <a16:creationId xmlns:a16="http://schemas.microsoft.com/office/drawing/2014/main" id="{5938C261-5799-16DE-AFEF-06057FA8C0E2}"/>
                    </a:ext>
                  </a:extLst>
                </p:cNvPr>
                <p:cNvPicPr/>
                <p:nvPr/>
              </p:nvPicPr>
              <p:blipFill>
                <a:blip r:embed="rId32"/>
                <a:stretch>
                  <a:fillRect/>
                </a:stretch>
              </p:blipFill>
              <p:spPr>
                <a:xfrm>
                  <a:off x="8314579" y="4950631"/>
                  <a:ext cx="331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F9091965-0046-16E4-4179-35AFCEECD6C7}"/>
                    </a:ext>
                  </a:extLst>
                </p14:cNvPr>
                <p14:cNvContentPartPr/>
                <p14:nvPr/>
              </p14:nvContentPartPr>
              <p14:xfrm>
                <a:off x="8388379" y="4841191"/>
                <a:ext cx="354960" cy="200160"/>
              </p14:xfrm>
            </p:contentPart>
          </mc:Choice>
          <mc:Fallback>
            <p:pic>
              <p:nvPicPr>
                <p:cNvPr id="23" name="Ink 22">
                  <a:extLst>
                    <a:ext uri="{FF2B5EF4-FFF2-40B4-BE49-F238E27FC236}">
                      <a16:creationId xmlns:a16="http://schemas.microsoft.com/office/drawing/2014/main" id="{F9091965-0046-16E4-4179-35AFCEECD6C7}"/>
                    </a:ext>
                  </a:extLst>
                </p:cNvPr>
                <p:cNvPicPr/>
                <p:nvPr/>
              </p:nvPicPr>
              <p:blipFill>
                <a:blip r:embed="rId34"/>
                <a:stretch>
                  <a:fillRect/>
                </a:stretch>
              </p:blipFill>
              <p:spPr>
                <a:xfrm>
                  <a:off x="8384059" y="4836871"/>
                  <a:ext cx="3636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C7DF57AA-1B12-0C4C-7CA7-FC8DB8105E85}"/>
                    </a:ext>
                  </a:extLst>
                </p14:cNvPr>
                <p14:cNvContentPartPr/>
                <p14:nvPr/>
              </p14:nvContentPartPr>
              <p14:xfrm>
                <a:off x="8605459" y="4878631"/>
                <a:ext cx="83880" cy="31320"/>
              </p14:xfrm>
            </p:contentPart>
          </mc:Choice>
          <mc:Fallback>
            <p:pic>
              <p:nvPicPr>
                <p:cNvPr id="24" name="Ink 23">
                  <a:extLst>
                    <a:ext uri="{FF2B5EF4-FFF2-40B4-BE49-F238E27FC236}">
                      <a16:creationId xmlns:a16="http://schemas.microsoft.com/office/drawing/2014/main" id="{C7DF57AA-1B12-0C4C-7CA7-FC8DB8105E85}"/>
                    </a:ext>
                  </a:extLst>
                </p:cNvPr>
                <p:cNvPicPr/>
                <p:nvPr/>
              </p:nvPicPr>
              <p:blipFill>
                <a:blip r:embed="rId36"/>
                <a:stretch>
                  <a:fillRect/>
                </a:stretch>
              </p:blipFill>
              <p:spPr>
                <a:xfrm>
                  <a:off x="8601139" y="4874311"/>
                  <a:ext cx="9252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585631DB-9301-A9D3-AB77-DBD328FBC8E8}"/>
                    </a:ext>
                  </a:extLst>
                </p14:cNvPr>
                <p14:cNvContentPartPr/>
                <p14:nvPr/>
              </p14:nvContentPartPr>
              <p14:xfrm>
                <a:off x="8720659" y="4837231"/>
                <a:ext cx="527400" cy="391680"/>
              </p14:xfrm>
            </p:contentPart>
          </mc:Choice>
          <mc:Fallback>
            <p:pic>
              <p:nvPicPr>
                <p:cNvPr id="25" name="Ink 24">
                  <a:extLst>
                    <a:ext uri="{FF2B5EF4-FFF2-40B4-BE49-F238E27FC236}">
                      <a16:creationId xmlns:a16="http://schemas.microsoft.com/office/drawing/2014/main" id="{585631DB-9301-A9D3-AB77-DBD328FBC8E8}"/>
                    </a:ext>
                  </a:extLst>
                </p:cNvPr>
                <p:cNvPicPr/>
                <p:nvPr/>
              </p:nvPicPr>
              <p:blipFill>
                <a:blip r:embed="rId38"/>
                <a:stretch>
                  <a:fillRect/>
                </a:stretch>
              </p:blipFill>
              <p:spPr>
                <a:xfrm>
                  <a:off x="8716339" y="4832911"/>
                  <a:ext cx="53604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Ink 26">
                  <a:extLst>
                    <a:ext uri="{FF2B5EF4-FFF2-40B4-BE49-F238E27FC236}">
                      <a16:creationId xmlns:a16="http://schemas.microsoft.com/office/drawing/2014/main" id="{1B0730E1-E5BA-DA9E-B8C0-784677F84AED}"/>
                    </a:ext>
                  </a:extLst>
                </p14:cNvPr>
                <p14:cNvContentPartPr/>
                <p14:nvPr/>
              </p14:nvContentPartPr>
              <p14:xfrm>
                <a:off x="8865019" y="4904191"/>
                <a:ext cx="360" cy="360"/>
              </p14:xfrm>
            </p:contentPart>
          </mc:Choice>
          <mc:Fallback>
            <p:pic>
              <p:nvPicPr>
                <p:cNvPr id="27" name="Ink 26">
                  <a:extLst>
                    <a:ext uri="{FF2B5EF4-FFF2-40B4-BE49-F238E27FC236}">
                      <a16:creationId xmlns:a16="http://schemas.microsoft.com/office/drawing/2014/main" id="{1B0730E1-E5BA-DA9E-B8C0-784677F84AED}"/>
                    </a:ext>
                  </a:extLst>
                </p:cNvPr>
                <p:cNvPicPr/>
                <p:nvPr/>
              </p:nvPicPr>
              <p:blipFill>
                <a:blip r:embed="rId40"/>
                <a:stretch>
                  <a:fillRect/>
                </a:stretch>
              </p:blipFill>
              <p:spPr>
                <a:xfrm>
                  <a:off x="8860699" y="489987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3F0F105F-68FE-DD34-5117-E7E1DD0849F9}"/>
                    </a:ext>
                  </a:extLst>
                </p14:cNvPr>
                <p14:cNvContentPartPr/>
                <p14:nvPr/>
              </p14:nvContentPartPr>
              <p14:xfrm>
                <a:off x="9514099" y="4743271"/>
                <a:ext cx="745560" cy="338400"/>
              </p14:xfrm>
            </p:contentPart>
          </mc:Choice>
          <mc:Fallback>
            <p:pic>
              <p:nvPicPr>
                <p:cNvPr id="29" name="Ink 28">
                  <a:extLst>
                    <a:ext uri="{FF2B5EF4-FFF2-40B4-BE49-F238E27FC236}">
                      <a16:creationId xmlns:a16="http://schemas.microsoft.com/office/drawing/2014/main" id="{3F0F105F-68FE-DD34-5117-E7E1DD0849F9}"/>
                    </a:ext>
                  </a:extLst>
                </p:cNvPr>
                <p:cNvPicPr/>
                <p:nvPr/>
              </p:nvPicPr>
              <p:blipFill>
                <a:blip r:embed="rId42"/>
                <a:stretch>
                  <a:fillRect/>
                </a:stretch>
              </p:blipFill>
              <p:spPr>
                <a:xfrm>
                  <a:off x="9509779" y="4738951"/>
                  <a:ext cx="75420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CE897891-C21B-08EA-F22E-38E44606C807}"/>
                    </a:ext>
                  </a:extLst>
                </p14:cNvPr>
                <p14:cNvContentPartPr/>
                <p14:nvPr/>
              </p14:nvContentPartPr>
              <p14:xfrm>
                <a:off x="9743779" y="4862431"/>
                <a:ext cx="69120" cy="21240"/>
              </p14:xfrm>
            </p:contentPart>
          </mc:Choice>
          <mc:Fallback>
            <p:pic>
              <p:nvPicPr>
                <p:cNvPr id="30" name="Ink 29">
                  <a:extLst>
                    <a:ext uri="{FF2B5EF4-FFF2-40B4-BE49-F238E27FC236}">
                      <a16:creationId xmlns:a16="http://schemas.microsoft.com/office/drawing/2014/main" id="{CE897891-C21B-08EA-F22E-38E44606C807}"/>
                    </a:ext>
                  </a:extLst>
                </p:cNvPr>
                <p:cNvPicPr/>
                <p:nvPr/>
              </p:nvPicPr>
              <p:blipFill>
                <a:blip r:embed="rId44"/>
                <a:stretch>
                  <a:fillRect/>
                </a:stretch>
              </p:blipFill>
              <p:spPr>
                <a:xfrm>
                  <a:off x="9739459" y="4858111"/>
                  <a:ext cx="777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2" name="Ink 31">
                  <a:extLst>
                    <a:ext uri="{FF2B5EF4-FFF2-40B4-BE49-F238E27FC236}">
                      <a16:creationId xmlns:a16="http://schemas.microsoft.com/office/drawing/2014/main" id="{0F24FE19-2E62-7942-1E7C-6AE5137BB549}"/>
                    </a:ext>
                  </a:extLst>
                </p14:cNvPr>
                <p14:cNvContentPartPr/>
                <p14:nvPr/>
              </p14:nvContentPartPr>
              <p14:xfrm>
                <a:off x="10478539" y="4805191"/>
                <a:ext cx="534600" cy="276120"/>
              </p14:xfrm>
            </p:contentPart>
          </mc:Choice>
          <mc:Fallback>
            <p:pic>
              <p:nvPicPr>
                <p:cNvPr id="32" name="Ink 31">
                  <a:extLst>
                    <a:ext uri="{FF2B5EF4-FFF2-40B4-BE49-F238E27FC236}">
                      <a16:creationId xmlns:a16="http://schemas.microsoft.com/office/drawing/2014/main" id="{0F24FE19-2E62-7942-1E7C-6AE5137BB549}"/>
                    </a:ext>
                  </a:extLst>
                </p:cNvPr>
                <p:cNvPicPr/>
                <p:nvPr/>
              </p:nvPicPr>
              <p:blipFill>
                <a:blip r:embed="rId46"/>
                <a:stretch>
                  <a:fillRect/>
                </a:stretch>
              </p:blipFill>
              <p:spPr>
                <a:xfrm>
                  <a:off x="10474219" y="4800871"/>
                  <a:ext cx="54324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3" name="Ink 32">
                  <a:extLst>
                    <a:ext uri="{FF2B5EF4-FFF2-40B4-BE49-F238E27FC236}">
                      <a16:creationId xmlns:a16="http://schemas.microsoft.com/office/drawing/2014/main" id="{D1FCF1D3-9089-AB02-4B03-731B30E28150}"/>
                    </a:ext>
                  </a:extLst>
                </p14:cNvPr>
                <p14:cNvContentPartPr/>
                <p14:nvPr/>
              </p14:nvContentPartPr>
              <p14:xfrm>
                <a:off x="10770859" y="4886551"/>
                <a:ext cx="98280" cy="45360"/>
              </p14:xfrm>
            </p:contentPart>
          </mc:Choice>
          <mc:Fallback>
            <p:pic>
              <p:nvPicPr>
                <p:cNvPr id="33" name="Ink 32">
                  <a:extLst>
                    <a:ext uri="{FF2B5EF4-FFF2-40B4-BE49-F238E27FC236}">
                      <a16:creationId xmlns:a16="http://schemas.microsoft.com/office/drawing/2014/main" id="{D1FCF1D3-9089-AB02-4B03-731B30E28150}"/>
                    </a:ext>
                  </a:extLst>
                </p:cNvPr>
                <p:cNvPicPr/>
                <p:nvPr/>
              </p:nvPicPr>
              <p:blipFill>
                <a:blip r:embed="rId48"/>
                <a:stretch>
                  <a:fillRect/>
                </a:stretch>
              </p:blipFill>
              <p:spPr>
                <a:xfrm>
                  <a:off x="10766539" y="4882231"/>
                  <a:ext cx="1069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4" name="Ink 33">
                  <a:extLst>
                    <a:ext uri="{FF2B5EF4-FFF2-40B4-BE49-F238E27FC236}">
                      <a16:creationId xmlns:a16="http://schemas.microsoft.com/office/drawing/2014/main" id="{84C39A39-81AE-25B4-B734-321EA258ED4F}"/>
                    </a:ext>
                  </a:extLst>
                </p14:cNvPr>
                <p14:cNvContentPartPr/>
                <p14:nvPr/>
              </p14:nvContentPartPr>
              <p14:xfrm>
                <a:off x="10431019" y="4895191"/>
                <a:ext cx="88200" cy="3960"/>
              </p14:xfrm>
            </p:contentPart>
          </mc:Choice>
          <mc:Fallback>
            <p:pic>
              <p:nvPicPr>
                <p:cNvPr id="34" name="Ink 33">
                  <a:extLst>
                    <a:ext uri="{FF2B5EF4-FFF2-40B4-BE49-F238E27FC236}">
                      <a16:creationId xmlns:a16="http://schemas.microsoft.com/office/drawing/2014/main" id="{84C39A39-81AE-25B4-B734-321EA258ED4F}"/>
                    </a:ext>
                  </a:extLst>
                </p:cNvPr>
                <p:cNvPicPr/>
                <p:nvPr/>
              </p:nvPicPr>
              <p:blipFill>
                <a:blip r:embed="rId50"/>
                <a:stretch>
                  <a:fillRect/>
                </a:stretch>
              </p:blipFill>
              <p:spPr>
                <a:xfrm>
                  <a:off x="10426699" y="4890871"/>
                  <a:ext cx="968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6" name="Ink 35">
                  <a:extLst>
                    <a:ext uri="{FF2B5EF4-FFF2-40B4-BE49-F238E27FC236}">
                      <a16:creationId xmlns:a16="http://schemas.microsoft.com/office/drawing/2014/main" id="{9347BCA5-C9D3-014E-0173-4377896312F0}"/>
                    </a:ext>
                  </a:extLst>
                </p14:cNvPr>
                <p14:cNvContentPartPr/>
                <p14:nvPr/>
              </p14:nvContentPartPr>
              <p14:xfrm>
                <a:off x="8045299" y="4940191"/>
                <a:ext cx="230760" cy="63360"/>
              </p14:xfrm>
            </p:contentPart>
          </mc:Choice>
          <mc:Fallback>
            <p:pic>
              <p:nvPicPr>
                <p:cNvPr id="36" name="Ink 35">
                  <a:extLst>
                    <a:ext uri="{FF2B5EF4-FFF2-40B4-BE49-F238E27FC236}">
                      <a16:creationId xmlns:a16="http://schemas.microsoft.com/office/drawing/2014/main" id="{9347BCA5-C9D3-014E-0173-4377896312F0}"/>
                    </a:ext>
                  </a:extLst>
                </p:cNvPr>
                <p:cNvPicPr/>
                <p:nvPr/>
              </p:nvPicPr>
              <p:blipFill>
                <a:blip r:embed="rId52"/>
                <a:stretch>
                  <a:fillRect/>
                </a:stretch>
              </p:blipFill>
              <p:spPr>
                <a:xfrm>
                  <a:off x="8040979" y="4935871"/>
                  <a:ext cx="2394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7" name="Ink 36">
                  <a:extLst>
                    <a:ext uri="{FF2B5EF4-FFF2-40B4-BE49-F238E27FC236}">
                      <a16:creationId xmlns:a16="http://schemas.microsoft.com/office/drawing/2014/main" id="{C7B4F866-0B87-5ED2-1D4B-35B95428110E}"/>
                    </a:ext>
                  </a:extLst>
                </p14:cNvPr>
                <p14:cNvContentPartPr/>
                <p14:nvPr/>
              </p14:nvContentPartPr>
              <p14:xfrm>
                <a:off x="8251939" y="4940911"/>
                <a:ext cx="136440" cy="30600"/>
              </p14:xfrm>
            </p:contentPart>
          </mc:Choice>
          <mc:Fallback>
            <p:pic>
              <p:nvPicPr>
                <p:cNvPr id="37" name="Ink 36">
                  <a:extLst>
                    <a:ext uri="{FF2B5EF4-FFF2-40B4-BE49-F238E27FC236}">
                      <a16:creationId xmlns:a16="http://schemas.microsoft.com/office/drawing/2014/main" id="{C7B4F866-0B87-5ED2-1D4B-35B95428110E}"/>
                    </a:ext>
                  </a:extLst>
                </p:cNvPr>
                <p:cNvPicPr/>
                <p:nvPr/>
              </p:nvPicPr>
              <p:blipFill>
                <a:blip r:embed="rId54"/>
                <a:stretch>
                  <a:fillRect/>
                </a:stretch>
              </p:blipFill>
              <p:spPr>
                <a:xfrm>
                  <a:off x="8247619" y="4936591"/>
                  <a:ext cx="1450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8" name="Ink 37">
                  <a:extLst>
                    <a:ext uri="{FF2B5EF4-FFF2-40B4-BE49-F238E27FC236}">
                      <a16:creationId xmlns:a16="http://schemas.microsoft.com/office/drawing/2014/main" id="{189DFD8E-4F1E-9A7C-D544-CE553896C9FA}"/>
                    </a:ext>
                  </a:extLst>
                </p14:cNvPr>
                <p14:cNvContentPartPr/>
                <p14:nvPr/>
              </p14:nvContentPartPr>
              <p14:xfrm>
                <a:off x="8072659" y="5247991"/>
                <a:ext cx="4239360" cy="129960"/>
              </p14:xfrm>
            </p:contentPart>
          </mc:Choice>
          <mc:Fallback>
            <p:pic>
              <p:nvPicPr>
                <p:cNvPr id="38" name="Ink 37">
                  <a:extLst>
                    <a:ext uri="{FF2B5EF4-FFF2-40B4-BE49-F238E27FC236}">
                      <a16:creationId xmlns:a16="http://schemas.microsoft.com/office/drawing/2014/main" id="{189DFD8E-4F1E-9A7C-D544-CE553896C9FA}"/>
                    </a:ext>
                  </a:extLst>
                </p:cNvPr>
                <p:cNvPicPr/>
                <p:nvPr/>
              </p:nvPicPr>
              <p:blipFill>
                <a:blip r:embed="rId56"/>
                <a:stretch>
                  <a:fillRect/>
                </a:stretch>
              </p:blipFill>
              <p:spPr>
                <a:xfrm>
                  <a:off x="8068339" y="5243671"/>
                  <a:ext cx="42480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9" name="Ink 38">
                  <a:extLst>
                    <a:ext uri="{FF2B5EF4-FFF2-40B4-BE49-F238E27FC236}">
                      <a16:creationId xmlns:a16="http://schemas.microsoft.com/office/drawing/2014/main" id="{9B39F70B-964B-EE0F-7039-654918D2A5A2}"/>
                    </a:ext>
                  </a:extLst>
                </p14:cNvPr>
                <p14:cNvContentPartPr/>
                <p14:nvPr/>
              </p14:nvContentPartPr>
              <p14:xfrm>
                <a:off x="9045019" y="5237551"/>
                <a:ext cx="1975680" cy="39240"/>
              </p14:xfrm>
            </p:contentPart>
          </mc:Choice>
          <mc:Fallback>
            <p:pic>
              <p:nvPicPr>
                <p:cNvPr id="39" name="Ink 38">
                  <a:extLst>
                    <a:ext uri="{FF2B5EF4-FFF2-40B4-BE49-F238E27FC236}">
                      <a16:creationId xmlns:a16="http://schemas.microsoft.com/office/drawing/2014/main" id="{9B39F70B-964B-EE0F-7039-654918D2A5A2}"/>
                    </a:ext>
                  </a:extLst>
                </p:cNvPr>
                <p:cNvPicPr/>
                <p:nvPr/>
              </p:nvPicPr>
              <p:blipFill>
                <a:blip r:embed="rId58"/>
                <a:stretch>
                  <a:fillRect/>
                </a:stretch>
              </p:blipFill>
              <p:spPr>
                <a:xfrm>
                  <a:off x="9040699" y="5233231"/>
                  <a:ext cx="1984320" cy="47880"/>
                </a:xfrm>
                <a:prstGeom prst="rect">
                  <a:avLst/>
                </a:prstGeom>
              </p:spPr>
            </p:pic>
          </mc:Fallback>
        </mc:AlternateContent>
      </p:grpSp>
      <p:grpSp>
        <p:nvGrpSpPr>
          <p:cNvPr id="44" name="Group 43">
            <a:extLst>
              <a:ext uri="{FF2B5EF4-FFF2-40B4-BE49-F238E27FC236}">
                <a16:creationId xmlns:a16="http://schemas.microsoft.com/office/drawing/2014/main" id="{838D6BBF-285D-EB64-C37B-AE8369BF22D9}"/>
              </a:ext>
            </a:extLst>
          </p:cNvPr>
          <p:cNvGrpSpPr/>
          <p:nvPr/>
        </p:nvGrpSpPr>
        <p:grpSpPr>
          <a:xfrm>
            <a:off x="548299" y="1079911"/>
            <a:ext cx="620280" cy="2757240"/>
            <a:chOff x="548299" y="1079911"/>
            <a:chExt cx="620280" cy="2757240"/>
          </a:xfrm>
        </p:grpSpPr>
        <mc:AlternateContent xmlns:mc="http://schemas.openxmlformats.org/markup-compatibility/2006">
          <mc:Choice xmlns:p14="http://schemas.microsoft.com/office/powerpoint/2010/main" Requires="p14">
            <p:contentPart p14:bwMode="auto" r:id="rId59">
              <p14:nvContentPartPr>
                <p14:cNvPr id="42" name="Ink 41">
                  <a:extLst>
                    <a:ext uri="{FF2B5EF4-FFF2-40B4-BE49-F238E27FC236}">
                      <a16:creationId xmlns:a16="http://schemas.microsoft.com/office/drawing/2014/main" id="{FDFF054A-B91F-13F1-F27E-077ADB8167CC}"/>
                    </a:ext>
                  </a:extLst>
                </p14:cNvPr>
                <p14:cNvContentPartPr/>
                <p14:nvPr/>
              </p14:nvContentPartPr>
              <p14:xfrm>
                <a:off x="548299" y="1079911"/>
                <a:ext cx="438840" cy="2757240"/>
              </p14:xfrm>
            </p:contentPart>
          </mc:Choice>
          <mc:Fallback>
            <p:pic>
              <p:nvPicPr>
                <p:cNvPr id="42" name="Ink 41">
                  <a:extLst>
                    <a:ext uri="{FF2B5EF4-FFF2-40B4-BE49-F238E27FC236}">
                      <a16:creationId xmlns:a16="http://schemas.microsoft.com/office/drawing/2014/main" id="{FDFF054A-B91F-13F1-F27E-077ADB8167CC}"/>
                    </a:ext>
                  </a:extLst>
                </p:cNvPr>
                <p:cNvPicPr/>
                <p:nvPr/>
              </p:nvPicPr>
              <p:blipFill>
                <a:blip r:embed="rId60"/>
                <a:stretch>
                  <a:fillRect/>
                </a:stretch>
              </p:blipFill>
              <p:spPr>
                <a:xfrm>
                  <a:off x="543979" y="1075591"/>
                  <a:ext cx="447480" cy="27658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3" name="Ink 42">
                  <a:extLst>
                    <a:ext uri="{FF2B5EF4-FFF2-40B4-BE49-F238E27FC236}">
                      <a16:creationId xmlns:a16="http://schemas.microsoft.com/office/drawing/2014/main" id="{E879E7B1-B0E0-243A-AE29-E6C80DB05E32}"/>
                    </a:ext>
                  </a:extLst>
                </p14:cNvPr>
                <p14:cNvContentPartPr/>
                <p14:nvPr/>
              </p14:nvContentPartPr>
              <p14:xfrm>
                <a:off x="849979" y="3667231"/>
                <a:ext cx="318600" cy="163080"/>
              </p14:xfrm>
            </p:contentPart>
          </mc:Choice>
          <mc:Fallback>
            <p:pic>
              <p:nvPicPr>
                <p:cNvPr id="43" name="Ink 42">
                  <a:extLst>
                    <a:ext uri="{FF2B5EF4-FFF2-40B4-BE49-F238E27FC236}">
                      <a16:creationId xmlns:a16="http://schemas.microsoft.com/office/drawing/2014/main" id="{E879E7B1-B0E0-243A-AE29-E6C80DB05E32}"/>
                    </a:ext>
                  </a:extLst>
                </p:cNvPr>
                <p:cNvPicPr/>
                <p:nvPr/>
              </p:nvPicPr>
              <p:blipFill>
                <a:blip r:embed="rId62"/>
                <a:stretch>
                  <a:fillRect/>
                </a:stretch>
              </p:blipFill>
              <p:spPr>
                <a:xfrm>
                  <a:off x="845659" y="3662911"/>
                  <a:ext cx="327240" cy="171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3">
            <p14:nvContentPartPr>
              <p14:cNvPr id="45" name="Ink 44">
                <a:extLst>
                  <a:ext uri="{FF2B5EF4-FFF2-40B4-BE49-F238E27FC236}">
                    <a16:creationId xmlns:a16="http://schemas.microsoft.com/office/drawing/2014/main" id="{56C346D3-7A5C-6336-573E-644C49AB476A}"/>
                  </a:ext>
                </a:extLst>
              </p14:cNvPr>
              <p14:cNvContentPartPr/>
              <p14:nvPr/>
            </p14:nvContentPartPr>
            <p14:xfrm>
              <a:off x="5475619" y="3590551"/>
              <a:ext cx="360" cy="360"/>
            </p14:xfrm>
          </p:contentPart>
        </mc:Choice>
        <mc:Fallback>
          <p:pic>
            <p:nvPicPr>
              <p:cNvPr id="45" name="Ink 44">
                <a:extLst>
                  <a:ext uri="{FF2B5EF4-FFF2-40B4-BE49-F238E27FC236}">
                    <a16:creationId xmlns:a16="http://schemas.microsoft.com/office/drawing/2014/main" id="{56C346D3-7A5C-6336-573E-644C49AB476A}"/>
                  </a:ext>
                </a:extLst>
              </p:cNvPr>
              <p:cNvPicPr/>
              <p:nvPr/>
            </p:nvPicPr>
            <p:blipFill>
              <a:blip r:embed="rId40"/>
              <a:stretch>
                <a:fillRect/>
              </a:stretch>
            </p:blipFill>
            <p:spPr>
              <a:xfrm>
                <a:off x="5471299" y="358623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F193854A-E9A4-785A-C89B-4D3B0B0C8B83}"/>
                  </a:ext>
                </a:extLst>
              </p14:cNvPr>
              <p14:cNvContentPartPr/>
              <p14:nvPr/>
            </p14:nvContentPartPr>
            <p14:xfrm>
              <a:off x="-386621" y="4361671"/>
              <a:ext cx="360" cy="360"/>
            </p14:xfrm>
          </p:contentPart>
        </mc:Choice>
        <mc:Fallback>
          <p:pic>
            <p:nvPicPr>
              <p:cNvPr id="46" name="Ink 45">
                <a:extLst>
                  <a:ext uri="{FF2B5EF4-FFF2-40B4-BE49-F238E27FC236}">
                    <a16:creationId xmlns:a16="http://schemas.microsoft.com/office/drawing/2014/main" id="{F193854A-E9A4-785A-C89B-4D3B0B0C8B83}"/>
                  </a:ext>
                </a:extLst>
              </p:cNvPr>
              <p:cNvPicPr/>
              <p:nvPr/>
            </p:nvPicPr>
            <p:blipFill>
              <a:blip r:embed="rId40"/>
              <a:stretch>
                <a:fillRect/>
              </a:stretch>
            </p:blipFill>
            <p:spPr>
              <a:xfrm>
                <a:off x="-390941" y="4357351"/>
                <a:ext cx="9000" cy="9000"/>
              </a:xfrm>
              <a:prstGeom prst="rect">
                <a:avLst/>
              </a:prstGeom>
            </p:spPr>
          </p:pic>
        </mc:Fallback>
      </mc:AlternateContent>
    </p:spTree>
    <p:extLst>
      <p:ext uri="{BB962C8B-B14F-4D97-AF65-F5344CB8AC3E}">
        <p14:creationId xmlns:p14="http://schemas.microsoft.com/office/powerpoint/2010/main" val="289889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383847"/>
          </a:xfrm>
        </p:spPr>
        <p:txBody>
          <a:bodyPr>
            <a:normAutofit fontScale="90000"/>
          </a:bodyPr>
          <a:lstStyle/>
          <a:p>
            <a:r>
              <a:rPr lang="en-US" sz="3200" dirty="0">
                <a:cs typeface="Calibri Light"/>
              </a:rPr>
              <a:t>Latent period is not a constant but a function</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E6D3E7-FBB6-2D2F-25C5-2DDBF2ECDC30}"/>
                  </a:ext>
                </a:extLst>
              </p:cNvPr>
              <p:cNvSpPr>
                <a:spLocks noGrp="1"/>
              </p:cNvSpPr>
              <p:nvPr>
                <p:ph idx="1"/>
              </p:nvPr>
            </p:nvSpPr>
            <p:spPr>
              <a:xfrm>
                <a:off x="917650" y="930005"/>
                <a:ext cx="10436150" cy="5246958"/>
              </a:xfrm>
            </p:spPr>
            <p:txBody>
              <a:bodyPr vert="horz" lIns="91440" tIns="45720" rIns="91440" bIns="45720" rtlCol="0" anchor="t">
                <a:normAutofit/>
              </a:bodyPr>
              <a:lstStyle/>
              <a:p>
                <a:r>
                  <a:rPr lang="en-US" sz="1200" dirty="0">
                    <a:cs typeface="Calibri" panose="020F0502020204030204"/>
                  </a:rPr>
                  <a:t>Even in non-compartmental model – put lysis term as </a:t>
                </a:r>
                <a14:m>
                  <m:oMath xmlns:m="http://schemas.openxmlformats.org/officeDocument/2006/math">
                    <m:r>
                      <a:rPr lang="en-US" sz="1200" b="0" i="1" smtClean="0">
                        <a:latin typeface="Cambria Math" panose="02040503050406030204" pitchFamily="18" charset="0"/>
                        <a:cs typeface="Calibri" panose="020F0502020204030204"/>
                      </a:rPr>
                      <m:t>𝜙𝛽</m:t>
                    </m:r>
                    <m:r>
                      <a:rPr lang="en-US" sz="1200" b="0" i="1" smtClean="0">
                        <a:latin typeface="Cambria Math" panose="02040503050406030204" pitchFamily="18" charset="0"/>
                        <a:cs typeface="Calibri" panose="020F0502020204030204"/>
                      </a:rPr>
                      <m:t>𝑆𝑉</m:t>
                    </m:r>
                    <m:sSup>
                      <m:sSupPr>
                        <m:ctrlPr>
                          <a:rPr lang="en-US" sz="1200" b="0" i="1" smtClean="0">
                            <a:latin typeface="Cambria Math" panose="02040503050406030204" pitchFamily="18" charset="0"/>
                            <a:cs typeface="Calibri" panose="020F0502020204030204"/>
                          </a:rPr>
                        </m:ctrlPr>
                      </m:sSupPr>
                      <m:e>
                        <m:r>
                          <a:rPr lang="en-US" sz="1200" b="0" i="1" smtClean="0">
                            <a:latin typeface="Cambria Math" panose="02040503050406030204" pitchFamily="18" charset="0"/>
                            <a:cs typeface="Calibri" panose="020F0502020204030204"/>
                          </a:rPr>
                          <m:t>𝑒</m:t>
                        </m:r>
                      </m:e>
                      <m:sup>
                        <m:r>
                          <a:rPr lang="en-US" sz="1200" b="0" i="1" smtClean="0">
                            <a:latin typeface="Cambria Math" panose="02040503050406030204" pitchFamily="18" charset="0"/>
                            <a:cs typeface="Calibri" panose="020F0502020204030204"/>
                          </a:rPr>
                          <m:t>−</m:t>
                        </m:r>
                        <m:r>
                          <a:rPr lang="en-US" sz="1200" b="0" i="1" smtClean="0">
                            <a:latin typeface="Cambria Math" panose="02040503050406030204" pitchFamily="18" charset="0"/>
                            <a:cs typeface="Calibri" panose="020F0502020204030204"/>
                          </a:rPr>
                          <m:t>𝜔</m:t>
                        </m:r>
                        <m:r>
                          <a:rPr lang="en-US" sz="1200" b="0" i="1" smtClean="0">
                            <a:latin typeface="Cambria Math" panose="02040503050406030204" pitchFamily="18" charset="0"/>
                            <a:cs typeface="Calibri" panose="020F0502020204030204"/>
                          </a:rPr>
                          <m:t>𝑡</m:t>
                        </m:r>
                      </m:sup>
                    </m:sSup>
                    <m:r>
                      <a:rPr lang="en-US" sz="1200" b="0" i="1" smtClean="0">
                        <a:latin typeface="Cambria Math" panose="02040503050406030204" pitchFamily="18" charset="0"/>
                        <a:cs typeface="Calibri" panose="020F0502020204030204"/>
                      </a:rPr>
                      <m:t> </m:t>
                    </m:r>
                    <m:r>
                      <a:rPr lang="en-US" sz="1200" b="0" i="0" smtClean="0">
                        <a:latin typeface="Cambria Math" panose="02040503050406030204" pitchFamily="18" charset="0"/>
                        <a:cs typeface="Calibri" panose="020F0502020204030204"/>
                      </a:rPr>
                      <m:t> </m:t>
                    </m:r>
                  </m:oMath>
                </a14:m>
                <a:r>
                  <a:rPr lang="en-US" dirty="0"/>
                  <a:t> </a:t>
                </a:r>
                <a:r>
                  <a:rPr lang="en-US" sz="1200" dirty="0"/>
                  <a:t>so as time progresses, it becomes slower (Joshua’s book </a:t>
                </a:r>
                <a:r>
                  <a:rPr lang="en-US" sz="1200" dirty="0" err="1"/>
                  <a:t>pg</a:t>
                </a:r>
                <a:r>
                  <a:rPr lang="en-US" sz="1200" dirty="0"/>
                  <a:t> 82)</a:t>
                </a:r>
              </a:p>
              <a:p>
                <a:r>
                  <a:rPr lang="en-US" sz="1200" dirty="0"/>
                  <a:t> or if we want no lysis in the beginning, we can use another probability of lysis p(t) so that it is like p(t) = (1-exp(-at)) – so initially no lysis (</a:t>
                </a:r>
                <a:r>
                  <a:rPr lang="en-US" sz="1200" dirty="0" err="1"/>
                  <a:t>Raunak’s</a:t>
                </a:r>
                <a:r>
                  <a:rPr lang="en-US" sz="1200" dirty="0"/>
                  <a:t> hunch)</a:t>
                </a:r>
              </a:p>
            </p:txBody>
          </p:sp>
        </mc:Choice>
        <mc:Fallback>
          <p:sp>
            <p:nvSpPr>
              <p:cNvPr id="3" name="Content Placeholder 2">
                <a:extLst>
                  <a:ext uri="{FF2B5EF4-FFF2-40B4-BE49-F238E27FC236}">
                    <a16:creationId xmlns:a16="http://schemas.microsoft.com/office/drawing/2014/main" id="{82E6D3E7-FBB6-2D2F-25C5-2DDBF2ECDC30}"/>
                  </a:ext>
                </a:extLst>
              </p:cNvPr>
              <p:cNvSpPr>
                <a:spLocks noGrp="1" noRot="1" noChangeAspect="1" noMove="1" noResize="1" noEditPoints="1" noAdjustHandles="1" noChangeArrowheads="1" noChangeShapeType="1" noTextEdit="1"/>
              </p:cNvSpPr>
              <p:nvPr>
                <p:ph idx="1"/>
              </p:nvPr>
            </p:nvSpPr>
            <p:spPr>
              <a:xfrm>
                <a:off x="917650" y="930005"/>
                <a:ext cx="10436150" cy="524695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1446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cs typeface="Calibri Light"/>
              </a:rPr>
              <a:t>Effects of Debris (surrounding cellular lysates)</a:t>
            </a:r>
          </a:p>
        </p:txBody>
      </p:sp>
      <p:sp>
        <p:nvSpPr>
          <p:cNvPr id="3" name="Content Placeholder 2">
            <a:extLst>
              <a:ext uri="{FF2B5EF4-FFF2-40B4-BE49-F238E27FC236}">
                <a16:creationId xmlns:a16="http://schemas.microsoft.com/office/drawing/2014/main" id="{82E6D3E7-FBB6-2D2F-25C5-2DDBF2ECDC30}"/>
              </a:ext>
            </a:extLst>
          </p:cNvPr>
          <p:cNvSpPr>
            <a:spLocks noGrp="1"/>
          </p:cNvSpPr>
          <p:nvPr>
            <p:ph idx="1"/>
          </p:nvPr>
        </p:nvSpPr>
        <p:spPr>
          <a:xfrm>
            <a:off x="838200" y="976393"/>
            <a:ext cx="10515600" cy="5200570"/>
          </a:xfrm>
        </p:spPr>
        <p:txBody>
          <a:bodyPr>
            <a:normAutofit/>
          </a:bodyPr>
          <a:lstStyle/>
          <a:p>
            <a:r>
              <a:rPr lang="en-US" sz="1200" dirty="0" err="1"/>
              <a:t>Raunak’s</a:t>
            </a:r>
            <a:r>
              <a:rPr lang="en-US" sz="1200" dirty="0"/>
              <a:t> Hill function approach</a:t>
            </a:r>
          </a:p>
          <a:p>
            <a:r>
              <a:rPr lang="en-US" sz="1200" dirty="0"/>
              <a:t>Our attachment to debris theory -- </a:t>
            </a:r>
          </a:p>
        </p:txBody>
      </p:sp>
      <mc:AlternateContent xmlns:mc="http://schemas.openxmlformats.org/markup-compatibility/2006">
        <mc:Choice xmlns:p14="http://schemas.microsoft.com/office/powerpoint/2010/main" Requires="p14">
          <p:contentPart p14:bwMode="auto" r:id="rId2">
            <p14:nvContentPartPr>
              <p14:cNvPr id="78" name="Ink 77">
                <a:extLst>
                  <a:ext uri="{FF2B5EF4-FFF2-40B4-BE49-F238E27FC236}">
                    <a16:creationId xmlns:a16="http://schemas.microsoft.com/office/drawing/2014/main" id="{2FDEF28C-0EE5-7E42-4A44-DDECC26CE338}"/>
                  </a:ext>
                </a:extLst>
              </p14:cNvPr>
              <p14:cNvContentPartPr/>
              <p14:nvPr/>
            </p14:nvContentPartPr>
            <p14:xfrm>
              <a:off x="6368419" y="1919791"/>
              <a:ext cx="1080" cy="9720"/>
            </p14:xfrm>
          </p:contentPart>
        </mc:Choice>
        <mc:Fallback>
          <p:pic>
            <p:nvPicPr>
              <p:cNvPr id="78" name="Ink 77">
                <a:extLst>
                  <a:ext uri="{FF2B5EF4-FFF2-40B4-BE49-F238E27FC236}">
                    <a16:creationId xmlns:a16="http://schemas.microsoft.com/office/drawing/2014/main" id="{2FDEF28C-0EE5-7E42-4A44-DDECC26CE338}"/>
                  </a:ext>
                </a:extLst>
              </p:cNvPr>
              <p:cNvPicPr/>
              <p:nvPr/>
            </p:nvPicPr>
            <p:blipFill>
              <a:blip r:embed="rId3"/>
              <a:stretch>
                <a:fillRect/>
              </a:stretch>
            </p:blipFill>
            <p:spPr>
              <a:xfrm>
                <a:off x="6364099" y="1915471"/>
                <a:ext cx="972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9" name="Ink 78">
                <a:extLst>
                  <a:ext uri="{FF2B5EF4-FFF2-40B4-BE49-F238E27FC236}">
                    <a16:creationId xmlns:a16="http://schemas.microsoft.com/office/drawing/2014/main" id="{C4724372-C6DB-2EF4-5199-2D878929E844}"/>
                  </a:ext>
                </a:extLst>
              </p14:cNvPr>
              <p14:cNvContentPartPr/>
              <p14:nvPr/>
            </p14:nvContentPartPr>
            <p14:xfrm>
              <a:off x="6372739" y="1897831"/>
              <a:ext cx="49320" cy="231840"/>
            </p14:xfrm>
          </p:contentPart>
        </mc:Choice>
        <mc:Fallback>
          <p:pic>
            <p:nvPicPr>
              <p:cNvPr id="79" name="Ink 78">
                <a:extLst>
                  <a:ext uri="{FF2B5EF4-FFF2-40B4-BE49-F238E27FC236}">
                    <a16:creationId xmlns:a16="http://schemas.microsoft.com/office/drawing/2014/main" id="{C4724372-C6DB-2EF4-5199-2D878929E844}"/>
                  </a:ext>
                </a:extLst>
              </p:cNvPr>
              <p:cNvPicPr/>
              <p:nvPr/>
            </p:nvPicPr>
            <p:blipFill>
              <a:blip r:embed="rId5"/>
              <a:stretch>
                <a:fillRect/>
              </a:stretch>
            </p:blipFill>
            <p:spPr>
              <a:xfrm>
                <a:off x="6368419" y="1893511"/>
                <a:ext cx="579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0" name="Ink 79">
                <a:extLst>
                  <a:ext uri="{FF2B5EF4-FFF2-40B4-BE49-F238E27FC236}">
                    <a16:creationId xmlns:a16="http://schemas.microsoft.com/office/drawing/2014/main" id="{2AEE9A12-D397-A49D-F0AC-6C513F622232}"/>
                  </a:ext>
                </a:extLst>
              </p14:cNvPr>
              <p14:cNvContentPartPr/>
              <p14:nvPr/>
            </p14:nvContentPartPr>
            <p14:xfrm>
              <a:off x="6359059" y="1910431"/>
              <a:ext cx="219960" cy="210960"/>
            </p14:xfrm>
          </p:contentPart>
        </mc:Choice>
        <mc:Fallback>
          <p:pic>
            <p:nvPicPr>
              <p:cNvPr id="80" name="Ink 79">
                <a:extLst>
                  <a:ext uri="{FF2B5EF4-FFF2-40B4-BE49-F238E27FC236}">
                    <a16:creationId xmlns:a16="http://schemas.microsoft.com/office/drawing/2014/main" id="{2AEE9A12-D397-A49D-F0AC-6C513F622232}"/>
                  </a:ext>
                </a:extLst>
              </p:cNvPr>
              <p:cNvPicPr/>
              <p:nvPr/>
            </p:nvPicPr>
            <p:blipFill>
              <a:blip r:embed="rId7"/>
              <a:stretch>
                <a:fillRect/>
              </a:stretch>
            </p:blipFill>
            <p:spPr>
              <a:xfrm>
                <a:off x="6354739" y="1906111"/>
                <a:ext cx="2286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1" name="Ink 80">
                <a:extLst>
                  <a:ext uri="{FF2B5EF4-FFF2-40B4-BE49-F238E27FC236}">
                    <a16:creationId xmlns:a16="http://schemas.microsoft.com/office/drawing/2014/main" id="{C03371F4-647D-6F82-AF96-5BDEE42A4E97}"/>
                  </a:ext>
                </a:extLst>
              </p14:cNvPr>
              <p14:cNvContentPartPr/>
              <p14:nvPr/>
            </p14:nvContentPartPr>
            <p14:xfrm>
              <a:off x="6234499" y="1789831"/>
              <a:ext cx="591120" cy="417240"/>
            </p14:xfrm>
          </p:contentPart>
        </mc:Choice>
        <mc:Fallback>
          <p:pic>
            <p:nvPicPr>
              <p:cNvPr id="81" name="Ink 80">
                <a:extLst>
                  <a:ext uri="{FF2B5EF4-FFF2-40B4-BE49-F238E27FC236}">
                    <a16:creationId xmlns:a16="http://schemas.microsoft.com/office/drawing/2014/main" id="{C03371F4-647D-6F82-AF96-5BDEE42A4E97}"/>
                  </a:ext>
                </a:extLst>
              </p:cNvPr>
              <p:cNvPicPr/>
              <p:nvPr/>
            </p:nvPicPr>
            <p:blipFill>
              <a:blip r:embed="rId9"/>
              <a:stretch>
                <a:fillRect/>
              </a:stretch>
            </p:blipFill>
            <p:spPr>
              <a:xfrm>
                <a:off x="6230179" y="1785511"/>
                <a:ext cx="59976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7" name="Ink 86">
                <a:extLst>
                  <a:ext uri="{FF2B5EF4-FFF2-40B4-BE49-F238E27FC236}">
                    <a16:creationId xmlns:a16="http://schemas.microsoft.com/office/drawing/2014/main" id="{FADBD876-21BA-093C-60E9-8D4672D78173}"/>
                  </a:ext>
                </a:extLst>
              </p14:cNvPr>
              <p14:cNvContentPartPr/>
              <p14:nvPr/>
            </p14:nvContentPartPr>
            <p14:xfrm>
              <a:off x="6809779" y="2133271"/>
              <a:ext cx="594000" cy="408240"/>
            </p14:xfrm>
          </p:contentPart>
        </mc:Choice>
        <mc:Fallback>
          <p:pic>
            <p:nvPicPr>
              <p:cNvPr id="87" name="Ink 86">
                <a:extLst>
                  <a:ext uri="{FF2B5EF4-FFF2-40B4-BE49-F238E27FC236}">
                    <a16:creationId xmlns:a16="http://schemas.microsoft.com/office/drawing/2014/main" id="{FADBD876-21BA-093C-60E9-8D4672D78173}"/>
                  </a:ext>
                </a:extLst>
              </p:cNvPr>
              <p:cNvPicPr/>
              <p:nvPr/>
            </p:nvPicPr>
            <p:blipFill>
              <a:blip r:embed="rId11"/>
              <a:stretch>
                <a:fillRect/>
              </a:stretch>
            </p:blipFill>
            <p:spPr>
              <a:xfrm>
                <a:off x="6805459" y="2128951"/>
                <a:ext cx="60264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8" name="Ink 87">
                <a:extLst>
                  <a:ext uri="{FF2B5EF4-FFF2-40B4-BE49-F238E27FC236}">
                    <a16:creationId xmlns:a16="http://schemas.microsoft.com/office/drawing/2014/main" id="{E049976D-0A79-748E-34AD-32891E412D9A}"/>
                  </a:ext>
                </a:extLst>
              </p14:cNvPr>
              <p14:cNvContentPartPr/>
              <p14:nvPr/>
            </p14:nvContentPartPr>
            <p14:xfrm>
              <a:off x="6755059" y="2090431"/>
              <a:ext cx="217800" cy="123840"/>
            </p14:xfrm>
          </p:contentPart>
        </mc:Choice>
        <mc:Fallback>
          <p:pic>
            <p:nvPicPr>
              <p:cNvPr id="88" name="Ink 87">
                <a:extLst>
                  <a:ext uri="{FF2B5EF4-FFF2-40B4-BE49-F238E27FC236}">
                    <a16:creationId xmlns:a16="http://schemas.microsoft.com/office/drawing/2014/main" id="{E049976D-0A79-748E-34AD-32891E412D9A}"/>
                  </a:ext>
                </a:extLst>
              </p:cNvPr>
              <p:cNvPicPr/>
              <p:nvPr/>
            </p:nvPicPr>
            <p:blipFill>
              <a:blip r:embed="rId13"/>
              <a:stretch>
                <a:fillRect/>
              </a:stretch>
            </p:blipFill>
            <p:spPr>
              <a:xfrm>
                <a:off x="6750739" y="2086111"/>
                <a:ext cx="226440" cy="132480"/>
              </a:xfrm>
              <a:prstGeom prst="rect">
                <a:avLst/>
              </a:prstGeom>
            </p:spPr>
          </p:pic>
        </mc:Fallback>
      </mc:AlternateContent>
      <p:grpSp>
        <p:nvGrpSpPr>
          <p:cNvPr id="105" name="Group 104">
            <a:extLst>
              <a:ext uri="{FF2B5EF4-FFF2-40B4-BE49-F238E27FC236}">
                <a16:creationId xmlns:a16="http://schemas.microsoft.com/office/drawing/2014/main" id="{A0E6103F-A194-D530-B7CC-9B35ED111BF2}"/>
              </a:ext>
            </a:extLst>
          </p:cNvPr>
          <p:cNvGrpSpPr/>
          <p:nvPr/>
        </p:nvGrpSpPr>
        <p:grpSpPr>
          <a:xfrm>
            <a:off x="5581459" y="2481031"/>
            <a:ext cx="2012040" cy="1352880"/>
            <a:chOff x="5581459" y="2481031"/>
            <a:chExt cx="2012040" cy="1352880"/>
          </a:xfrm>
        </p:grpSpPr>
        <mc:AlternateContent xmlns:mc="http://schemas.openxmlformats.org/markup-compatibility/2006">
          <mc:Choice xmlns:p14="http://schemas.microsoft.com/office/powerpoint/2010/main" Requires="p14">
            <p:contentPart p14:bwMode="auto" r:id="rId14">
              <p14:nvContentPartPr>
                <p14:cNvPr id="63" name="Ink 62">
                  <a:extLst>
                    <a:ext uri="{FF2B5EF4-FFF2-40B4-BE49-F238E27FC236}">
                      <a16:creationId xmlns:a16="http://schemas.microsoft.com/office/drawing/2014/main" id="{B0A8F53E-22F1-271E-75DB-5F4DD1C10F00}"/>
                    </a:ext>
                  </a:extLst>
                </p14:cNvPr>
                <p14:cNvContentPartPr/>
                <p14:nvPr/>
              </p14:nvContentPartPr>
              <p14:xfrm>
                <a:off x="5653819" y="2535031"/>
                <a:ext cx="147240" cy="147960"/>
              </p14:xfrm>
            </p:contentPart>
          </mc:Choice>
          <mc:Fallback>
            <p:pic>
              <p:nvPicPr>
                <p:cNvPr id="63" name="Ink 62">
                  <a:extLst>
                    <a:ext uri="{FF2B5EF4-FFF2-40B4-BE49-F238E27FC236}">
                      <a16:creationId xmlns:a16="http://schemas.microsoft.com/office/drawing/2014/main" id="{B0A8F53E-22F1-271E-75DB-5F4DD1C10F00}"/>
                    </a:ext>
                  </a:extLst>
                </p:cNvPr>
                <p:cNvPicPr/>
                <p:nvPr/>
              </p:nvPicPr>
              <p:blipFill>
                <a:blip r:embed="rId15"/>
                <a:stretch>
                  <a:fillRect/>
                </a:stretch>
              </p:blipFill>
              <p:spPr>
                <a:xfrm>
                  <a:off x="5649499" y="2530711"/>
                  <a:ext cx="1558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4" name="Ink 63">
                  <a:extLst>
                    <a:ext uri="{FF2B5EF4-FFF2-40B4-BE49-F238E27FC236}">
                      <a16:creationId xmlns:a16="http://schemas.microsoft.com/office/drawing/2014/main" id="{FFCD0D0B-916C-B92B-D35B-31E860FCFD66}"/>
                    </a:ext>
                  </a:extLst>
                </p14:cNvPr>
                <p14:cNvContentPartPr/>
                <p14:nvPr/>
              </p14:nvContentPartPr>
              <p14:xfrm>
                <a:off x="5581459" y="2481031"/>
                <a:ext cx="357840" cy="285120"/>
              </p14:xfrm>
            </p:contentPart>
          </mc:Choice>
          <mc:Fallback>
            <p:pic>
              <p:nvPicPr>
                <p:cNvPr id="64" name="Ink 63">
                  <a:extLst>
                    <a:ext uri="{FF2B5EF4-FFF2-40B4-BE49-F238E27FC236}">
                      <a16:creationId xmlns:a16="http://schemas.microsoft.com/office/drawing/2014/main" id="{FFCD0D0B-916C-B92B-D35B-31E860FCFD66}"/>
                    </a:ext>
                  </a:extLst>
                </p:cNvPr>
                <p:cNvPicPr/>
                <p:nvPr/>
              </p:nvPicPr>
              <p:blipFill>
                <a:blip r:embed="rId17"/>
                <a:stretch>
                  <a:fillRect/>
                </a:stretch>
              </p:blipFill>
              <p:spPr>
                <a:xfrm>
                  <a:off x="5577139" y="2476711"/>
                  <a:ext cx="3664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9" name="Ink 68">
                  <a:extLst>
                    <a:ext uri="{FF2B5EF4-FFF2-40B4-BE49-F238E27FC236}">
                      <a16:creationId xmlns:a16="http://schemas.microsoft.com/office/drawing/2014/main" id="{99248326-A2DD-0430-A4A8-99D4E1308F46}"/>
                    </a:ext>
                  </a:extLst>
                </p14:cNvPr>
                <p14:cNvContentPartPr/>
                <p14:nvPr/>
              </p14:nvContentPartPr>
              <p14:xfrm>
                <a:off x="6283459" y="2576791"/>
                <a:ext cx="3960" cy="121320"/>
              </p14:xfrm>
            </p:contentPart>
          </mc:Choice>
          <mc:Fallback>
            <p:pic>
              <p:nvPicPr>
                <p:cNvPr id="69" name="Ink 68">
                  <a:extLst>
                    <a:ext uri="{FF2B5EF4-FFF2-40B4-BE49-F238E27FC236}">
                      <a16:creationId xmlns:a16="http://schemas.microsoft.com/office/drawing/2014/main" id="{99248326-A2DD-0430-A4A8-99D4E1308F46}"/>
                    </a:ext>
                  </a:extLst>
                </p:cNvPr>
                <p:cNvPicPr/>
                <p:nvPr/>
              </p:nvPicPr>
              <p:blipFill>
                <a:blip r:embed="rId19"/>
                <a:stretch>
                  <a:fillRect/>
                </a:stretch>
              </p:blipFill>
              <p:spPr>
                <a:xfrm>
                  <a:off x="6279139" y="2572471"/>
                  <a:ext cx="126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E60838EB-CAA6-90B5-C1B8-D9C7ACA0F1E7}"/>
                    </a:ext>
                  </a:extLst>
                </p14:cNvPr>
                <p14:cNvContentPartPr/>
                <p14:nvPr/>
              </p14:nvContentPartPr>
              <p14:xfrm>
                <a:off x="6295699" y="2569591"/>
                <a:ext cx="131760" cy="15480"/>
              </p14:xfrm>
            </p:contentPart>
          </mc:Choice>
          <mc:Fallback>
            <p:pic>
              <p:nvPicPr>
                <p:cNvPr id="70" name="Ink 69">
                  <a:extLst>
                    <a:ext uri="{FF2B5EF4-FFF2-40B4-BE49-F238E27FC236}">
                      <a16:creationId xmlns:a16="http://schemas.microsoft.com/office/drawing/2014/main" id="{E60838EB-CAA6-90B5-C1B8-D9C7ACA0F1E7}"/>
                    </a:ext>
                  </a:extLst>
                </p:cNvPr>
                <p:cNvPicPr/>
                <p:nvPr/>
              </p:nvPicPr>
              <p:blipFill>
                <a:blip r:embed="rId21"/>
                <a:stretch>
                  <a:fillRect/>
                </a:stretch>
              </p:blipFill>
              <p:spPr>
                <a:xfrm>
                  <a:off x="6291379" y="2565271"/>
                  <a:ext cx="1404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1" name="Ink 70">
                  <a:extLst>
                    <a:ext uri="{FF2B5EF4-FFF2-40B4-BE49-F238E27FC236}">
                      <a16:creationId xmlns:a16="http://schemas.microsoft.com/office/drawing/2014/main" id="{93C99487-B49D-1459-6853-141F315AEB95}"/>
                    </a:ext>
                  </a:extLst>
                </p14:cNvPr>
                <p14:cNvContentPartPr/>
                <p14:nvPr/>
              </p14:nvContentPartPr>
              <p14:xfrm>
                <a:off x="6311539" y="2631151"/>
                <a:ext cx="121320" cy="31320"/>
              </p14:xfrm>
            </p:contentPart>
          </mc:Choice>
          <mc:Fallback>
            <p:pic>
              <p:nvPicPr>
                <p:cNvPr id="71" name="Ink 70">
                  <a:extLst>
                    <a:ext uri="{FF2B5EF4-FFF2-40B4-BE49-F238E27FC236}">
                      <a16:creationId xmlns:a16="http://schemas.microsoft.com/office/drawing/2014/main" id="{93C99487-B49D-1459-6853-141F315AEB95}"/>
                    </a:ext>
                  </a:extLst>
                </p:cNvPr>
                <p:cNvPicPr/>
                <p:nvPr/>
              </p:nvPicPr>
              <p:blipFill>
                <a:blip r:embed="rId23"/>
                <a:stretch>
                  <a:fillRect/>
                </a:stretch>
              </p:blipFill>
              <p:spPr>
                <a:xfrm>
                  <a:off x="6307219" y="2626831"/>
                  <a:ext cx="1299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2" name="Ink 71">
                  <a:extLst>
                    <a:ext uri="{FF2B5EF4-FFF2-40B4-BE49-F238E27FC236}">
                      <a16:creationId xmlns:a16="http://schemas.microsoft.com/office/drawing/2014/main" id="{C8BA486C-085B-2324-AFCC-E02BF6C1CF85}"/>
                    </a:ext>
                  </a:extLst>
                </p14:cNvPr>
                <p14:cNvContentPartPr/>
                <p14:nvPr/>
              </p14:nvContentPartPr>
              <p14:xfrm>
                <a:off x="6311179" y="2694151"/>
                <a:ext cx="127080" cy="24120"/>
              </p14:xfrm>
            </p:contentPart>
          </mc:Choice>
          <mc:Fallback>
            <p:pic>
              <p:nvPicPr>
                <p:cNvPr id="72" name="Ink 71">
                  <a:extLst>
                    <a:ext uri="{FF2B5EF4-FFF2-40B4-BE49-F238E27FC236}">
                      <a16:creationId xmlns:a16="http://schemas.microsoft.com/office/drawing/2014/main" id="{C8BA486C-085B-2324-AFCC-E02BF6C1CF85}"/>
                    </a:ext>
                  </a:extLst>
                </p:cNvPr>
                <p:cNvPicPr/>
                <p:nvPr/>
              </p:nvPicPr>
              <p:blipFill>
                <a:blip r:embed="rId25"/>
                <a:stretch>
                  <a:fillRect/>
                </a:stretch>
              </p:blipFill>
              <p:spPr>
                <a:xfrm>
                  <a:off x="6306859" y="2689831"/>
                  <a:ext cx="1357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6" name="Ink 65">
                  <a:extLst>
                    <a:ext uri="{FF2B5EF4-FFF2-40B4-BE49-F238E27FC236}">
                      <a16:creationId xmlns:a16="http://schemas.microsoft.com/office/drawing/2014/main" id="{BAA7ABBD-3B3D-11DA-A9D0-6AAFA0084451}"/>
                    </a:ext>
                  </a:extLst>
                </p14:cNvPr>
                <p14:cNvContentPartPr/>
                <p14:nvPr/>
              </p14:nvContentPartPr>
              <p14:xfrm>
                <a:off x="7353019" y="2600551"/>
                <a:ext cx="162000" cy="124200"/>
              </p14:xfrm>
            </p:contentPart>
          </mc:Choice>
          <mc:Fallback>
            <p:pic>
              <p:nvPicPr>
                <p:cNvPr id="66" name="Ink 65">
                  <a:extLst>
                    <a:ext uri="{FF2B5EF4-FFF2-40B4-BE49-F238E27FC236}">
                      <a16:creationId xmlns:a16="http://schemas.microsoft.com/office/drawing/2014/main" id="{BAA7ABBD-3B3D-11DA-A9D0-6AAFA0084451}"/>
                    </a:ext>
                  </a:extLst>
                </p:cNvPr>
                <p:cNvPicPr/>
                <p:nvPr/>
              </p:nvPicPr>
              <p:blipFill>
                <a:blip r:embed="rId27"/>
                <a:stretch>
                  <a:fillRect/>
                </a:stretch>
              </p:blipFill>
              <p:spPr>
                <a:xfrm>
                  <a:off x="7348699" y="2596231"/>
                  <a:ext cx="1706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7" name="Ink 66">
                  <a:extLst>
                    <a:ext uri="{FF2B5EF4-FFF2-40B4-BE49-F238E27FC236}">
                      <a16:creationId xmlns:a16="http://schemas.microsoft.com/office/drawing/2014/main" id="{5EDEEBA5-D9A3-B772-A7F0-BAC51D96E444}"/>
                    </a:ext>
                  </a:extLst>
                </p14:cNvPr>
                <p14:cNvContentPartPr/>
                <p14:nvPr/>
              </p14:nvContentPartPr>
              <p14:xfrm>
                <a:off x="7219819" y="2517751"/>
                <a:ext cx="373680" cy="239400"/>
              </p14:xfrm>
            </p:contentPart>
          </mc:Choice>
          <mc:Fallback>
            <p:pic>
              <p:nvPicPr>
                <p:cNvPr id="67" name="Ink 66">
                  <a:extLst>
                    <a:ext uri="{FF2B5EF4-FFF2-40B4-BE49-F238E27FC236}">
                      <a16:creationId xmlns:a16="http://schemas.microsoft.com/office/drawing/2014/main" id="{5EDEEBA5-D9A3-B772-A7F0-BAC51D96E444}"/>
                    </a:ext>
                  </a:extLst>
                </p:cNvPr>
                <p:cNvPicPr/>
                <p:nvPr/>
              </p:nvPicPr>
              <p:blipFill>
                <a:blip r:embed="rId29"/>
                <a:stretch>
                  <a:fillRect/>
                </a:stretch>
              </p:blipFill>
              <p:spPr>
                <a:xfrm>
                  <a:off x="7215499" y="2513431"/>
                  <a:ext cx="3823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3" name="Ink 72">
                  <a:extLst>
                    <a:ext uri="{FF2B5EF4-FFF2-40B4-BE49-F238E27FC236}">
                      <a16:creationId xmlns:a16="http://schemas.microsoft.com/office/drawing/2014/main" id="{047B78D3-1703-36AD-9F81-813DA37DFC3D}"/>
                    </a:ext>
                  </a:extLst>
                </p14:cNvPr>
                <p14:cNvContentPartPr/>
                <p14:nvPr/>
              </p14:nvContentPartPr>
              <p14:xfrm>
                <a:off x="6858739" y="2590471"/>
                <a:ext cx="90720" cy="18000"/>
              </p14:xfrm>
            </p:contentPart>
          </mc:Choice>
          <mc:Fallback>
            <p:pic>
              <p:nvPicPr>
                <p:cNvPr id="73" name="Ink 72">
                  <a:extLst>
                    <a:ext uri="{FF2B5EF4-FFF2-40B4-BE49-F238E27FC236}">
                      <a16:creationId xmlns:a16="http://schemas.microsoft.com/office/drawing/2014/main" id="{047B78D3-1703-36AD-9F81-813DA37DFC3D}"/>
                    </a:ext>
                  </a:extLst>
                </p:cNvPr>
                <p:cNvPicPr/>
                <p:nvPr/>
              </p:nvPicPr>
              <p:blipFill>
                <a:blip r:embed="rId31"/>
                <a:stretch>
                  <a:fillRect/>
                </a:stretch>
              </p:blipFill>
              <p:spPr>
                <a:xfrm>
                  <a:off x="6854419" y="2586151"/>
                  <a:ext cx="993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4" name="Ink 73">
                  <a:extLst>
                    <a:ext uri="{FF2B5EF4-FFF2-40B4-BE49-F238E27FC236}">
                      <a16:creationId xmlns:a16="http://schemas.microsoft.com/office/drawing/2014/main" id="{A81B5138-263A-BDB3-D518-9D2E553EA05C}"/>
                    </a:ext>
                  </a:extLst>
                </p14:cNvPr>
                <p14:cNvContentPartPr/>
                <p14:nvPr/>
              </p14:nvContentPartPr>
              <p14:xfrm>
                <a:off x="6896179" y="2609911"/>
                <a:ext cx="3960" cy="152640"/>
              </p14:xfrm>
            </p:contentPart>
          </mc:Choice>
          <mc:Fallback>
            <p:pic>
              <p:nvPicPr>
                <p:cNvPr id="74" name="Ink 73">
                  <a:extLst>
                    <a:ext uri="{FF2B5EF4-FFF2-40B4-BE49-F238E27FC236}">
                      <a16:creationId xmlns:a16="http://schemas.microsoft.com/office/drawing/2014/main" id="{A81B5138-263A-BDB3-D518-9D2E553EA05C}"/>
                    </a:ext>
                  </a:extLst>
                </p:cNvPr>
                <p:cNvPicPr/>
                <p:nvPr/>
              </p:nvPicPr>
              <p:blipFill>
                <a:blip r:embed="rId33"/>
                <a:stretch>
                  <a:fillRect/>
                </a:stretch>
              </p:blipFill>
              <p:spPr>
                <a:xfrm>
                  <a:off x="6891859" y="2605591"/>
                  <a:ext cx="126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5" name="Ink 74">
                  <a:extLst>
                    <a:ext uri="{FF2B5EF4-FFF2-40B4-BE49-F238E27FC236}">
                      <a16:creationId xmlns:a16="http://schemas.microsoft.com/office/drawing/2014/main" id="{F6E96311-30D9-F7C2-F8EC-D21D6930C784}"/>
                    </a:ext>
                  </a:extLst>
                </p14:cNvPr>
                <p14:cNvContentPartPr/>
                <p14:nvPr/>
              </p14:nvContentPartPr>
              <p14:xfrm>
                <a:off x="6865579" y="2762551"/>
                <a:ext cx="117360" cy="7560"/>
              </p14:xfrm>
            </p:contentPart>
          </mc:Choice>
          <mc:Fallback>
            <p:pic>
              <p:nvPicPr>
                <p:cNvPr id="75" name="Ink 74">
                  <a:extLst>
                    <a:ext uri="{FF2B5EF4-FFF2-40B4-BE49-F238E27FC236}">
                      <a16:creationId xmlns:a16="http://schemas.microsoft.com/office/drawing/2014/main" id="{F6E96311-30D9-F7C2-F8EC-D21D6930C784}"/>
                    </a:ext>
                  </a:extLst>
                </p:cNvPr>
                <p:cNvPicPr/>
                <p:nvPr/>
              </p:nvPicPr>
              <p:blipFill>
                <a:blip r:embed="rId35"/>
                <a:stretch>
                  <a:fillRect/>
                </a:stretch>
              </p:blipFill>
              <p:spPr>
                <a:xfrm>
                  <a:off x="6861259" y="2758231"/>
                  <a:ext cx="126000" cy="16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3" name="Ink 82">
                  <a:extLst>
                    <a:ext uri="{FF2B5EF4-FFF2-40B4-BE49-F238E27FC236}">
                      <a16:creationId xmlns:a16="http://schemas.microsoft.com/office/drawing/2014/main" id="{D6EFFB25-D06F-D9AF-0A31-90621CE3BFAD}"/>
                    </a:ext>
                  </a:extLst>
                </p14:cNvPr>
                <p14:cNvContentPartPr/>
                <p14:nvPr/>
              </p14:nvContentPartPr>
              <p14:xfrm>
                <a:off x="6752539" y="2525311"/>
                <a:ext cx="351000" cy="281160"/>
              </p14:xfrm>
            </p:contentPart>
          </mc:Choice>
          <mc:Fallback>
            <p:pic>
              <p:nvPicPr>
                <p:cNvPr id="83" name="Ink 82">
                  <a:extLst>
                    <a:ext uri="{FF2B5EF4-FFF2-40B4-BE49-F238E27FC236}">
                      <a16:creationId xmlns:a16="http://schemas.microsoft.com/office/drawing/2014/main" id="{D6EFFB25-D06F-D9AF-0A31-90621CE3BFAD}"/>
                    </a:ext>
                  </a:extLst>
                </p:cNvPr>
                <p:cNvPicPr/>
                <p:nvPr/>
              </p:nvPicPr>
              <p:blipFill>
                <a:blip r:embed="rId37"/>
                <a:stretch>
                  <a:fillRect/>
                </a:stretch>
              </p:blipFill>
              <p:spPr>
                <a:xfrm>
                  <a:off x="6748219" y="2520991"/>
                  <a:ext cx="35964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5" name="Ink 84">
                  <a:extLst>
                    <a:ext uri="{FF2B5EF4-FFF2-40B4-BE49-F238E27FC236}">
                      <a16:creationId xmlns:a16="http://schemas.microsoft.com/office/drawing/2014/main" id="{A4463C53-5882-5489-DACC-99988CCC5A5E}"/>
                    </a:ext>
                  </a:extLst>
                </p14:cNvPr>
                <p14:cNvContentPartPr/>
                <p14:nvPr/>
              </p14:nvContentPartPr>
              <p14:xfrm>
                <a:off x="6135139" y="2508751"/>
                <a:ext cx="412200" cy="330840"/>
              </p14:xfrm>
            </p:contentPart>
          </mc:Choice>
          <mc:Fallback>
            <p:pic>
              <p:nvPicPr>
                <p:cNvPr id="85" name="Ink 84">
                  <a:extLst>
                    <a:ext uri="{FF2B5EF4-FFF2-40B4-BE49-F238E27FC236}">
                      <a16:creationId xmlns:a16="http://schemas.microsoft.com/office/drawing/2014/main" id="{A4463C53-5882-5489-DACC-99988CCC5A5E}"/>
                    </a:ext>
                  </a:extLst>
                </p:cNvPr>
                <p:cNvPicPr/>
                <p:nvPr/>
              </p:nvPicPr>
              <p:blipFill>
                <a:blip r:embed="rId39"/>
                <a:stretch>
                  <a:fillRect/>
                </a:stretch>
              </p:blipFill>
              <p:spPr>
                <a:xfrm>
                  <a:off x="6130819" y="2504431"/>
                  <a:ext cx="42084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0" name="Ink 89">
                  <a:extLst>
                    <a:ext uri="{FF2B5EF4-FFF2-40B4-BE49-F238E27FC236}">
                      <a16:creationId xmlns:a16="http://schemas.microsoft.com/office/drawing/2014/main" id="{B73606A9-29FC-66D4-8C32-F6BEB541EEE2}"/>
                    </a:ext>
                  </a:extLst>
                </p14:cNvPr>
                <p14:cNvContentPartPr/>
                <p14:nvPr/>
              </p14:nvContentPartPr>
              <p14:xfrm>
                <a:off x="6931819" y="2766151"/>
                <a:ext cx="597600" cy="357480"/>
              </p14:xfrm>
            </p:contentPart>
          </mc:Choice>
          <mc:Fallback>
            <p:pic>
              <p:nvPicPr>
                <p:cNvPr id="90" name="Ink 89">
                  <a:extLst>
                    <a:ext uri="{FF2B5EF4-FFF2-40B4-BE49-F238E27FC236}">
                      <a16:creationId xmlns:a16="http://schemas.microsoft.com/office/drawing/2014/main" id="{B73606A9-29FC-66D4-8C32-F6BEB541EEE2}"/>
                    </a:ext>
                  </a:extLst>
                </p:cNvPr>
                <p:cNvPicPr/>
                <p:nvPr/>
              </p:nvPicPr>
              <p:blipFill>
                <a:blip r:embed="rId41"/>
                <a:stretch>
                  <a:fillRect/>
                </a:stretch>
              </p:blipFill>
              <p:spPr>
                <a:xfrm>
                  <a:off x="6927499" y="2761831"/>
                  <a:ext cx="60624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1" name="Ink 90">
                  <a:extLst>
                    <a:ext uri="{FF2B5EF4-FFF2-40B4-BE49-F238E27FC236}">
                      <a16:creationId xmlns:a16="http://schemas.microsoft.com/office/drawing/2014/main" id="{BA0155F4-340B-99B6-869C-DAA27BF33751}"/>
                    </a:ext>
                  </a:extLst>
                </p14:cNvPr>
                <p14:cNvContentPartPr/>
                <p14:nvPr/>
              </p14:nvContentPartPr>
              <p14:xfrm>
                <a:off x="6882139" y="2868031"/>
                <a:ext cx="92880" cy="65880"/>
              </p14:xfrm>
            </p:contentPart>
          </mc:Choice>
          <mc:Fallback>
            <p:pic>
              <p:nvPicPr>
                <p:cNvPr id="91" name="Ink 90">
                  <a:extLst>
                    <a:ext uri="{FF2B5EF4-FFF2-40B4-BE49-F238E27FC236}">
                      <a16:creationId xmlns:a16="http://schemas.microsoft.com/office/drawing/2014/main" id="{BA0155F4-340B-99B6-869C-DAA27BF33751}"/>
                    </a:ext>
                  </a:extLst>
                </p:cNvPr>
                <p:cNvPicPr/>
                <p:nvPr/>
              </p:nvPicPr>
              <p:blipFill>
                <a:blip r:embed="rId43"/>
                <a:stretch>
                  <a:fillRect/>
                </a:stretch>
              </p:blipFill>
              <p:spPr>
                <a:xfrm>
                  <a:off x="6877819" y="2863711"/>
                  <a:ext cx="10152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2" name="Ink 91">
                  <a:extLst>
                    <a:ext uri="{FF2B5EF4-FFF2-40B4-BE49-F238E27FC236}">
                      <a16:creationId xmlns:a16="http://schemas.microsoft.com/office/drawing/2014/main" id="{6D7578D6-7C9A-664A-4A6A-A88C7F90056F}"/>
                    </a:ext>
                  </a:extLst>
                </p14:cNvPr>
                <p14:cNvContentPartPr/>
                <p14:nvPr/>
              </p14:nvContentPartPr>
              <p14:xfrm>
                <a:off x="6381019" y="2894671"/>
                <a:ext cx="597960" cy="244080"/>
              </p14:xfrm>
            </p:contentPart>
          </mc:Choice>
          <mc:Fallback>
            <p:pic>
              <p:nvPicPr>
                <p:cNvPr id="92" name="Ink 91">
                  <a:extLst>
                    <a:ext uri="{FF2B5EF4-FFF2-40B4-BE49-F238E27FC236}">
                      <a16:creationId xmlns:a16="http://schemas.microsoft.com/office/drawing/2014/main" id="{6D7578D6-7C9A-664A-4A6A-A88C7F90056F}"/>
                    </a:ext>
                  </a:extLst>
                </p:cNvPr>
                <p:cNvPicPr/>
                <p:nvPr/>
              </p:nvPicPr>
              <p:blipFill>
                <a:blip r:embed="rId45"/>
                <a:stretch>
                  <a:fillRect/>
                </a:stretch>
              </p:blipFill>
              <p:spPr>
                <a:xfrm>
                  <a:off x="6376699" y="2890351"/>
                  <a:ext cx="6066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3" name="Ink 92">
                  <a:extLst>
                    <a:ext uri="{FF2B5EF4-FFF2-40B4-BE49-F238E27FC236}">
                      <a16:creationId xmlns:a16="http://schemas.microsoft.com/office/drawing/2014/main" id="{7245FB6B-86A1-AB27-A9A2-85BA2E583669}"/>
                    </a:ext>
                  </a:extLst>
                </p14:cNvPr>
                <p14:cNvContentPartPr/>
                <p14:nvPr/>
              </p14:nvContentPartPr>
              <p14:xfrm>
                <a:off x="6360859" y="2897911"/>
                <a:ext cx="117720" cy="71640"/>
              </p14:xfrm>
            </p:contentPart>
          </mc:Choice>
          <mc:Fallback>
            <p:pic>
              <p:nvPicPr>
                <p:cNvPr id="93" name="Ink 92">
                  <a:extLst>
                    <a:ext uri="{FF2B5EF4-FFF2-40B4-BE49-F238E27FC236}">
                      <a16:creationId xmlns:a16="http://schemas.microsoft.com/office/drawing/2014/main" id="{7245FB6B-86A1-AB27-A9A2-85BA2E583669}"/>
                    </a:ext>
                  </a:extLst>
                </p:cNvPr>
                <p:cNvPicPr/>
                <p:nvPr/>
              </p:nvPicPr>
              <p:blipFill>
                <a:blip r:embed="rId47"/>
                <a:stretch>
                  <a:fillRect/>
                </a:stretch>
              </p:blipFill>
              <p:spPr>
                <a:xfrm>
                  <a:off x="6356539" y="2893591"/>
                  <a:ext cx="12636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4" name="Ink 93">
                  <a:extLst>
                    <a:ext uri="{FF2B5EF4-FFF2-40B4-BE49-F238E27FC236}">
                      <a16:creationId xmlns:a16="http://schemas.microsoft.com/office/drawing/2014/main" id="{83A29BA8-B228-60F0-4675-CFF43DEB5772}"/>
                    </a:ext>
                  </a:extLst>
                </p14:cNvPr>
                <p14:cNvContentPartPr/>
                <p14:nvPr/>
              </p14:nvContentPartPr>
              <p14:xfrm>
                <a:off x="5807179" y="2859391"/>
                <a:ext cx="717120" cy="361080"/>
              </p14:xfrm>
            </p:contentPart>
          </mc:Choice>
          <mc:Fallback>
            <p:pic>
              <p:nvPicPr>
                <p:cNvPr id="94" name="Ink 93">
                  <a:extLst>
                    <a:ext uri="{FF2B5EF4-FFF2-40B4-BE49-F238E27FC236}">
                      <a16:creationId xmlns:a16="http://schemas.microsoft.com/office/drawing/2014/main" id="{83A29BA8-B228-60F0-4675-CFF43DEB5772}"/>
                    </a:ext>
                  </a:extLst>
                </p:cNvPr>
                <p:cNvPicPr/>
                <p:nvPr/>
              </p:nvPicPr>
              <p:blipFill>
                <a:blip r:embed="rId49"/>
                <a:stretch>
                  <a:fillRect/>
                </a:stretch>
              </p:blipFill>
              <p:spPr>
                <a:xfrm>
                  <a:off x="5802859" y="2855071"/>
                  <a:ext cx="72576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5" name="Ink 94">
                  <a:extLst>
                    <a:ext uri="{FF2B5EF4-FFF2-40B4-BE49-F238E27FC236}">
                      <a16:creationId xmlns:a16="http://schemas.microsoft.com/office/drawing/2014/main" id="{FFD5D82F-A44B-169D-2D8B-6FADA1DAC7D3}"/>
                    </a:ext>
                  </a:extLst>
                </p14:cNvPr>
                <p14:cNvContentPartPr/>
                <p14:nvPr/>
              </p14:nvContentPartPr>
              <p14:xfrm>
                <a:off x="5762899" y="2870551"/>
                <a:ext cx="164160" cy="90000"/>
              </p14:xfrm>
            </p:contentPart>
          </mc:Choice>
          <mc:Fallback>
            <p:pic>
              <p:nvPicPr>
                <p:cNvPr id="95" name="Ink 94">
                  <a:extLst>
                    <a:ext uri="{FF2B5EF4-FFF2-40B4-BE49-F238E27FC236}">
                      <a16:creationId xmlns:a16="http://schemas.microsoft.com/office/drawing/2014/main" id="{FFD5D82F-A44B-169D-2D8B-6FADA1DAC7D3}"/>
                    </a:ext>
                  </a:extLst>
                </p:cNvPr>
                <p:cNvPicPr/>
                <p:nvPr/>
              </p:nvPicPr>
              <p:blipFill>
                <a:blip r:embed="rId51"/>
                <a:stretch>
                  <a:fillRect/>
                </a:stretch>
              </p:blipFill>
              <p:spPr>
                <a:xfrm>
                  <a:off x="5758579" y="2866231"/>
                  <a:ext cx="17280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1" name="Ink 100">
                  <a:extLst>
                    <a:ext uri="{FF2B5EF4-FFF2-40B4-BE49-F238E27FC236}">
                      <a16:creationId xmlns:a16="http://schemas.microsoft.com/office/drawing/2014/main" id="{DD0AEBAC-251F-4D06-50DA-ABF187417957}"/>
                    </a:ext>
                  </a:extLst>
                </p14:cNvPr>
                <p14:cNvContentPartPr/>
                <p14:nvPr/>
              </p14:nvContentPartPr>
              <p14:xfrm>
                <a:off x="5834179" y="3108151"/>
                <a:ext cx="138600" cy="287280"/>
              </p14:xfrm>
            </p:contentPart>
          </mc:Choice>
          <mc:Fallback>
            <p:pic>
              <p:nvPicPr>
                <p:cNvPr id="101" name="Ink 100">
                  <a:extLst>
                    <a:ext uri="{FF2B5EF4-FFF2-40B4-BE49-F238E27FC236}">
                      <a16:creationId xmlns:a16="http://schemas.microsoft.com/office/drawing/2014/main" id="{DD0AEBAC-251F-4D06-50DA-ABF187417957}"/>
                    </a:ext>
                  </a:extLst>
                </p:cNvPr>
                <p:cNvPicPr/>
                <p:nvPr/>
              </p:nvPicPr>
              <p:blipFill>
                <a:blip r:embed="rId53"/>
                <a:stretch>
                  <a:fillRect/>
                </a:stretch>
              </p:blipFill>
              <p:spPr>
                <a:xfrm>
                  <a:off x="5829859" y="3103831"/>
                  <a:ext cx="1472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2" name="Ink 101">
                  <a:extLst>
                    <a:ext uri="{FF2B5EF4-FFF2-40B4-BE49-F238E27FC236}">
                      <a16:creationId xmlns:a16="http://schemas.microsoft.com/office/drawing/2014/main" id="{8EBAAD5D-390B-F9CD-A76F-08E9F0DCC724}"/>
                    </a:ext>
                  </a:extLst>
                </p14:cNvPr>
                <p14:cNvContentPartPr/>
                <p14:nvPr/>
              </p14:nvContentPartPr>
              <p14:xfrm>
                <a:off x="5770459" y="3350071"/>
                <a:ext cx="244800" cy="83520"/>
              </p14:xfrm>
            </p:contentPart>
          </mc:Choice>
          <mc:Fallback>
            <p:pic>
              <p:nvPicPr>
                <p:cNvPr id="102" name="Ink 101">
                  <a:extLst>
                    <a:ext uri="{FF2B5EF4-FFF2-40B4-BE49-F238E27FC236}">
                      <a16:creationId xmlns:a16="http://schemas.microsoft.com/office/drawing/2014/main" id="{8EBAAD5D-390B-F9CD-A76F-08E9F0DCC724}"/>
                    </a:ext>
                  </a:extLst>
                </p:cNvPr>
                <p:cNvPicPr/>
                <p:nvPr/>
              </p:nvPicPr>
              <p:blipFill>
                <a:blip r:embed="rId55"/>
                <a:stretch>
                  <a:fillRect/>
                </a:stretch>
              </p:blipFill>
              <p:spPr>
                <a:xfrm>
                  <a:off x="5766139" y="3345751"/>
                  <a:ext cx="2534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3" name="Ink 102">
                  <a:extLst>
                    <a:ext uri="{FF2B5EF4-FFF2-40B4-BE49-F238E27FC236}">
                      <a16:creationId xmlns:a16="http://schemas.microsoft.com/office/drawing/2014/main" id="{A77CA428-3D69-A570-F378-314B1D09C22F}"/>
                    </a:ext>
                  </a:extLst>
                </p14:cNvPr>
                <p14:cNvContentPartPr/>
                <p14:nvPr/>
              </p14:nvContentPartPr>
              <p14:xfrm>
                <a:off x="5672899" y="3438271"/>
                <a:ext cx="444960" cy="395640"/>
              </p14:xfrm>
            </p:contentPart>
          </mc:Choice>
          <mc:Fallback>
            <p:pic>
              <p:nvPicPr>
                <p:cNvPr id="103" name="Ink 102">
                  <a:extLst>
                    <a:ext uri="{FF2B5EF4-FFF2-40B4-BE49-F238E27FC236}">
                      <a16:creationId xmlns:a16="http://schemas.microsoft.com/office/drawing/2014/main" id="{A77CA428-3D69-A570-F378-314B1D09C22F}"/>
                    </a:ext>
                  </a:extLst>
                </p:cNvPr>
                <p:cNvPicPr/>
                <p:nvPr/>
              </p:nvPicPr>
              <p:blipFill>
                <a:blip r:embed="rId57"/>
                <a:stretch>
                  <a:fillRect/>
                </a:stretch>
              </p:blipFill>
              <p:spPr>
                <a:xfrm>
                  <a:off x="5668579" y="3433951"/>
                  <a:ext cx="45360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4" name="Ink 103">
                  <a:extLst>
                    <a:ext uri="{FF2B5EF4-FFF2-40B4-BE49-F238E27FC236}">
                      <a16:creationId xmlns:a16="http://schemas.microsoft.com/office/drawing/2014/main" id="{673FF8A5-02C2-A04E-1D9F-76960C797A4F}"/>
                    </a:ext>
                  </a:extLst>
                </p14:cNvPr>
                <p14:cNvContentPartPr/>
                <p14:nvPr/>
              </p14:nvContentPartPr>
              <p14:xfrm>
                <a:off x="6140539" y="3722671"/>
                <a:ext cx="114840" cy="108720"/>
              </p14:xfrm>
            </p:contentPart>
          </mc:Choice>
          <mc:Fallback>
            <p:pic>
              <p:nvPicPr>
                <p:cNvPr id="104" name="Ink 103">
                  <a:extLst>
                    <a:ext uri="{FF2B5EF4-FFF2-40B4-BE49-F238E27FC236}">
                      <a16:creationId xmlns:a16="http://schemas.microsoft.com/office/drawing/2014/main" id="{673FF8A5-02C2-A04E-1D9F-76960C797A4F}"/>
                    </a:ext>
                  </a:extLst>
                </p:cNvPr>
                <p:cNvPicPr/>
                <p:nvPr/>
              </p:nvPicPr>
              <p:blipFill>
                <a:blip r:embed="rId59"/>
                <a:stretch>
                  <a:fillRect/>
                </a:stretch>
              </p:blipFill>
              <p:spPr>
                <a:xfrm>
                  <a:off x="6136219" y="3718351"/>
                  <a:ext cx="123480" cy="117360"/>
                </a:xfrm>
                <a:prstGeom prst="rect">
                  <a:avLst/>
                </a:prstGeom>
              </p:spPr>
            </p:pic>
          </mc:Fallback>
        </mc:AlternateContent>
      </p:grpSp>
      <p:grpSp>
        <p:nvGrpSpPr>
          <p:cNvPr id="107" name="Group 106">
            <a:extLst>
              <a:ext uri="{FF2B5EF4-FFF2-40B4-BE49-F238E27FC236}">
                <a16:creationId xmlns:a16="http://schemas.microsoft.com/office/drawing/2014/main" id="{9F4162A2-C098-18E6-23A6-5EE2AA7517F7}"/>
              </a:ext>
            </a:extLst>
          </p:cNvPr>
          <p:cNvGrpSpPr/>
          <p:nvPr/>
        </p:nvGrpSpPr>
        <p:grpSpPr>
          <a:xfrm>
            <a:off x="653779" y="1134991"/>
            <a:ext cx="4691160" cy="2262240"/>
            <a:chOff x="653779" y="1134991"/>
            <a:chExt cx="4691160" cy="2262240"/>
          </a:xfrm>
        </p:grpSpPr>
        <mc:AlternateContent xmlns:mc="http://schemas.openxmlformats.org/markup-compatibility/2006">
          <mc:Choice xmlns:p14="http://schemas.microsoft.com/office/powerpoint/2010/main" Requires="p14">
            <p:contentPart p14:bwMode="auto" r:id="rId60">
              <p14:nvContentPartPr>
                <p14:cNvPr id="4" name="Ink 3">
                  <a:extLst>
                    <a:ext uri="{FF2B5EF4-FFF2-40B4-BE49-F238E27FC236}">
                      <a16:creationId xmlns:a16="http://schemas.microsoft.com/office/drawing/2014/main" id="{F6D2BF86-B87D-ADA4-160E-BD57C2B5DFAA}"/>
                    </a:ext>
                  </a:extLst>
                </p14:cNvPr>
                <p14:cNvContentPartPr/>
                <p14:nvPr/>
              </p14:nvContentPartPr>
              <p14:xfrm>
                <a:off x="1252459" y="2140471"/>
                <a:ext cx="509040" cy="287280"/>
              </p14:xfrm>
            </p:contentPart>
          </mc:Choice>
          <mc:Fallback>
            <p:pic>
              <p:nvPicPr>
                <p:cNvPr id="4" name="Ink 3">
                  <a:extLst>
                    <a:ext uri="{FF2B5EF4-FFF2-40B4-BE49-F238E27FC236}">
                      <a16:creationId xmlns:a16="http://schemas.microsoft.com/office/drawing/2014/main" id="{F6D2BF86-B87D-ADA4-160E-BD57C2B5DFAA}"/>
                    </a:ext>
                  </a:extLst>
                </p:cNvPr>
                <p:cNvPicPr/>
                <p:nvPr/>
              </p:nvPicPr>
              <p:blipFill>
                <a:blip r:embed="rId61"/>
                <a:stretch>
                  <a:fillRect/>
                </a:stretch>
              </p:blipFill>
              <p:spPr>
                <a:xfrm>
                  <a:off x="1248139" y="2136151"/>
                  <a:ext cx="51768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 name="Ink 4">
                  <a:extLst>
                    <a:ext uri="{FF2B5EF4-FFF2-40B4-BE49-F238E27FC236}">
                      <a16:creationId xmlns:a16="http://schemas.microsoft.com/office/drawing/2014/main" id="{945BE63D-6886-E5B1-9BB9-9E7609633366}"/>
                    </a:ext>
                  </a:extLst>
                </p14:cNvPr>
                <p14:cNvContentPartPr/>
                <p14:nvPr/>
              </p14:nvContentPartPr>
              <p14:xfrm>
                <a:off x="1452619" y="2239831"/>
                <a:ext cx="153360" cy="77040"/>
              </p14:xfrm>
            </p:contentPart>
          </mc:Choice>
          <mc:Fallback>
            <p:pic>
              <p:nvPicPr>
                <p:cNvPr id="5" name="Ink 4">
                  <a:extLst>
                    <a:ext uri="{FF2B5EF4-FFF2-40B4-BE49-F238E27FC236}">
                      <a16:creationId xmlns:a16="http://schemas.microsoft.com/office/drawing/2014/main" id="{945BE63D-6886-E5B1-9BB9-9E7609633366}"/>
                    </a:ext>
                  </a:extLst>
                </p:cNvPr>
                <p:cNvPicPr/>
                <p:nvPr/>
              </p:nvPicPr>
              <p:blipFill>
                <a:blip r:embed="rId63"/>
                <a:stretch>
                  <a:fillRect/>
                </a:stretch>
              </p:blipFill>
              <p:spPr>
                <a:xfrm>
                  <a:off x="1448299" y="2235511"/>
                  <a:ext cx="1620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 name="Ink 5">
                  <a:extLst>
                    <a:ext uri="{FF2B5EF4-FFF2-40B4-BE49-F238E27FC236}">
                      <a16:creationId xmlns:a16="http://schemas.microsoft.com/office/drawing/2014/main" id="{13576746-0860-7F75-62BD-AB4DD54573DB}"/>
                    </a:ext>
                  </a:extLst>
                </p14:cNvPr>
                <p14:cNvContentPartPr/>
                <p14:nvPr/>
              </p14:nvContentPartPr>
              <p14:xfrm>
                <a:off x="1755739" y="2281591"/>
                <a:ext cx="300960" cy="29160"/>
              </p14:xfrm>
            </p:contentPart>
          </mc:Choice>
          <mc:Fallback>
            <p:pic>
              <p:nvPicPr>
                <p:cNvPr id="6" name="Ink 5">
                  <a:extLst>
                    <a:ext uri="{FF2B5EF4-FFF2-40B4-BE49-F238E27FC236}">
                      <a16:creationId xmlns:a16="http://schemas.microsoft.com/office/drawing/2014/main" id="{13576746-0860-7F75-62BD-AB4DD54573DB}"/>
                    </a:ext>
                  </a:extLst>
                </p:cNvPr>
                <p:cNvPicPr/>
                <p:nvPr/>
              </p:nvPicPr>
              <p:blipFill>
                <a:blip r:embed="rId65"/>
                <a:stretch>
                  <a:fillRect/>
                </a:stretch>
              </p:blipFill>
              <p:spPr>
                <a:xfrm>
                  <a:off x="1751419" y="2277271"/>
                  <a:ext cx="3096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 name="Ink 6">
                  <a:extLst>
                    <a:ext uri="{FF2B5EF4-FFF2-40B4-BE49-F238E27FC236}">
                      <a16:creationId xmlns:a16="http://schemas.microsoft.com/office/drawing/2014/main" id="{5ECF23A0-28F6-20E0-8A42-81718DC10C99}"/>
                    </a:ext>
                  </a:extLst>
                </p14:cNvPr>
                <p14:cNvContentPartPr/>
                <p14:nvPr/>
              </p14:nvContentPartPr>
              <p14:xfrm>
                <a:off x="1999099" y="2269351"/>
                <a:ext cx="21240" cy="65880"/>
              </p14:xfrm>
            </p:contentPart>
          </mc:Choice>
          <mc:Fallback>
            <p:pic>
              <p:nvPicPr>
                <p:cNvPr id="7" name="Ink 6">
                  <a:extLst>
                    <a:ext uri="{FF2B5EF4-FFF2-40B4-BE49-F238E27FC236}">
                      <a16:creationId xmlns:a16="http://schemas.microsoft.com/office/drawing/2014/main" id="{5ECF23A0-28F6-20E0-8A42-81718DC10C99}"/>
                    </a:ext>
                  </a:extLst>
                </p:cNvPr>
                <p:cNvPicPr/>
                <p:nvPr/>
              </p:nvPicPr>
              <p:blipFill>
                <a:blip r:embed="rId67"/>
                <a:stretch>
                  <a:fillRect/>
                </a:stretch>
              </p:blipFill>
              <p:spPr>
                <a:xfrm>
                  <a:off x="1994779" y="2265031"/>
                  <a:ext cx="298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 name="Ink 7">
                  <a:extLst>
                    <a:ext uri="{FF2B5EF4-FFF2-40B4-BE49-F238E27FC236}">
                      <a16:creationId xmlns:a16="http://schemas.microsoft.com/office/drawing/2014/main" id="{B52B9077-BDB2-9253-2E58-6187296EEA19}"/>
                    </a:ext>
                  </a:extLst>
                </p14:cNvPr>
                <p14:cNvContentPartPr/>
                <p14:nvPr/>
              </p14:nvContentPartPr>
              <p14:xfrm>
                <a:off x="2158579" y="2204911"/>
                <a:ext cx="950040" cy="234000"/>
              </p14:xfrm>
            </p:contentPart>
          </mc:Choice>
          <mc:Fallback>
            <p:pic>
              <p:nvPicPr>
                <p:cNvPr id="8" name="Ink 7">
                  <a:extLst>
                    <a:ext uri="{FF2B5EF4-FFF2-40B4-BE49-F238E27FC236}">
                      <a16:creationId xmlns:a16="http://schemas.microsoft.com/office/drawing/2014/main" id="{B52B9077-BDB2-9253-2E58-6187296EEA19}"/>
                    </a:ext>
                  </a:extLst>
                </p:cNvPr>
                <p:cNvPicPr/>
                <p:nvPr/>
              </p:nvPicPr>
              <p:blipFill>
                <a:blip r:embed="rId69"/>
                <a:stretch>
                  <a:fillRect/>
                </a:stretch>
              </p:blipFill>
              <p:spPr>
                <a:xfrm>
                  <a:off x="2154259" y="2200591"/>
                  <a:ext cx="9586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 name="Ink 8">
                  <a:extLst>
                    <a:ext uri="{FF2B5EF4-FFF2-40B4-BE49-F238E27FC236}">
                      <a16:creationId xmlns:a16="http://schemas.microsoft.com/office/drawing/2014/main" id="{07BA88E7-889A-2F95-1812-97FC12EA1F07}"/>
                    </a:ext>
                  </a:extLst>
                </p14:cNvPr>
                <p14:cNvContentPartPr/>
                <p14:nvPr/>
              </p14:nvContentPartPr>
              <p14:xfrm>
                <a:off x="2293579" y="2299591"/>
                <a:ext cx="15480" cy="74880"/>
              </p14:xfrm>
            </p:contentPart>
          </mc:Choice>
          <mc:Fallback>
            <p:pic>
              <p:nvPicPr>
                <p:cNvPr id="9" name="Ink 8">
                  <a:extLst>
                    <a:ext uri="{FF2B5EF4-FFF2-40B4-BE49-F238E27FC236}">
                      <a16:creationId xmlns:a16="http://schemas.microsoft.com/office/drawing/2014/main" id="{07BA88E7-889A-2F95-1812-97FC12EA1F07}"/>
                    </a:ext>
                  </a:extLst>
                </p:cNvPr>
                <p:cNvPicPr/>
                <p:nvPr/>
              </p:nvPicPr>
              <p:blipFill>
                <a:blip r:embed="rId71"/>
                <a:stretch>
                  <a:fillRect/>
                </a:stretch>
              </p:blipFill>
              <p:spPr>
                <a:xfrm>
                  <a:off x="2289259" y="2295271"/>
                  <a:ext cx="241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 name="Ink 9">
                  <a:extLst>
                    <a:ext uri="{FF2B5EF4-FFF2-40B4-BE49-F238E27FC236}">
                      <a16:creationId xmlns:a16="http://schemas.microsoft.com/office/drawing/2014/main" id="{F8EC2FAD-853A-86E9-7232-43412CAAFCF5}"/>
                    </a:ext>
                  </a:extLst>
                </p14:cNvPr>
                <p14:cNvContentPartPr/>
                <p14:nvPr/>
              </p14:nvContentPartPr>
              <p14:xfrm>
                <a:off x="2287099" y="2244511"/>
                <a:ext cx="118440" cy="15840"/>
              </p14:xfrm>
            </p:contentPart>
          </mc:Choice>
          <mc:Fallback>
            <p:pic>
              <p:nvPicPr>
                <p:cNvPr id="10" name="Ink 9">
                  <a:extLst>
                    <a:ext uri="{FF2B5EF4-FFF2-40B4-BE49-F238E27FC236}">
                      <a16:creationId xmlns:a16="http://schemas.microsoft.com/office/drawing/2014/main" id="{F8EC2FAD-853A-86E9-7232-43412CAAFCF5}"/>
                    </a:ext>
                  </a:extLst>
                </p:cNvPr>
                <p:cNvPicPr/>
                <p:nvPr/>
              </p:nvPicPr>
              <p:blipFill>
                <a:blip r:embed="rId73"/>
                <a:stretch>
                  <a:fillRect/>
                </a:stretch>
              </p:blipFill>
              <p:spPr>
                <a:xfrm>
                  <a:off x="2282779" y="2240191"/>
                  <a:ext cx="1270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 name="Ink 10">
                  <a:extLst>
                    <a:ext uri="{FF2B5EF4-FFF2-40B4-BE49-F238E27FC236}">
                      <a16:creationId xmlns:a16="http://schemas.microsoft.com/office/drawing/2014/main" id="{3CF91BBC-2BBD-3424-E142-1123B6E49E85}"/>
                    </a:ext>
                  </a:extLst>
                </p14:cNvPr>
                <p14:cNvContentPartPr/>
                <p14:nvPr/>
              </p14:nvContentPartPr>
              <p14:xfrm>
                <a:off x="2324539" y="2316871"/>
                <a:ext cx="58680" cy="13680"/>
              </p14:xfrm>
            </p:contentPart>
          </mc:Choice>
          <mc:Fallback>
            <p:pic>
              <p:nvPicPr>
                <p:cNvPr id="11" name="Ink 10">
                  <a:extLst>
                    <a:ext uri="{FF2B5EF4-FFF2-40B4-BE49-F238E27FC236}">
                      <a16:creationId xmlns:a16="http://schemas.microsoft.com/office/drawing/2014/main" id="{3CF91BBC-2BBD-3424-E142-1123B6E49E85}"/>
                    </a:ext>
                  </a:extLst>
                </p:cNvPr>
                <p:cNvPicPr/>
                <p:nvPr/>
              </p:nvPicPr>
              <p:blipFill>
                <a:blip r:embed="rId75"/>
                <a:stretch>
                  <a:fillRect/>
                </a:stretch>
              </p:blipFill>
              <p:spPr>
                <a:xfrm>
                  <a:off x="2320219" y="2312551"/>
                  <a:ext cx="673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 name="Ink 11">
                  <a:extLst>
                    <a:ext uri="{FF2B5EF4-FFF2-40B4-BE49-F238E27FC236}">
                      <a16:creationId xmlns:a16="http://schemas.microsoft.com/office/drawing/2014/main" id="{2D80E21C-8DF4-6FAF-1558-FE49C3DCC265}"/>
                    </a:ext>
                  </a:extLst>
                </p14:cNvPr>
                <p14:cNvContentPartPr/>
                <p14:nvPr/>
              </p14:nvContentPartPr>
              <p14:xfrm>
                <a:off x="2307259" y="2362591"/>
                <a:ext cx="86040" cy="20160"/>
              </p14:xfrm>
            </p:contentPart>
          </mc:Choice>
          <mc:Fallback>
            <p:pic>
              <p:nvPicPr>
                <p:cNvPr id="12" name="Ink 11">
                  <a:extLst>
                    <a:ext uri="{FF2B5EF4-FFF2-40B4-BE49-F238E27FC236}">
                      <a16:creationId xmlns:a16="http://schemas.microsoft.com/office/drawing/2014/main" id="{2D80E21C-8DF4-6FAF-1558-FE49C3DCC265}"/>
                    </a:ext>
                  </a:extLst>
                </p:cNvPr>
                <p:cNvPicPr/>
                <p:nvPr/>
              </p:nvPicPr>
              <p:blipFill>
                <a:blip r:embed="rId77"/>
                <a:stretch>
                  <a:fillRect/>
                </a:stretch>
              </p:blipFill>
              <p:spPr>
                <a:xfrm>
                  <a:off x="2302939" y="2358271"/>
                  <a:ext cx="946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3" name="Ink 12">
                  <a:extLst>
                    <a:ext uri="{FF2B5EF4-FFF2-40B4-BE49-F238E27FC236}">
                      <a16:creationId xmlns:a16="http://schemas.microsoft.com/office/drawing/2014/main" id="{4DA79C3A-F0B9-B835-33A7-880A5760DA3F}"/>
                    </a:ext>
                  </a:extLst>
                </p14:cNvPr>
                <p14:cNvContentPartPr/>
                <p14:nvPr/>
              </p14:nvContentPartPr>
              <p14:xfrm>
                <a:off x="2748259" y="2284471"/>
                <a:ext cx="105120" cy="360"/>
              </p14:xfrm>
            </p:contentPart>
          </mc:Choice>
          <mc:Fallback>
            <p:pic>
              <p:nvPicPr>
                <p:cNvPr id="13" name="Ink 12">
                  <a:extLst>
                    <a:ext uri="{FF2B5EF4-FFF2-40B4-BE49-F238E27FC236}">
                      <a16:creationId xmlns:a16="http://schemas.microsoft.com/office/drawing/2014/main" id="{4DA79C3A-F0B9-B835-33A7-880A5760DA3F}"/>
                    </a:ext>
                  </a:extLst>
                </p:cNvPr>
                <p:cNvPicPr/>
                <p:nvPr/>
              </p:nvPicPr>
              <p:blipFill>
                <a:blip r:embed="rId79"/>
                <a:stretch>
                  <a:fillRect/>
                </a:stretch>
              </p:blipFill>
              <p:spPr>
                <a:xfrm>
                  <a:off x="2743939" y="2280151"/>
                  <a:ext cx="11376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4" name="Ink 13">
                  <a:extLst>
                    <a:ext uri="{FF2B5EF4-FFF2-40B4-BE49-F238E27FC236}">
                      <a16:creationId xmlns:a16="http://schemas.microsoft.com/office/drawing/2014/main" id="{7CEB8425-E8DA-4DBC-CA30-EBEA585A48F2}"/>
                    </a:ext>
                  </a:extLst>
                </p14:cNvPr>
                <p14:cNvContentPartPr/>
                <p14:nvPr/>
              </p14:nvContentPartPr>
              <p14:xfrm>
                <a:off x="2784259" y="2296711"/>
                <a:ext cx="9000" cy="90720"/>
              </p14:xfrm>
            </p:contentPart>
          </mc:Choice>
          <mc:Fallback>
            <p:pic>
              <p:nvPicPr>
                <p:cNvPr id="14" name="Ink 13">
                  <a:extLst>
                    <a:ext uri="{FF2B5EF4-FFF2-40B4-BE49-F238E27FC236}">
                      <a16:creationId xmlns:a16="http://schemas.microsoft.com/office/drawing/2014/main" id="{7CEB8425-E8DA-4DBC-CA30-EBEA585A48F2}"/>
                    </a:ext>
                  </a:extLst>
                </p:cNvPr>
                <p:cNvPicPr/>
                <p:nvPr/>
              </p:nvPicPr>
              <p:blipFill>
                <a:blip r:embed="rId81"/>
                <a:stretch>
                  <a:fillRect/>
                </a:stretch>
              </p:blipFill>
              <p:spPr>
                <a:xfrm>
                  <a:off x="2779939" y="2292391"/>
                  <a:ext cx="17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5" name="Ink 14">
                  <a:extLst>
                    <a:ext uri="{FF2B5EF4-FFF2-40B4-BE49-F238E27FC236}">
                      <a16:creationId xmlns:a16="http://schemas.microsoft.com/office/drawing/2014/main" id="{017E76E3-5473-A089-F0EC-78D85EAFF9DE}"/>
                    </a:ext>
                  </a:extLst>
                </p14:cNvPr>
                <p14:cNvContentPartPr/>
                <p14:nvPr/>
              </p14:nvContentPartPr>
              <p14:xfrm>
                <a:off x="2728459" y="2380591"/>
                <a:ext cx="123120" cy="6120"/>
              </p14:xfrm>
            </p:contentPart>
          </mc:Choice>
          <mc:Fallback>
            <p:pic>
              <p:nvPicPr>
                <p:cNvPr id="15" name="Ink 14">
                  <a:extLst>
                    <a:ext uri="{FF2B5EF4-FFF2-40B4-BE49-F238E27FC236}">
                      <a16:creationId xmlns:a16="http://schemas.microsoft.com/office/drawing/2014/main" id="{017E76E3-5473-A089-F0EC-78D85EAFF9DE}"/>
                    </a:ext>
                  </a:extLst>
                </p:cNvPr>
                <p:cNvPicPr/>
                <p:nvPr/>
              </p:nvPicPr>
              <p:blipFill>
                <a:blip r:embed="rId83"/>
                <a:stretch>
                  <a:fillRect/>
                </a:stretch>
              </p:blipFill>
              <p:spPr>
                <a:xfrm>
                  <a:off x="2724139" y="2376271"/>
                  <a:ext cx="131760" cy="14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3" name="Ink 22">
                  <a:extLst>
                    <a:ext uri="{FF2B5EF4-FFF2-40B4-BE49-F238E27FC236}">
                      <a16:creationId xmlns:a16="http://schemas.microsoft.com/office/drawing/2014/main" id="{7745D7A8-3FF0-E69F-550E-059911280BF1}"/>
                    </a:ext>
                  </a:extLst>
                </p14:cNvPr>
                <p14:cNvContentPartPr/>
                <p14:nvPr/>
              </p14:nvContentPartPr>
              <p14:xfrm>
                <a:off x="2157859" y="1789831"/>
                <a:ext cx="46080" cy="233640"/>
              </p14:xfrm>
            </p:contentPart>
          </mc:Choice>
          <mc:Fallback>
            <p:pic>
              <p:nvPicPr>
                <p:cNvPr id="23" name="Ink 22">
                  <a:extLst>
                    <a:ext uri="{FF2B5EF4-FFF2-40B4-BE49-F238E27FC236}">
                      <a16:creationId xmlns:a16="http://schemas.microsoft.com/office/drawing/2014/main" id="{7745D7A8-3FF0-E69F-550E-059911280BF1}"/>
                    </a:ext>
                  </a:extLst>
                </p:cNvPr>
                <p:cNvPicPr/>
                <p:nvPr/>
              </p:nvPicPr>
              <p:blipFill>
                <a:blip r:embed="rId85"/>
                <a:stretch>
                  <a:fillRect/>
                </a:stretch>
              </p:blipFill>
              <p:spPr>
                <a:xfrm>
                  <a:off x="2153539" y="1785511"/>
                  <a:ext cx="547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4" name="Ink 23">
                  <a:extLst>
                    <a:ext uri="{FF2B5EF4-FFF2-40B4-BE49-F238E27FC236}">
                      <a16:creationId xmlns:a16="http://schemas.microsoft.com/office/drawing/2014/main" id="{17D48E36-ED42-A557-1506-2E1085530BC3}"/>
                    </a:ext>
                  </a:extLst>
                </p14:cNvPr>
                <p14:cNvContentPartPr/>
                <p14:nvPr/>
              </p14:nvContentPartPr>
              <p14:xfrm>
                <a:off x="2153899" y="1816111"/>
                <a:ext cx="228600" cy="195480"/>
              </p14:xfrm>
            </p:contentPart>
          </mc:Choice>
          <mc:Fallback>
            <p:pic>
              <p:nvPicPr>
                <p:cNvPr id="24" name="Ink 23">
                  <a:extLst>
                    <a:ext uri="{FF2B5EF4-FFF2-40B4-BE49-F238E27FC236}">
                      <a16:creationId xmlns:a16="http://schemas.microsoft.com/office/drawing/2014/main" id="{17D48E36-ED42-A557-1506-2E1085530BC3}"/>
                    </a:ext>
                  </a:extLst>
                </p:cNvPr>
                <p:cNvPicPr/>
                <p:nvPr/>
              </p:nvPicPr>
              <p:blipFill>
                <a:blip r:embed="rId87"/>
                <a:stretch>
                  <a:fillRect/>
                </a:stretch>
              </p:blipFill>
              <p:spPr>
                <a:xfrm>
                  <a:off x="2149579" y="1811791"/>
                  <a:ext cx="2372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5" name="Ink 24">
                  <a:extLst>
                    <a:ext uri="{FF2B5EF4-FFF2-40B4-BE49-F238E27FC236}">
                      <a16:creationId xmlns:a16="http://schemas.microsoft.com/office/drawing/2014/main" id="{89BCADAD-3585-D1C6-3D3B-EAA76E6ACD3E}"/>
                    </a:ext>
                  </a:extLst>
                </p14:cNvPr>
                <p14:cNvContentPartPr/>
                <p14:nvPr/>
              </p14:nvContentPartPr>
              <p14:xfrm>
                <a:off x="1994779" y="1727191"/>
                <a:ext cx="551160" cy="377280"/>
              </p14:xfrm>
            </p:contentPart>
          </mc:Choice>
          <mc:Fallback>
            <p:pic>
              <p:nvPicPr>
                <p:cNvPr id="25" name="Ink 24">
                  <a:extLst>
                    <a:ext uri="{FF2B5EF4-FFF2-40B4-BE49-F238E27FC236}">
                      <a16:creationId xmlns:a16="http://schemas.microsoft.com/office/drawing/2014/main" id="{89BCADAD-3585-D1C6-3D3B-EAA76E6ACD3E}"/>
                    </a:ext>
                  </a:extLst>
                </p:cNvPr>
                <p:cNvPicPr/>
                <p:nvPr/>
              </p:nvPicPr>
              <p:blipFill>
                <a:blip r:embed="rId89"/>
                <a:stretch>
                  <a:fillRect/>
                </a:stretch>
              </p:blipFill>
              <p:spPr>
                <a:xfrm>
                  <a:off x="1990459" y="1722871"/>
                  <a:ext cx="55980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6" name="Ink 25">
                  <a:extLst>
                    <a:ext uri="{FF2B5EF4-FFF2-40B4-BE49-F238E27FC236}">
                      <a16:creationId xmlns:a16="http://schemas.microsoft.com/office/drawing/2014/main" id="{E275BD4D-70A3-CD5D-FAAC-0C26EBB85B3F}"/>
                    </a:ext>
                  </a:extLst>
                </p14:cNvPr>
                <p14:cNvContentPartPr/>
                <p14:nvPr/>
              </p14:nvContentPartPr>
              <p14:xfrm>
                <a:off x="2600299" y="1975591"/>
                <a:ext cx="985680" cy="294480"/>
              </p14:xfrm>
            </p:contentPart>
          </mc:Choice>
          <mc:Fallback>
            <p:pic>
              <p:nvPicPr>
                <p:cNvPr id="26" name="Ink 25">
                  <a:extLst>
                    <a:ext uri="{FF2B5EF4-FFF2-40B4-BE49-F238E27FC236}">
                      <a16:creationId xmlns:a16="http://schemas.microsoft.com/office/drawing/2014/main" id="{E275BD4D-70A3-CD5D-FAAC-0C26EBB85B3F}"/>
                    </a:ext>
                  </a:extLst>
                </p:cNvPr>
                <p:cNvPicPr/>
                <p:nvPr/>
              </p:nvPicPr>
              <p:blipFill>
                <a:blip r:embed="rId91"/>
                <a:stretch>
                  <a:fillRect/>
                </a:stretch>
              </p:blipFill>
              <p:spPr>
                <a:xfrm>
                  <a:off x="2595979" y="1971271"/>
                  <a:ext cx="99432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7" name="Ink 26">
                  <a:extLst>
                    <a:ext uri="{FF2B5EF4-FFF2-40B4-BE49-F238E27FC236}">
                      <a16:creationId xmlns:a16="http://schemas.microsoft.com/office/drawing/2014/main" id="{C4AF15C9-6059-250A-1A5E-D58790AC474D}"/>
                    </a:ext>
                  </a:extLst>
                </p14:cNvPr>
                <p14:cNvContentPartPr/>
                <p14:nvPr/>
              </p14:nvContentPartPr>
              <p14:xfrm>
                <a:off x="2547019" y="1917631"/>
                <a:ext cx="128880" cy="126000"/>
              </p14:xfrm>
            </p:contentPart>
          </mc:Choice>
          <mc:Fallback>
            <p:pic>
              <p:nvPicPr>
                <p:cNvPr id="27" name="Ink 26">
                  <a:extLst>
                    <a:ext uri="{FF2B5EF4-FFF2-40B4-BE49-F238E27FC236}">
                      <a16:creationId xmlns:a16="http://schemas.microsoft.com/office/drawing/2014/main" id="{C4AF15C9-6059-250A-1A5E-D58790AC474D}"/>
                    </a:ext>
                  </a:extLst>
                </p:cNvPr>
                <p:cNvPicPr/>
                <p:nvPr/>
              </p:nvPicPr>
              <p:blipFill>
                <a:blip r:embed="rId93"/>
                <a:stretch>
                  <a:fillRect/>
                </a:stretch>
              </p:blipFill>
              <p:spPr>
                <a:xfrm>
                  <a:off x="2542699" y="1913311"/>
                  <a:ext cx="1375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9" name="Ink 28">
                  <a:extLst>
                    <a:ext uri="{FF2B5EF4-FFF2-40B4-BE49-F238E27FC236}">
                      <a16:creationId xmlns:a16="http://schemas.microsoft.com/office/drawing/2014/main" id="{CC99ECCA-D297-D5F7-7E35-764A1C358470}"/>
                    </a:ext>
                  </a:extLst>
                </p14:cNvPr>
                <p14:cNvContentPartPr/>
                <p14:nvPr/>
              </p14:nvContentPartPr>
              <p14:xfrm>
                <a:off x="1920979" y="2028151"/>
                <a:ext cx="116640" cy="185400"/>
              </p14:xfrm>
            </p:contentPart>
          </mc:Choice>
          <mc:Fallback>
            <p:pic>
              <p:nvPicPr>
                <p:cNvPr id="29" name="Ink 28">
                  <a:extLst>
                    <a:ext uri="{FF2B5EF4-FFF2-40B4-BE49-F238E27FC236}">
                      <a16:creationId xmlns:a16="http://schemas.microsoft.com/office/drawing/2014/main" id="{CC99ECCA-D297-D5F7-7E35-764A1C358470}"/>
                    </a:ext>
                  </a:extLst>
                </p:cNvPr>
                <p:cNvPicPr/>
                <p:nvPr/>
              </p:nvPicPr>
              <p:blipFill>
                <a:blip r:embed="rId95"/>
                <a:stretch>
                  <a:fillRect/>
                </a:stretch>
              </p:blipFill>
              <p:spPr>
                <a:xfrm>
                  <a:off x="1916659" y="2023831"/>
                  <a:ext cx="1252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0" name="Ink 29">
                  <a:extLst>
                    <a:ext uri="{FF2B5EF4-FFF2-40B4-BE49-F238E27FC236}">
                      <a16:creationId xmlns:a16="http://schemas.microsoft.com/office/drawing/2014/main" id="{ABCDB6AC-4574-2DF6-6546-01D2C974FFCB}"/>
                    </a:ext>
                  </a:extLst>
                </p14:cNvPr>
                <p14:cNvContentPartPr/>
                <p14:nvPr/>
              </p14:nvContentPartPr>
              <p14:xfrm>
                <a:off x="1897939" y="2171431"/>
                <a:ext cx="201960" cy="87480"/>
              </p14:xfrm>
            </p:contentPart>
          </mc:Choice>
          <mc:Fallback>
            <p:pic>
              <p:nvPicPr>
                <p:cNvPr id="30" name="Ink 29">
                  <a:extLst>
                    <a:ext uri="{FF2B5EF4-FFF2-40B4-BE49-F238E27FC236}">
                      <a16:creationId xmlns:a16="http://schemas.microsoft.com/office/drawing/2014/main" id="{ABCDB6AC-4574-2DF6-6546-01D2C974FFCB}"/>
                    </a:ext>
                  </a:extLst>
                </p:cNvPr>
                <p:cNvPicPr/>
                <p:nvPr/>
              </p:nvPicPr>
              <p:blipFill>
                <a:blip r:embed="rId97"/>
                <a:stretch>
                  <a:fillRect/>
                </a:stretch>
              </p:blipFill>
              <p:spPr>
                <a:xfrm>
                  <a:off x="1893619" y="2167111"/>
                  <a:ext cx="2106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1" name="Ink 30">
                  <a:extLst>
                    <a:ext uri="{FF2B5EF4-FFF2-40B4-BE49-F238E27FC236}">
                      <a16:creationId xmlns:a16="http://schemas.microsoft.com/office/drawing/2014/main" id="{BC98D01D-AAC9-2414-3F8C-3F3A9ACBD5E6}"/>
                    </a:ext>
                  </a:extLst>
                </p14:cNvPr>
                <p14:cNvContentPartPr/>
                <p14:nvPr/>
              </p14:nvContentPartPr>
              <p14:xfrm>
                <a:off x="1597339" y="2635111"/>
                <a:ext cx="150120" cy="170280"/>
              </p14:xfrm>
            </p:contentPart>
          </mc:Choice>
          <mc:Fallback>
            <p:pic>
              <p:nvPicPr>
                <p:cNvPr id="31" name="Ink 30">
                  <a:extLst>
                    <a:ext uri="{FF2B5EF4-FFF2-40B4-BE49-F238E27FC236}">
                      <a16:creationId xmlns:a16="http://schemas.microsoft.com/office/drawing/2014/main" id="{BC98D01D-AAC9-2414-3F8C-3F3A9ACBD5E6}"/>
                    </a:ext>
                  </a:extLst>
                </p:cNvPr>
                <p:cNvPicPr/>
                <p:nvPr/>
              </p:nvPicPr>
              <p:blipFill>
                <a:blip r:embed="rId99"/>
                <a:stretch>
                  <a:fillRect/>
                </a:stretch>
              </p:blipFill>
              <p:spPr>
                <a:xfrm>
                  <a:off x="1593019" y="2630791"/>
                  <a:ext cx="1587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2" name="Ink 31">
                  <a:extLst>
                    <a:ext uri="{FF2B5EF4-FFF2-40B4-BE49-F238E27FC236}">
                      <a16:creationId xmlns:a16="http://schemas.microsoft.com/office/drawing/2014/main" id="{6DE6A30B-07F6-9435-3531-AD35D630920F}"/>
                    </a:ext>
                  </a:extLst>
                </p14:cNvPr>
                <p14:cNvContentPartPr/>
                <p14:nvPr/>
              </p14:nvContentPartPr>
              <p14:xfrm>
                <a:off x="1559539" y="2616031"/>
                <a:ext cx="215640" cy="258120"/>
              </p14:xfrm>
            </p:contentPart>
          </mc:Choice>
          <mc:Fallback>
            <p:pic>
              <p:nvPicPr>
                <p:cNvPr id="32" name="Ink 31">
                  <a:extLst>
                    <a:ext uri="{FF2B5EF4-FFF2-40B4-BE49-F238E27FC236}">
                      <a16:creationId xmlns:a16="http://schemas.microsoft.com/office/drawing/2014/main" id="{6DE6A30B-07F6-9435-3531-AD35D630920F}"/>
                    </a:ext>
                  </a:extLst>
                </p:cNvPr>
                <p:cNvPicPr/>
                <p:nvPr/>
              </p:nvPicPr>
              <p:blipFill>
                <a:blip r:embed="rId101"/>
                <a:stretch>
                  <a:fillRect/>
                </a:stretch>
              </p:blipFill>
              <p:spPr>
                <a:xfrm>
                  <a:off x="1555219" y="2611711"/>
                  <a:ext cx="2242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3" name="Ink 32">
                  <a:extLst>
                    <a:ext uri="{FF2B5EF4-FFF2-40B4-BE49-F238E27FC236}">
                      <a16:creationId xmlns:a16="http://schemas.microsoft.com/office/drawing/2014/main" id="{60028EED-D5F6-718B-118F-F461DDC174B7}"/>
                    </a:ext>
                  </a:extLst>
                </p14:cNvPr>
                <p14:cNvContentPartPr/>
                <p14:nvPr/>
              </p14:nvContentPartPr>
              <p14:xfrm>
                <a:off x="1914859" y="2745271"/>
                <a:ext cx="206640" cy="38880"/>
              </p14:xfrm>
            </p:contentPart>
          </mc:Choice>
          <mc:Fallback>
            <p:pic>
              <p:nvPicPr>
                <p:cNvPr id="33" name="Ink 32">
                  <a:extLst>
                    <a:ext uri="{FF2B5EF4-FFF2-40B4-BE49-F238E27FC236}">
                      <a16:creationId xmlns:a16="http://schemas.microsoft.com/office/drawing/2014/main" id="{60028EED-D5F6-718B-118F-F461DDC174B7}"/>
                    </a:ext>
                  </a:extLst>
                </p:cNvPr>
                <p:cNvPicPr/>
                <p:nvPr/>
              </p:nvPicPr>
              <p:blipFill>
                <a:blip r:embed="rId103"/>
                <a:stretch>
                  <a:fillRect/>
                </a:stretch>
              </p:blipFill>
              <p:spPr>
                <a:xfrm>
                  <a:off x="1910539" y="2740951"/>
                  <a:ext cx="2152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6" name="Ink 35">
                  <a:extLst>
                    <a:ext uri="{FF2B5EF4-FFF2-40B4-BE49-F238E27FC236}">
                      <a16:creationId xmlns:a16="http://schemas.microsoft.com/office/drawing/2014/main" id="{AF3FACF7-1442-2D20-96D0-7A15E6C0A090}"/>
                    </a:ext>
                  </a:extLst>
                </p14:cNvPr>
                <p14:cNvContentPartPr/>
                <p14:nvPr/>
              </p14:nvContentPartPr>
              <p14:xfrm>
                <a:off x="1782019" y="2756791"/>
                <a:ext cx="224640" cy="135360"/>
              </p14:xfrm>
            </p:contentPart>
          </mc:Choice>
          <mc:Fallback>
            <p:pic>
              <p:nvPicPr>
                <p:cNvPr id="36" name="Ink 35">
                  <a:extLst>
                    <a:ext uri="{FF2B5EF4-FFF2-40B4-BE49-F238E27FC236}">
                      <a16:creationId xmlns:a16="http://schemas.microsoft.com/office/drawing/2014/main" id="{AF3FACF7-1442-2D20-96D0-7A15E6C0A090}"/>
                    </a:ext>
                  </a:extLst>
                </p:cNvPr>
                <p:cNvPicPr/>
                <p:nvPr/>
              </p:nvPicPr>
              <p:blipFill>
                <a:blip r:embed="rId105"/>
                <a:stretch>
                  <a:fillRect/>
                </a:stretch>
              </p:blipFill>
              <p:spPr>
                <a:xfrm>
                  <a:off x="1777699" y="2752471"/>
                  <a:ext cx="2332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7" name="Ink 36">
                  <a:extLst>
                    <a:ext uri="{FF2B5EF4-FFF2-40B4-BE49-F238E27FC236}">
                      <a16:creationId xmlns:a16="http://schemas.microsoft.com/office/drawing/2014/main" id="{BC3E5FA2-B496-84F1-08FD-D08742A1E36F}"/>
                    </a:ext>
                  </a:extLst>
                </p14:cNvPr>
                <p14:cNvContentPartPr/>
                <p14:nvPr/>
              </p14:nvContentPartPr>
              <p14:xfrm>
                <a:off x="2237779" y="2793871"/>
                <a:ext cx="192240" cy="185040"/>
              </p14:xfrm>
            </p:contentPart>
          </mc:Choice>
          <mc:Fallback>
            <p:pic>
              <p:nvPicPr>
                <p:cNvPr id="37" name="Ink 36">
                  <a:extLst>
                    <a:ext uri="{FF2B5EF4-FFF2-40B4-BE49-F238E27FC236}">
                      <a16:creationId xmlns:a16="http://schemas.microsoft.com/office/drawing/2014/main" id="{BC3E5FA2-B496-84F1-08FD-D08742A1E36F}"/>
                    </a:ext>
                  </a:extLst>
                </p:cNvPr>
                <p:cNvPicPr/>
                <p:nvPr/>
              </p:nvPicPr>
              <p:blipFill>
                <a:blip r:embed="rId107"/>
                <a:stretch>
                  <a:fillRect/>
                </a:stretch>
              </p:blipFill>
              <p:spPr>
                <a:xfrm>
                  <a:off x="2233459" y="2789551"/>
                  <a:ext cx="2008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8" name="Ink 37">
                  <a:extLst>
                    <a:ext uri="{FF2B5EF4-FFF2-40B4-BE49-F238E27FC236}">
                      <a16:creationId xmlns:a16="http://schemas.microsoft.com/office/drawing/2014/main" id="{CE3B52F2-0A81-45E7-207F-5ADE469CDE8E}"/>
                    </a:ext>
                  </a:extLst>
                </p14:cNvPr>
                <p14:cNvContentPartPr/>
                <p14:nvPr/>
              </p14:nvContentPartPr>
              <p14:xfrm>
                <a:off x="2494099" y="2848231"/>
                <a:ext cx="376920" cy="6840"/>
              </p14:xfrm>
            </p:contentPart>
          </mc:Choice>
          <mc:Fallback>
            <p:pic>
              <p:nvPicPr>
                <p:cNvPr id="38" name="Ink 37">
                  <a:extLst>
                    <a:ext uri="{FF2B5EF4-FFF2-40B4-BE49-F238E27FC236}">
                      <a16:creationId xmlns:a16="http://schemas.microsoft.com/office/drawing/2014/main" id="{CE3B52F2-0A81-45E7-207F-5ADE469CDE8E}"/>
                    </a:ext>
                  </a:extLst>
                </p:cNvPr>
                <p:cNvPicPr/>
                <p:nvPr/>
              </p:nvPicPr>
              <p:blipFill>
                <a:blip r:embed="rId109"/>
                <a:stretch>
                  <a:fillRect/>
                </a:stretch>
              </p:blipFill>
              <p:spPr>
                <a:xfrm>
                  <a:off x="2489779" y="2843911"/>
                  <a:ext cx="38556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9" name="Ink 38">
                  <a:extLst>
                    <a:ext uri="{FF2B5EF4-FFF2-40B4-BE49-F238E27FC236}">
                      <a16:creationId xmlns:a16="http://schemas.microsoft.com/office/drawing/2014/main" id="{3A19E423-8CEF-4A2A-75CD-8A6E9A08390F}"/>
                    </a:ext>
                  </a:extLst>
                </p14:cNvPr>
                <p14:cNvContentPartPr/>
                <p14:nvPr/>
              </p14:nvContentPartPr>
              <p14:xfrm>
                <a:off x="2803339" y="2804671"/>
                <a:ext cx="120960" cy="115560"/>
              </p14:xfrm>
            </p:contentPart>
          </mc:Choice>
          <mc:Fallback>
            <p:pic>
              <p:nvPicPr>
                <p:cNvPr id="39" name="Ink 38">
                  <a:extLst>
                    <a:ext uri="{FF2B5EF4-FFF2-40B4-BE49-F238E27FC236}">
                      <a16:creationId xmlns:a16="http://schemas.microsoft.com/office/drawing/2014/main" id="{3A19E423-8CEF-4A2A-75CD-8A6E9A08390F}"/>
                    </a:ext>
                  </a:extLst>
                </p:cNvPr>
                <p:cNvPicPr/>
                <p:nvPr/>
              </p:nvPicPr>
              <p:blipFill>
                <a:blip r:embed="rId111"/>
                <a:stretch>
                  <a:fillRect/>
                </a:stretch>
              </p:blipFill>
              <p:spPr>
                <a:xfrm>
                  <a:off x="2799019" y="2800351"/>
                  <a:ext cx="12960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0" name="Ink 39">
                  <a:extLst>
                    <a:ext uri="{FF2B5EF4-FFF2-40B4-BE49-F238E27FC236}">
                      <a16:creationId xmlns:a16="http://schemas.microsoft.com/office/drawing/2014/main" id="{BA697ECE-4A29-C4A2-C7C1-197C97AE46A7}"/>
                    </a:ext>
                  </a:extLst>
                </p14:cNvPr>
                <p14:cNvContentPartPr/>
                <p14:nvPr/>
              </p14:nvContentPartPr>
              <p14:xfrm>
                <a:off x="3138139" y="2748511"/>
                <a:ext cx="136800" cy="101880"/>
              </p14:xfrm>
            </p:contentPart>
          </mc:Choice>
          <mc:Fallback>
            <p:pic>
              <p:nvPicPr>
                <p:cNvPr id="40" name="Ink 39">
                  <a:extLst>
                    <a:ext uri="{FF2B5EF4-FFF2-40B4-BE49-F238E27FC236}">
                      <a16:creationId xmlns:a16="http://schemas.microsoft.com/office/drawing/2014/main" id="{BA697ECE-4A29-C4A2-C7C1-197C97AE46A7}"/>
                    </a:ext>
                  </a:extLst>
                </p:cNvPr>
                <p:cNvPicPr/>
                <p:nvPr/>
              </p:nvPicPr>
              <p:blipFill>
                <a:blip r:embed="rId113"/>
                <a:stretch>
                  <a:fillRect/>
                </a:stretch>
              </p:blipFill>
              <p:spPr>
                <a:xfrm>
                  <a:off x="3133819" y="2744191"/>
                  <a:ext cx="1454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1" name="Ink 40">
                  <a:extLst>
                    <a:ext uri="{FF2B5EF4-FFF2-40B4-BE49-F238E27FC236}">
                      <a16:creationId xmlns:a16="http://schemas.microsoft.com/office/drawing/2014/main" id="{7268DE6E-BD43-3BD8-001A-73BC6707B887}"/>
                    </a:ext>
                  </a:extLst>
                </p14:cNvPr>
                <p14:cNvContentPartPr/>
                <p14:nvPr/>
              </p14:nvContentPartPr>
              <p14:xfrm>
                <a:off x="3089899" y="2701711"/>
                <a:ext cx="210600" cy="210960"/>
              </p14:xfrm>
            </p:contentPart>
          </mc:Choice>
          <mc:Fallback>
            <p:pic>
              <p:nvPicPr>
                <p:cNvPr id="41" name="Ink 40">
                  <a:extLst>
                    <a:ext uri="{FF2B5EF4-FFF2-40B4-BE49-F238E27FC236}">
                      <a16:creationId xmlns:a16="http://schemas.microsoft.com/office/drawing/2014/main" id="{7268DE6E-BD43-3BD8-001A-73BC6707B887}"/>
                    </a:ext>
                  </a:extLst>
                </p:cNvPr>
                <p:cNvPicPr/>
                <p:nvPr/>
              </p:nvPicPr>
              <p:blipFill>
                <a:blip r:embed="rId115"/>
                <a:stretch>
                  <a:fillRect/>
                </a:stretch>
              </p:blipFill>
              <p:spPr>
                <a:xfrm>
                  <a:off x="3085579" y="2697391"/>
                  <a:ext cx="2192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2" name="Ink 41">
                  <a:extLst>
                    <a:ext uri="{FF2B5EF4-FFF2-40B4-BE49-F238E27FC236}">
                      <a16:creationId xmlns:a16="http://schemas.microsoft.com/office/drawing/2014/main" id="{BB5BE61D-C2AF-2C97-175B-DA93711A6013}"/>
                    </a:ext>
                  </a:extLst>
                </p14:cNvPr>
                <p14:cNvContentPartPr/>
                <p14:nvPr/>
              </p14:nvContentPartPr>
              <p14:xfrm>
                <a:off x="3328939" y="2751031"/>
                <a:ext cx="100800" cy="91440"/>
              </p14:xfrm>
            </p:contentPart>
          </mc:Choice>
          <mc:Fallback>
            <p:pic>
              <p:nvPicPr>
                <p:cNvPr id="42" name="Ink 41">
                  <a:extLst>
                    <a:ext uri="{FF2B5EF4-FFF2-40B4-BE49-F238E27FC236}">
                      <a16:creationId xmlns:a16="http://schemas.microsoft.com/office/drawing/2014/main" id="{BB5BE61D-C2AF-2C97-175B-DA93711A6013}"/>
                    </a:ext>
                  </a:extLst>
                </p:cNvPr>
                <p:cNvPicPr/>
                <p:nvPr/>
              </p:nvPicPr>
              <p:blipFill>
                <a:blip r:embed="rId117"/>
                <a:stretch>
                  <a:fillRect/>
                </a:stretch>
              </p:blipFill>
              <p:spPr>
                <a:xfrm>
                  <a:off x="3324619" y="2746711"/>
                  <a:ext cx="10944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43" name="Ink 42">
                  <a:extLst>
                    <a:ext uri="{FF2B5EF4-FFF2-40B4-BE49-F238E27FC236}">
                      <a16:creationId xmlns:a16="http://schemas.microsoft.com/office/drawing/2014/main" id="{D1EE4FE3-6F7D-3436-F8E2-A10C0999F608}"/>
                    </a:ext>
                  </a:extLst>
                </p14:cNvPr>
                <p14:cNvContentPartPr/>
                <p14:nvPr/>
              </p14:nvContentPartPr>
              <p14:xfrm>
                <a:off x="3467179" y="2690191"/>
                <a:ext cx="188280" cy="156600"/>
              </p14:xfrm>
            </p:contentPart>
          </mc:Choice>
          <mc:Fallback>
            <p:pic>
              <p:nvPicPr>
                <p:cNvPr id="43" name="Ink 42">
                  <a:extLst>
                    <a:ext uri="{FF2B5EF4-FFF2-40B4-BE49-F238E27FC236}">
                      <a16:creationId xmlns:a16="http://schemas.microsoft.com/office/drawing/2014/main" id="{D1EE4FE3-6F7D-3436-F8E2-A10C0999F608}"/>
                    </a:ext>
                  </a:extLst>
                </p:cNvPr>
                <p:cNvPicPr/>
                <p:nvPr/>
              </p:nvPicPr>
              <p:blipFill>
                <a:blip r:embed="rId119"/>
                <a:stretch>
                  <a:fillRect/>
                </a:stretch>
              </p:blipFill>
              <p:spPr>
                <a:xfrm>
                  <a:off x="3462859" y="2685871"/>
                  <a:ext cx="1969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44" name="Ink 43">
                  <a:extLst>
                    <a:ext uri="{FF2B5EF4-FFF2-40B4-BE49-F238E27FC236}">
                      <a16:creationId xmlns:a16="http://schemas.microsoft.com/office/drawing/2014/main" id="{77068F30-D8D0-3A97-6FDD-9136BEED2B88}"/>
                    </a:ext>
                  </a:extLst>
                </p14:cNvPr>
                <p14:cNvContentPartPr/>
                <p14:nvPr/>
              </p14:nvContentPartPr>
              <p14:xfrm>
                <a:off x="2946619" y="2932831"/>
                <a:ext cx="991440" cy="25560"/>
              </p14:xfrm>
            </p:contentPart>
          </mc:Choice>
          <mc:Fallback>
            <p:pic>
              <p:nvPicPr>
                <p:cNvPr id="44" name="Ink 43">
                  <a:extLst>
                    <a:ext uri="{FF2B5EF4-FFF2-40B4-BE49-F238E27FC236}">
                      <a16:creationId xmlns:a16="http://schemas.microsoft.com/office/drawing/2014/main" id="{77068F30-D8D0-3A97-6FDD-9136BEED2B88}"/>
                    </a:ext>
                  </a:extLst>
                </p:cNvPr>
                <p:cNvPicPr/>
                <p:nvPr/>
              </p:nvPicPr>
              <p:blipFill>
                <a:blip r:embed="rId121"/>
                <a:stretch>
                  <a:fillRect/>
                </a:stretch>
              </p:blipFill>
              <p:spPr>
                <a:xfrm>
                  <a:off x="2942299" y="2928511"/>
                  <a:ext cx="10000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5" name="Ink 44">
                  <a:extLst>
                    <a:ext uri="{FF2B5EF4-FFF2-40B4-BE49-F238E27FC236}">
                      <a16:creationId xmlns:a16="http://schemas.microsoft.com/office/drawing/2014/main" id="{1DC5C9CE-B1FC-C8DB-6998-B76B21349B94}"/>
                    </a:ext>
                  </a:extLst>
                </p14:cNvPr>
                <p14:cNvContentPartPr/>
                <p14:nvPr/>
              </p14:nvContentPartPr>
              <p14:xfrm>
                <a:off x="3154699" y="3097351"/>
                <a:ext cx="28800" cy="107280"/>
              </p14:xfrm>
            </p:contentPart>
          </mc:Choice>
          <mc:Fallback>
            <p:pic>
              <p:nvPicPr>
                <p:cNvPr id="45" name="Ink 44">
                  <a:extLst>
                    <a:ext uri="{FF2B5EF4-FFF2-40B4-BE49-F238E27FC236}">
                      <a16:creationId xmlns:a16="http://schemas.microsoft.com/office/drawing/2014/main" id="{1DC5C9CE-B1FC-C8DB-6998-B76B21349B94}"/>
                    </a:ext>
                  </a:extLst>
                </p:cNvPr>
                <p:cNvPicPr/>
                <p:nvPr/>
              </p:nvPicPr>
              <p:blipFill>
                <a:blip r:embed="rId123"/>
                <a:stretch>
                  <a:fillRect/>
                </a:stretch>
              </p:blipFill>
              <p:spPr>
                <a:xfrm>
                  <a:off x="3150379" y="3093031"/>
                  <a:ext cx="374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6" name="Ink 45">
                  <a:extLst>
                    <a:ext uri="{FF2B5EF4-FFF2-40B4-BE49-F238E27FC236}">
                      <a16:creationId xmlns:a16="http://schemas.microsoft.com/office/drawing/2014/main" id="{1D44DCE9-0CB8-40B3-4EC6-F4974D966853}"/>
                    </a:ext>
                  </a:extLst>
                </p14:cNvPr>
                <p14:cNvContentPartPr/>
                <p14:nvPr/>
              </p14:nvContentPartPr>
              <p14:xfrm>
                <a:off x="3342619" y="3077911"/>
                <a:ext cx="12960" cy="151560"/>
              </p14:xfrm>
            </p:contentPart>
          </mc:Choice>
          <mc:Fallback>
            <p:pic>
              <p:nvPicPr>
                <p:cNvPr id="46" name="Ink 45">
                  <a:extLst>
                    <a:ext uri="{FF2B5EF4-FFF2-40B4-BE49-F238E27FC236}">
                      <a16:creationId xmlns:a16="http://schemas.microsoft.com/office/drawing/2014/main" id="{1D44DCE9-0CB8-40B3-4EC6-F4974D966853}"/>
                    </a:ext>
                  </a:extLst>
                </p:cNvPr>
                <p:cNvPicPr/>
                <p:nvPr/>
              </p:nvPicPr>
              <p:blipFill>
                <a:blip r:embed="rId125"/>
                <a:stretch>
                  <a:fillRect/>
                </a:stretch>
              </p:blipFill>
              <p:spPr>
                <a:xfrm>
                  <a:off x="3338299" y="3073591"/>
                  <a:ext cx="216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7" name="Ink 46">
                  <a:extLst>
                    <a:ext uri="{FF2B5EF4-FFF2-40B4-BE49-F238E27FC236}">
                      <a16:creationId xmlns:a16="http://schemas.microsoft.com/office/drawing/2014/main" id="{D7481CD2-DBF3-3F33-7705-AB10FBFF5E5F}"/>
                    </a:ext>
                  </a:extLst>
                </p14:cNvPr>
                <p14:cNvContentPartPr/>
                <p14:nvPr/>
              </p14:nvContentPartPr>
              <p14:xfrm>
                <a:off x="3259819" y="3164311"/>
                <a:ext cx="175320" cy="10440"/>
              </p14:xfrm>
            </p:contentPart>
          </mc:Choice>
          <mc:Fallback>
            <p:pic>
              <p:nvPicPr>
                <p:cNvPr id="47" name="Ink 46">
                  <a:extLst>
                    <a:ext uri="{FF2B5EF4-FFF2-40B4-BE49-F238E27FC236}">
                      <a16:creationId xmlns:a16="http://schemas.microsoft.com/office/drawing/2014/main" id="{D7481CD2-DBF3-3F33-7705-AB10FBFF5E5F}"/>
                    </a:ext>
                  </a:extLst>
                </p:cNvPr>
                <p:cNvPicPr/>
                <p:nvPr/>
              </p:nvPicPr>
              <p:blipFill>
                <a:blip r:embed="rId127"/>
                <a:stretch>
                  <a:fillRect/>
                </a:stretch>
              </p:blipFill>
              <p:spPr>
                <a:xfrm>
                  <a:off x="3255499" y="3159991"/>
                  <a:ext cx="1839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8" name="Ink 47">
                  <a:extLst>
                    <a:ext uri="{FF2B5EF4-FFF2-40B4-BE49-F238E27FC236}">
                      <a16:creationId xmlns:a16="http://schemas.microsoft.com/office/drawing/2014/main" id="{409EBFE7-3163-E8E2-E9BD-32F43ADC61ED}"/>
                    </a:ext>
                  </a:extLst>
                </p14:cNvPr>
                <p14:cNvContentPartPr/>
                <p14:nvPr/>
              </p14:nvContentPartPr>
              <p14:xfrm>
                <a:off x="3472579" y="3054151"/>
                <a:ext cx="69120" cy="83520"/>
              </p14:xfrm>
            </p:contentPart>
          </mc:Choice>
          <mc:Fallback>
            <p:pic>
              <p:nvPicPr>
                <p:cNvPr id="48" name="Ink 47">
                  <a:extLst>
                    <a:ext uri="{FF2B5EF4-FFF2-40B4-BE49-F238E27FC236}">
                      <a16:creationId xmlns:a16="http://schemas.microsoft.com/office/drawing/2014/main" id="{409EBFE7-3163-E8E2-E9BD-32F43ADC61ED}"/>
                    </a:ext>
                  </a:extLst>
                </p:cNvPr>
                <p:cNvPicPr/>
                <p:nvPr/>
              </p:nvPicPr>
              <p:blipFill>
                <a:blip r:embed="rId129"/>
                <a:stretch>
                  <a:fillRect/>
                </a:stretch>
              </p:blipFill>
              <p:spPr>
                <a:xfrm>
                  <a:off x="3468259" y="3049831"/>
                  <a:ext cx="777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9" name="Ink 48">
                  <a:extLst>
                    <a:ext uri="{FF2B5EF4-FFF2-40B4-BE49-F238E27FC236}">
                      <a16:creationId xmlns:a16="http://schemas.microsoft.com/office/drawing/2014/main" id="{079DED85-DE2B-C70B-3443-D96ACB766EC7}"/>
                    </a:ext>
                  </a:extLst>
                </p14:cNvPr>
                <p14:cNvContentPartPr/>
                <p14:nvPr/>
              </p14:nvContentPartPr>
              <p14:xfrm>
                <a:off x="3471139" y="3041191"/>
                <a:ext cx="157680" cy="240840"/>
              </p14:xfrm>
            </p:contentPart>
          </mc:Choice>
          <mc:Fallback>
            <p:pic>
              <p:nvPicPr>
                <p:cNvPr id="49" name="Ink 48">
                  <a:extLst>
                    <a:ext uri="{FF2B5EF4-FFF2-40B4-BE49-F238E27FC236}">
                      <a16:creationId xmlns:a16="http://schemas.microsoft.com/office/drawing/2014/main" id="{079DED85-DE2B-C70B-3443-D96ACB766EC7}"/>
                    </a:ext>
                  </a:extLst>
                </p:cNvPr>
                <p:cNvPicPr/>
                <p:nvPr/>
              </p:nvPicPr>
              <p:blipFill>
                <a:blip r:embed="rId131"/>
                <a:stretch>
                  <a:fillRect/>
                </a:stretch>
              </p:blipFill>
              <p:spPr>
                <a:xfrm>
                  <a:off x="3466819" y="3036871"/>
                  <a:ext cx="1663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0" name="Ink 49">
                  <a:extLst>
                    <a:ext uri="{FF2B5EF4-FFF2-40B4-BE49-F238E27FC236}">
                      <a16:creationId xmlns:a16="http://schemas.microsoft.com/office/drawing/2014/main" id="{A6B6FDA9-52C4-FCB8-6F7D-8CEBF9194C90}"/>
                    </a:ext>
                  </a:extLst>
                </p14:cNvPr>
                <p14:cNvContentPartPr/>
                <p14:nvPr/>
              </p14:nvContentPartPr>
              <p14:xfrm>
                <a:off x="3613699" y="3161431"/>
                <a:ext cx="43200" cy="90720"/>
              </p14:xfrm>
            </p:contentPart>
          </mc:Choice>
          <mc:Fallback>
            <p:pic>
              <p:nvPicPr>
                <p:cNvPr id="50" name="Ink 49">
                  <a:extLst>
                    <a:ext uri="{FF2B5EF4-FFF2-40B4-BE49-F238E27FC236}">
                      <a16:creationId xmlns:a16="http://schemas.microsoft.com/office/drawing/2014/main" id="{A6B6FDA9-52C4-FCB8-6F7D-8CEBF9194C90}"/>
                    </a:ext>
                  </a:extLst>
                </p:cNvPr>
                <p:cNvPicPr/>
                <p:nvPr/>
              </p:nvPicPr>
              <p:blipFill>
                <a:blip r:embed="rId133"/>
                <a:stretch>
                  <a:fillRect/>
                </a:stretch>
              </p:blipFill>
              <p:spPr>
                <a:xfrm>
                  <a:off x="3609379" y="3157111"/>
                  <a:ext cx="518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51" name="Ink 50">
                  <a:extLst>
                    <a:ext uri="{FF2B5EF4-FFF2-40B4-BE49-F238E27FC236}">
                      <a16:creationId xmlns:a16="http://schemas.microsoft.com/office/drawing/2014/main" id="{18B862A8-F6D0-0A04-F6CC-56D45002F845}"/>
                    </a:ext>
                  </a:extLst>
                </p14:cNvPr>
                <p14:cNvContentPartPr/>
                <p14:nvPr/>
              </p14:nvContentPartPr>
              <p14:xfrm>
                <a:off x="3666619" y="3220111"/>
                <a:ext cx="54360" cy="48240"/>
              </p14:xfrm>
            </p:contentPart>
          </mc:Choice>
          <mc:Fallback>
            <p:pic>
              <p:nvPicPr>
                <p:cNvPr id="51" name="Ink 50">
                  <a:extLst>
                    <a:ext uri="{FF2B5EF4-FFF2-40B4-BE49-F238E27FC236}">
                      <a16:creationId xmlns:a16="http://schemas.microsoft.com/office/drawing/2014/main" id="{18B862A8-F6D0-0A04-F6CC-56D45002F845}"/>
                    </a:ext>
                  </a:extLst>
                </p:cNvPr>
                <p:cNvPicPr/>
                <p:nvPr/>
              </p:nvPicPr>
              <p:blipFill>
                <a:blip r:embed="rId135"/>
                <a:stretch>
                  <a:fillRect/>
                </a:stretch>
              </p:blipFill>
              <p:spPr>
                <a:xfrm>
                  <a:off x="3662299" y="3215791"/>
                  <a:ext cx="630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52" name="Ink 51">
                  <a:extLst>
                    <a:ext uri="{FF2B5EF4-FFF2-40B4-BE49-F238E27FC236}">
                      <a16:creationId xmlns:a16="http://schemas.microsoft.com/office/drawing/2014/main" id="{2FD029B8-5411-4FB3-FC9F-74A6F0CAE009}"/>
                    </a:ext>
                  </a:extLst>
                </p14:cNvPr>
                <p14:cNvContentPartPr/>
                <p14:nvPr/>
              </p14:nvContentPartPr>
              <p14:xfrm>
                <a:off x="3682459" y="2987911"/>
                <a:ext cx="172440" cy="409320"/>
              </p14:xfrm>
            </p:contentPart>
          </mc:Choice>
          <mc:Fallback>
            <p:pic>
              <p:nvPicPr>
                <p:cNvPr id="52" name="Ink 51">
                  <a:extLst>
                    <a:ext uri="{FF2B5EF4-FFF2-40B4-BE49-F238E27FC236}">
                      <a16:creationId xmlns:a16="http://schemas.microsoft.com/office/drawing/2014/main" id="{2FD029B8-5411-4FB3-FC9F-74A6F0CAE009}"/>
                    </a:ext>
                  </a:extLst>
                </p:cNvPr>
                <p:cNvPicPr/>
                <p:nvPr/>
              </p:nvPicPr>
              <p:blipFill>
                <a:blip r:embed="rId137"/>
                <a:stretch>
                  <a:fillRect/>
                </a:stretch>
              </p:blipFill>
              <p:spPr>
                <a:xfrm>
                  <a:off x="3678139" y="2983591"/>
                  <a:ext cx="18108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3" name="Ink 52">
                  <a:extLst>
                    <a:ext uri="{FF2B5EF4-FFF2-40B4-BE49-F238E27FC236}">
                      <a16:creationId xmlns:a16="http://schemas.microsoft.com/office/drawing/2014/main" id="{74D46051-5815-7518-76D4-5114340DD5DF}"/>
                    </a:ext>
                  </a:extLst>
                </p14:cNvPr>
                <p14:cNvContentPartPr/>
                <p14:nvPr/>
              </p14:nvContentPartPr>
              <p14:xfrm>
                <a:off x="3069379" y="3053071"/>
                <a:ext cx="105480" cy="317520"/>
              </p14:xfrm>
            </p:contentPart>
          </mc:Choice>
          <mc:Fallback>
            <p:pic>
              <p:nvPicPr>
                <p:cNvPr id="53" name="Ink 52">
                  <a:extLst>
                    <a:ext uri="{FF2B5EF4-FFF2-40B4-BE49-F238E27FC236}">
                      <a16:creationId xmlns:a16="http://schemas.microsoft.com/office/drawing/2014/main" id="{74D46051-5815-7518-76D4-5114340DD5DF}"/>
                    </a:ext>
                  </a:extLst>
                </p:cNvPr>
                <p:cNvPicPr/>
                <p:nvPr/>
              </p:nvPicPr>
              <p:blipFill>
                <a:blip r:embed="rId139"/>
                <a:stretch>
                  <a:fillRect/>
                </a:stretch>
              </p:blipFill>
              <p:spPr>
                <a:xfrm>
                  <a:off x="3065059" y="3048751"/>
                  <a:ext cx="1141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5" name="Ink 54">
                  <a:extLst>
                    <a:ext uri="{FF2B5EF4-FFF2-40B4-BE49-F238E27FC236}">
                      <a16:creationId xmlns:a16="http://schemas.microsoft.com/office/drawing/2014/main" id="{E4140C14-997F-EB9E-B1C4-5254B2732EC2}"/>
                    </a:ext>
                  </a:extLst>
                </p14:cNvPr>
                <p14:cNvContentPartPr/>
                <p14:nvPr/>
              </p14:nvContentPartPr>
              <p14:xfrm>
                <a:off x="3766699" y="3040831"/>
                <a:ext cx="64800" cy="79200"/>
              </p14:xfrm>
            </p:contentPart>
          </mc:Choice>
          <mc:Fallback>
            <p:pic>
              <p:nvPicPr>
                <p:cNvPr id="55" name="Ink 54">
                  <a:extLst>
                    <a:ext uri="{FF2B5EF4-FFF2-40B4-BE49-F238E27FC236}">
                      <a16:creationId xmlns:a16="http://schemas.microsoft.com/office/drawing/2014/main" id="{E4140C14-997F-EB9E-B1C4-5254B2732EC2}"/>
                    </a:ext>
                  </a:extLst>
                </p:cNvPr>
                <p:cNvPicPr/>
                <p:nvPr/>
              </p:nvPicPr>
              <p:blipFill>
                <a:blip r:embed="rId141"/>
                <a:stretch>
                  <a:fillRect/>
                </a:stretch>
              </p:blipFill>
              <p:spPr>
                <a:xfrm>
                  <a:off x="3762379" y="3036511"/>
                  <a:ext cx="7344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57" name="Ink 56">
                  <a:extLst>
                    <a:ext uri="{FF2B5EF4-FFF2-40B4-BE49-F238E27FC236}">
                      <a16:creationId xmlns:a16="http://schemas.microsoft.com/office/drawing/2014/main" id="{8A090293-9CFC-3EAA-7610-BA967B32D07F}"/>
                    </a:ext>
                  </a:extLst>
                </p14:cNvPr>
                <p14:cNvContentPartPr/>
                <p14:nvPr/>
              </p14:nvContentPartPr>
              <p14:xfrm>
                <a:off x="653779" y="1134991"/>
                <a:ext cx="538560" cy="1335600"/>
              </p14:xfrm>
            </p:contentPart>
          </mc:Choice>
          <mc:Fallback>
            <p:pic>
              <p:nvPicPr>
                <p:cNvPr id="57" name="Ink 56">
                  <a:extLst>
                    <a:ext uri="{FF2B5EF4-FFF2-40B4-BE49-F238E27FC236}">
                      <a16:creationId xmlns:a16="http://schemas.microsoft.com/office/drawing/2014/main" id="{8A090293-9CFC-3EAA-7610-BA967B32D07F}"/>
                    </a:ext>
                  </a:extLst>
                </p:cNvPr>
                <p:cNvPicPr/>
                <p:nvPr/>
              </p:nvPicPr>
              <p:blipFill>
                <a:blip r:embed="rId143"/>
                <a:stretch>
                  <a:fillRect/>
                </a:stretch>
              </p:blipFill>
              <p:spPr>
                <a:xfrm>
                  <a:off x="649459" y="1130671"/>
                  <a:ext cx="547200" cy="1344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58" name="Ink 57">
                  <a:extLst>
                    <a:ext uri="{FF2B5EF4-FFF2-40B4-BE49-F238E27FC236}">
                      <a16:creationId xmlns:a16="http://schemas.microsoft.com/office/drawing/2014/main" id="{C4368D47-DE8D-2398-CC59-C94B9D529B15}"/>
                    </a:ext>
                  </a:extLst>
                </p14:cNvPr>
                <p14:cNvContentPartPr/>
                <p14:nvPr/>
              </p14:nvContentPartPr>
              <p14:xfrm>
                <a:off x="1127179" y="2369431"/>
                <a:ext cx="124920" cy="226440"/>
              </p14:xfrm>
            </p:contentPart>
          </mc:Choice>
          <mc:Fallback>
            <p:pic>
              <p:nvPicPr>
                <p:cNvPr id="58" name="Ink 57">
                  <a:extLst>
                    <a:ext uri="{FF2B5EF4-FFF2-40B4-BE49-F238E27FC236}">
                      <a16:creationId xmlns:a16="http://schemas.microsoft.com/office/drawing/2014/main" id="{C4368D47-DE8D-2398-CC59-C94B9D529B15}"/>
                    </a:ext>
                  </a:extLst>
                </p:cNvPr>
                <p:cNvPicPr/>
                <p:nvPr/>
              </p:nvPicPr>
              <p:blipFill>
                <a:blip r:embed="rId145"/>
                <a:stretch>
                  <a:fillRect/>
                </a:stretch>
              </p:blipFill>
              <p:spPr>
                <a:xfrm>
                  <a:off x="1122859" y="2365111"/>
                  <a:ext cx="1335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6" name="Ink 15">
                  <a:extLst>
                    <a:ext uri="{FF2B5EF4-FFF2-40B4-BE49-F238E27FC236}">
                      <a16:creationId xmlns:a16="http://schemas.microsoft.com/office/drawing/2014/main" id="{439EF4C5-2AFB-D945-2EE8-926B7586A371}"/>
                    </a:ext>
                  </a:extLst>
                </p14:cNvPr>
                <p14:cNvContentPartPr/>
                <p14:nvPr/>
              </p14:nvContentPartPr>
              <p14:xfrm>
                <a:off x="3135259" y="2395351"/>
                <a:ext cx="263160" cy="29160"/>
              </p14:xfrm>
            </p:contentPart>
          </mc:Choice>
          <mc:Fallback>
            <p:pic>
              <p:nvPicPr>
                <p:cNvPr id="16" name="Ink 15">
                  <a:extLst>
                    <a:ext uri="{FF2B5EF4-FFF2-40B4-BE49-F238E27FC236}">
                      <a16:creationId xmlns:a16="http://schemas.microsoft.com/office/drawing/2014/main" id="{439EF4C5-2AFB-D945-2EE8-926B7586A371}"/>
                    </a:ext>
                  </a:extLst>
                </p:cNvPr>
                <p:cNvPicPr/>
                <p:nvPr/>
              </p:nvPicPr>
              <p:blipFill>
                <a:blip r:embed="rId147"/>
                <a:stretch>
                  <a:fillRect/>
                </a:stretch>
              </p:blipFill>
              <p:spPr>
                <a:xfrm>
                  <a:off x="3130939" y="2391031"/>
                  <a:ext cx="2718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7" name="Ink 16">
                  <a:extLst>
                    <a:ext uri="{FF2B5EF4-FFF2-40B4-BE49-F238E27FC236}">
                      <a16:creationId xmlns:a16="http://schemas.microsoft.com/office/drawing/2014/main" id="{1C699B29-90E4-D3C2-C4A5-5466C9F292EA}"/>
                    </a:ext>
                  </a:extLst>
                </p14:cNvPr>
                <p14:cNvContentPartPr/>
                <p14:nvPr/>
              </p14:nvContentPartPr>
              <p14:xfrm>
                <a:off x="3351259" y="2374111"/>
                <a:ext cx="40320" cy="104400"/>
              </p14:xfrm>
            </p:contentPart>
          </mc:Choice>
          <mc:Fallback>
            <p:pic>
              <p:nvPicPr>
                <p:cNvPr id="17" name="Ink 16">
                  <a:extLst>
                    <a:ext uri="{FF2B5EF4-FFF2-40B4-BE49-F238E27FC236}">
                      <a16:creationId xmlns:a16="http://schemas.microsoft.com/office/drawing/2014/main" id="{1C699B29-90E4-D3C2-C4A5-5466C9F292EA}"/>
                    </a:ext>
                  </a:extLst>
                </p:cNvPr>
                <p:cNvPicPr/>
                <p:nvPr/>
              </p:nvPicPr>
              <p:blipFill>
                <a:blip r:embed="rId149"/>
                <a:stretch>
                  <a:fillRect/>
                </a:stretch>
              </p:blipFill>
              <p:spPr>
                <a:xfrm>
                  <a:off x="3346939" y="2369791"/>
                  <a:ext cx="489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8" name="Ink 17">
                  <a:extLst>
                    <a:ext uri="{FF2B5EF4-FFF2-40B4-BE49-F238E27FC236}">
                      <a16:creationId xmlns:a16="http://schemas.microsoft.com/office/drawing/2014/main" id="{9111A35B-4694-96B3-9D2C-6CB6E4D1156D}"/>
                    </a:ext>
                  </a:extLst>
                </p14:cNvPr>
                <p14:cNvContentPartPr/>
                <p14:nvPr/>
              </p14:nvContentPartPr>
              <p14:xfrm>
                <a:off x="3472579" y="2340991"/>
                <a:ext cx="158760" cy="139320"/>
              </p14:xfrm>
            </p:contentPart>
          </mc:Choice>
          <mc:Fallback>
            <p:pic>
              <p:nvPicPr>
                <p:cNvPr id="18" name="Ink 17">
                  <a:extLst>
                    <a:ext uri="{FF2B5EF4-FFF2-40B4-BE49-F238E27FC236}">
                      <a16:creationId xmlns:a16="http://schemas.microsoft.com/office/drawing/2014/main" id="{9111A35B-4694-96B3-9D2C-6CB6E4D1156D}"/>
                    </a:ext>
                  </a:extLst>
                </p:cNvPr>
                <p:cNvPicPr/>
                <p:nvPr/>
              </p:nvPicPr>
              <p:blipFill>
                <a:blip r:embed="rId151"/>
                <a:stretch>
                  <a:fillRect/>
                </a:stretch>
              </p:blipFill>
              <p:spPr>
                <a:xfrm>
                  <a:off x="3468259" y="2336671"/>
                  <a:ext cx="1674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9" name="Ink 18">
                  <a:extLst>
                    <a:ext uri="{FF2B5EF4-FFF2-40B4-BE49-F238E27FC236}">
                      <a16:creationId xmlns:a16="http://schemas.microsoft.com/office/drawing/2014/main" id="{3E7FD751-F141-26A5-A13C-41AE7D7F144C}"/>
                    </a:ext>
                  </a:extLst>
                </p14:cNvPr>
                <p14:cNvContentPartPr/>
                <p14:nvPr/>
              </p14:nvContentPartPr>
              <p14:xfrm>
                <a:off x="3386179" y="2268271"/>
                <a:ext cx="398520" cy="282240"/>
              </p14:xfrm>
            </p:contentPart>
          </mc:Choice>
          <mc:Fallback>
            <p:pic>
              <p:nvPicPr>
                <p:cNvPr id="19" name="Ink 18">
                  <a:extLst>
                    <a:ext uri="{FF2B5EF4-FFF2-40B4-BE49-F238E27FC236}">
                      <a16:creationId xmlns:a16="http://schemas.microsoft.com/office/drawing/2014/main" id="{3E7FD751-F141-26A5-A13C-41AE7D7F144C}"/>
                    </a:ext>
                  </a:extLst>
                </p:cNvPr>
                <p:cNvPicPr/>
                <p:nvPr/>
              </p:nvPicPr>
              <p:blipFill>
                <a:blip r:embed="rId153"/>
                <a:stretch>
                  <a:fillRect/>
                </a:stretch>
              </p:blipFill>
              <p:spPr>
                <a:xfrm>
                  <a:off x="3381859" y="2263951"/>
                  <a:ext cx="40716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60" name="Ink 59">
                  <a:extLst>
                    <a:ext uri="{FF2B5EF4-FFF2-40B4-BE49-F238E27FC236}">
                      <a16:creationId xmlns:a16="http://schemas.microsoft.com/office/drawing/2014/main" id="{A202D03E-82E6-8417-5481-31089D17EAD0}"/>
                    </a:ext>
                  </a:extLst>
                </p14:cNvPr>
                <p14:cNvContentPartPr/>
                <p14:nvPr/>
              </p14:nvContentPartPr>
              <p14:xfrm>
                <a:off x="3290419" y="1438471"/>
                <a:ext cx="2035800" cy="669600"/>
              </p14:xfrm>
            </p:contentPart>
          </mc:Choice>
          <mc:Fallback>
            <p:pic>
              <p:nvPicPr>
                <p:cNvPr id="60" name="Ink 59">
                  <a:extLst>
                    <a:ext uri="{FF2B5EF4-FFF2-40B4-BE49-F238E27FC236}">
                      <a16:creationId xmlns:a16="http://schemas.microsoft.com/office/drawing/2014/main" id="{A202D03E-82E6-8417-5481-31089D17EAD0}"/>
                    </a:ext>
                  </a:extLst>
                </p:cNvPr>
                <p:cNvPicPr/>
                <p:nvPr/>
              </p:nvPicPr>
              <p:blipFill>
                <a:blip r:embed="rId155"/>
                <a:stretch>
                  <a:fillRect/>
                </a:stretch>
              </p:blipFill>
              <p:spPr>
                <a:xfrm>
                  <a:off x="3286099" y="1434151"/>
                  <a:ext cx="2044440" cy="678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61" name="Ink 60">
                  <a:extLst>
                    <a:ext uri="{FF2B5EF4-FFF2-40B4-BE49-F238E27FC236}">
                      <a16:creationId xmlns:a16="http://schemas.microsoft.com/office/drawing/2014/main" id="{C1B7D52C-1565-8820-5E8E-5FA4D863A898}"/>
                    </a:ext>
                  </a:extLst>
                </p14:cNvPr>
                <p14:cNvContentPartPr/>
                <p14:nvPr/>
              </p14:nvContentPartPr>
              <p14:xfrm>
                <a:off x="5105179" y="1996111"/>
                <a:ext cx="223560" cy="257040"/>
              </p14:xfrm>
            </p:contentPart>
          </mc:Choice>
          <mc:Fallback>
            <p:pic>
              <p:nvPicPr>
                <p:cNvPr id="61" name="Ink 60">
                  <a:extLst>
                    <a:ext uri="{FF2B5EF4-FFF2-40B4-BE49-F238E27FC236}">
                      <a16:creationId xmlns:a16="http://schemas.microsoft.com/office/drawing/2014/main" id="{C1B7D52C-1565-8820-5E8E-5FA4D863A898}"/>
                    </a:ext>
                  </a:extLst>
                </p:cNvPr>
                <p:cNvPicPr/>
                <p:nvPr/>
              </p:nvPicPr>
              <p:blipFill>
                <a:blip r:embed="rId157"/>
                <a:stretch>
                  <a:fillRect/>
                </a:stretch>
              </p:blipFill>
              <p:spPr>
                <a:xfrm>
                  <a:off x="5100859" y="1991791"/>
                  <a:ext cx="2322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7" name="Ink 96">
                  <a:extLst>
                    <a:ext uri="{FF2B5EF4-FFF2-40B4-BE49-F238E27FC236}">
                      <a16:creationId xmlns:a16="http://schemas.microsoft.com/office/drawing/2014/main" id="{469EF8F5-D41F-D6FA-47D6-2099B017F043}"/>
                    </a:ext>
                  </a:extLst>
                </p14:cNvPr>
                <p14:cNvContentPartPr/>
                <p14:nvPr/>
              </p14:nvContentPartPr>
              <p14:xfrm>
                <a:off x="2444059" y="2532871"/>
                <a:ext cx="1002240" cy="161280"/>
              </p14:xfrm>
            </p:contentPart>
          </mc:Choice>
          <mc:Fallback>
            <p:pic>
              <p:nvPicPr>
                <p:cNvPr id="97" name="Ink 96">
                  <a:extLst>
                    <a:ext uri="{FF2B5EF4-FFF2-40B4-BE49-F238E27FC236}">
                      <a16:creationId xmlns:a16="http://schemas.microsoft.com/office/drawing/2014/main" id="{469EF8F5-D41F-D6FA-47D6-2099B017F043}"/>
                    </a:ext>
                  </a:extLst>
                </p:cNvPr>
                <p:cNvPicPr/>
                <p:nvPr/>
              </p:nvPicPr>
              <p:blipFill>
                <a:blip r:embed="rId159"/>
                <a:stretch>
                  <a:fillRect/>
                </a:stretch>
              </p:blipFill>
              <p:spPr>
                <a:xfrm>
                  <a:off x="2439739" y="2528551"/>
                  <a:ext cx="10108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 name="Ink 97">
                  <a:extLst>
                    <a:ext uri="{FF2B5EF4-FFF2-40B4-BE49-F238E27FC236}">
                      <a16:creationId xmlns:a16="http://schemas.microsoft.com/office/drawing/2014/main" id="{7CB730AC-29C1-A8F6-DF16-AFE43F0A99E8}"/>
                    </a:ext>
                  </a:extLst>
                </p14:cNvPr>
                <p14:cNvContentPartPr/>
                <p14:nvPr/>
              </p14:nvContentPartPr>
              <p14:xfrm>
                <a:off x="2434699" y="2589031"/>
                <a:ext cx="82800" cy="58320"/>
              </p14:xfrm>
            </p:contentPart>
          </mc:Choice>
          <mc:Fallback>
            <p:pic>
              <p:nvPicPr>
                <p:cNvPr id="98" name="Ink 97">
                  <a:extLst>
                    <a:ext uri="{FF2B5EF4-FFF2-40B4-BE49-F238E27FC236}">
                      <a16:creationId xmlns:a16="http://schemas.microsoft.com/office/drawing/2014/main" id="{7CB730AC-29C1-A8F6-DF16-AFE43F0A99E8}"/>
                    </a:ext>
                  </a:extLst>
                </p:cNvPr>
                <p:cNvPicPr/>
                <p:nvPr/>
              </p:nvPicPr>
              <p:blipFill>
                <a:blip r:embed="rId161"/>
                <a:stretch>
                  <a:fillRect/>
                </a:stretch>
              </p:blipFill>
              <p:spPr>
                <a:xfrm>
                  <a:off x="2430379" y="2584711"/>
                  <a:ext cx="914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9" name="Ink 98">
                  <a:extLst>
                    <a:ext uri="{FF2B5EF4-FFF2-40B4-BE49-F238E27FC236}">
                      <a16:creationId xmlns:a16="http://schemas.microsoft.com/office/drawing/2014/main" id="{C67B4A43-50F1-897F-C6A7-34CACBC82F7A}"/>
                    </a:ext>
                  </a:extLst>
                </p14:cNvPr>
                <p14:cNvContentPartPr/>
                <p14:nvPr/>
              </p14:nvContentPartPr>
              <p14:xfrm>
                <a:off x="1673299" y="2468071"/>
                <a:ext cx="1404360" cy="153000"/>
              </p14:xfrm>
            </p:contentPart>
          </mc:Choice>
          <mc:Fallback>
            <p:pic>
              <p:nvPicPr>
                <p:cNvPr id="99" name="Ink 98">
                  <a:extLst>
                    <a:ext uri="{FF2B5EF4-FFF2-40B4-BE49-F238E27FC236}">
                      <a16:creationId xmlns:a16="http://schemas.microsoft.com/office/drawing/2014/main" id="{C67B4A43-50F1-897F-C6A7-34CACBC82F7A}"/>
                    </a:ext>
                  </a:extLst>
                </p:cNvPr>
                <p:cNvPicPr/>
                <p:nvPr/>
              </p:nvPicPr>
              <p:blipFill>
                <a:blip r:embed="rId163"/>
                <a:stretch>
                  <a:fillRect/>
                </a:stretch>
              </p:blipFill>
              <p:spPr>
                <a:xfrm>
                  <a:off x="1668979" y="2463751"/>
                  <a:ext cx="14130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6" name="Ink 105">
                  <a:extLst>
                    <a:ext uri="{FF2B5EF4-FFF2-40B4-BE49-F238E27FC236}">
                      <a16:creationId xmlns:a16="http://schemas.microsoft.com/office/drawing/2014/main" id="{33C5A054-C2C6-34A6-888B-3542C44204E5}"/>
                    </a:ext>
                  </a:extLst>
                </p14:cNvPr>
                <p14:cNvContentPartPr/>
                <p14:nvPr/>
              </p14:nvContentPartPr>
              <p14:xfrm>
                <a:off x="4961539" y="1853551"/>
                <a:ext cx="383400" cy="314640"/>
              </p14:xfrm>
            </p:contentPart>
          </mc:Choice>
          <mc:Fallback>
            <p:pic>
              <p:nvPicPr>
                <p:cNvPr id="106" name="Ink 105">
                  <a:extLst>
                    <a:ext uri="{FF2B5EF4-FFF2-40B4-BE49-F238E27FC236}">
                      <a16:creationId xmlns:a16="http://schemas.microsoft.com/office/drawing/2014/main" id="{33C5A054-C2C6-34A6-888B-3542C44204E5}"/>
                    </a:ext>
                  </a:extLst>
                </p:cNvPr>
                <p:cNvPicPr/>
                <p:nvPr/>
              </p:nvPicPr>
              <p:blipFill>
                <a:blip r:embed="rId165"/>
                <a:stretch>
                  <a:fillRect/>
                </a:stretch>
              </p:blipFill>
              <p:spPr>
                <a:xfrm>
                  <a:off x="4957219" y="1849231"/>
                  <a:ext cx="392040" cy="323280"/>
                </a:xfrm>
                <a:prstGeom prst="rect">
                  <a:avLst/>
                </a:prstGeom>
              </p:spPr>
            </p:pic>
          </mc:Fallback>
        </mc:AlternateContent>
      </p:grpSp>
    </p:spTree>
    <p:extLst>
      <p:ext uri="{BB962C8B-B14F-4D97-AF65-F5344CB8AC3E}">
        <p14:creationId xmlns:p14="http://schemas.microsoft.com/office/powerpoint/2010/main" val="392065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cs typeface="Calibri Light"/>
              </a:rPr>
              <a:t>Effects of Restriction Modification enzymes</a:t>
            </a:r>
          </a:p>
        </p:txBody>
      </p:sp>
      <p:sp>
        <p:nvSpPr>
          <p:cNvPr id="3" name="Content Placeholder 2">
            <a:extLst>
              <a:ext uri="{FF2B5EF4-FFF2-40B4-BE49-F238E27FC236}">
                <a16:creationId xmlns:a16="http://schemas.microsoft.com/office/drawing/2014/main" id="{82E6D3E7-FBB6-2D2F-25C5-2DDBF2ECDC30}"/>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600" dirty="0">
                <a:cs typeface="Calibri"/>
              </a:rPr>
              <a:t>Host and Viral DNA gets cleaved by restriction enzymes – but the viral DNA doesn't have methylation enzymes to protect itself. </a:t>
            </a:r>
            <a:endParaRPr lang="en-US" dirty="0">
              <a:cs typeface="Calibri"/>
            </a:endParaRPr>
          </a:p>
          <a:p>
            <a:r>
              <a:rPr lang="en-US" sz="1600" dirty="0">
                <a:cs typeface="Calibri"/>
              </a:rPr>
              <a:t>Proposing Macroscopic model (</a:t>
            </a:r>
            <a:r>
              <a:rPr lang="en-US" sz="1600" dirty="0" err="1">
                <a:cs typeface="Calibri"/>
              </a:rPr>
              <a:t>Raunak's</a:t>
            </a:r>
            <a:r>
              <a:rPr lang="en-US" sz="1600" dirty="0">
                <a:cs typeface="Calibri"/>
              </a:rPr>
              <a:t> Idea 1): a equation needed </a:t>
            </a:r>
          </a:p>
        </p:txBody>
      </p:sp>
      <mc:AlternateContent xmlns:mc="http://schemas.openxmlformats.org/markup-compatibility/2006">
        <mc:Choice xmlns:p14="http://schemas.microsoft.com/office/powerpoint/2010/main" Requires="p14">
          <p:contentPart p14:bwMode="auto" r:id="rId2">
            <p14:nvContentPartPr>
              <p14:cNvPr id="27" name="Ink 26">
                <a:extLst>
                  <a:ext uri="{FF2B5EF4-FFF2-40B4-BE49-F238E27FC236}">
                    <a16:creationId xmlns:a16="http://schemas.microsoft.com/office/drawing/2014/main" id="{CA7C57EB-40D6-2076-7016-583BB86BE793}"/>
                  </a:ext>
                </a:extLst>
              </p14:cNvPr>
              <p14:cNvContentPartPr/>
              <p14:nvPr/>
            </p14:nvContentPartPr>
            <p14:xfrm>
              <a:off x="9038899" y="1318591"/>
              <a:ext cx="300240" cy="244440"/>
            </p14:xfrm>
          </p:contentPart>
        </mc:Choice>
        <mc:Fallback>
          <p:pic>
            <p:nvPicPr>
              <p:cNvPr id="27" name="Ink 26">
                <a:extLst>
                  <a:ext uri="{FF2B5EF4-FFF2-40B4-BE49-F238E27FC236}">
                    <a16:creationId xmlns:a16="http://schemas.microsoft.com/office/drawing/2014/main" id="{CA7C57EB-40D6-2076-7016-583BB86BE793}"/>
                  </a:ext>
                </a:extLst>
              </p:cNvPr>
              <p:cNvPicPr/>
              <p:nvPr/>
            </p:nvPicPr>
            <p:blipFill>
              <a:blip r:embed="rId3"/>
              <a:stretch>
                <a:fillRect/>
              </a:stretch>
            </p:blipFill>
            <p:spPr>
              <a:xfrm>
                <a:off x="9034579" y="1314271"/>
                <a:ext cx="308880" cy="253080"/>
              </a:xfrm>
              <a:prstGeom prst="rect">
                <a:avLst/>
              </a:prstGeom>
            </p:spPr>
          </p:pic>
        </mc:Fallback>
      </mc:AlternateContent>
      <p:grpSp>
        <p:nvGrpSpPr>
          <p:cNvPr id="30" name="Group 29">
            <a:extLst>
              <a:ext uri="{FF2B5EF4-FFF2-40B4-BE49-F238E27FC236}">
                <a16:creationId xmlns:a16="http://schemas.microsoft.com/office/drawing/2014/main" id="{5AC99A32-2CAF-F2E9-929D-24FFCE3CBD38}"/>
              </a:ext>
            </a:extLst>
          </p:cNvPr>
          <p:cNvGrpSpPr/>
          <p:nvPr/>
        </p:nvGrpSpPr>
        <p:grpSpPr>
          <a:xfrm>
            <a:off x="4388779" y="830791"/>
            <a:ext cx="403920" cy="230760"/>
            <a:chOff x="4388779" y="830791"/>
            <a:chExt cx="403920" cy="230760"/>
          </a:xfrm>
        </p:grpSpPr>
        <mc:AlternateContent xmlns:mc="http://schemas.openxmlformats.org/markup-compatibility/2006">
          <mc:Choice xmlns:p14="http://schemas.microsoft.com/office/powerpoint/2010/main" Requires="p14">
            <p:contentPart p14:bwMode="auto" r:id="rId4">
              <p14:nvContentPartPr>
                <p14:cNvPr id="28" name="Ink 27">
                  <a:extLst>
                    <a:ext uri="{FF2B5EF4-FFF2-40B4-BE49-F238E27FC236}">
                      <a16:creationId xmlns:a16="http://schemas.microsoft.com/office/drawing/2014/main" id="{CBAADCD0-C849-67E4-8236-F36B9398A3E3}"/>
                    </a:ext>
                  </a:extLst>
                </p14:cNvPr>
                <p14:cNvContentPartPr/>
                <p14:nvPr/>
              </p14:nvContentPartPr>
              <p14:xfrm>
                <a:off x="4475179" y="873271"/>
                <a:ext cx="15840" cy="188280"/>
              </p14:xfrm>
            </p:contentPart>
          </mc:Choice>
          <mc:Fallback>
            <p:pic>
              <p:nvPicPr>
                <p:cNvPr id="28" name="Ink 27">
                  <a:extLst>
                    <a:ext uri="{FF2B5EF4-FFF2-40B4-BE49-F238E27FC236}">
                      <a16:creationId xmlns:a16="http://schemas.microsoft.com/office/drawing/2014/main" id="{CBAADCD0-C849-67E4-8236-F36B9398A3E3}"/>
                    </a:ext>
                  </a:extLst>
                </p:cNvPr>
                <p:cNvPicPr/>
                <p:nvPr/>
              </p:nvPicPr>
              <p:blipFill>
                <a:blip r:embed="rId5"/>
                <a:stretch>
                  <a:fillRect/>
                </a:stretch>
              </p:blipFill>
              <p:spPr>
                <a:xfrm>
                  <a:off x="4470859" y="868951"/>
                  <a:ext cx="244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9" name="Ink 28">
                  <a:extLst>
                    <a:ext uri="{FF2B5EF4-FFF2-40B4-BE49-F238E27FC236}">
                      <a16:creationId xmlns:a16="http://schemas.microsoft.com/office/drawing/2014/main" id="{AA86BFB1-5E9F-DCAC-E755-ADB6A5E4B564}"/>
                    </a:ext>
                  </a:extLst>
                </p14:cNvPr>
                <p14:cNvContentPartPr/>
                <p14:nvPr/>
              </p14:nvContentPartPr>
              <p14:xfrm>
                <a:off x="4388779" y="830791"/>
                <a:ext cx="403920" cy="200520"/>
              </p14:xfrm>
            </p:contentPart>
          </mc:Choice>
          <mc:Fallback>
            <p:pic>
              <p:nvPicPr>
                <p:cNvPr id="29" name="Ink 28">
                  <a:extLst>
                    <a:ext uri="{FF2B5EF4-FFF2-40B4-BE49-F238E27FC236}">
                      <a16:creationId xmlns:a16="http://schemas.microsoft.com/office/drawing/2014/main" id="{AA86BFB1-5E9F-DCAC-E755-ADB6A5E4B564}"/>
                    </a:ext>
                  </a:extLst>
                </p:cNvPr>
                <p:cNvPicPr/>
                <p:nvPr/>
              </p:nvPicPr>
              <p:blipFill>
                <a:blip r:embed="rId7"/>
                <a:stretch>
                  <a:fillRect/>
                </a:stretch>
              </p:blipFill>
              <p:spPr>
                <a:xfrm>
                  <a:off x="4384459" y="826471"/>
                  <a:ext cx="412560" cy="209160"/>
                </a:xfrm>
                <a:prstGeom prst="rect">
                  <a:avLst/>
                </a:prstGeom>
              </p:spPr>
            </p:pic>
          </mc:Fallback>
        </mc:AlternateContent>
      </p:grpSp>
      <p:grpSp>
        <p:nvGrpSpPr>
          <p:cNvPr id="66" name="Group 65">
            <a:extLst>
              <a:ext uri="{FF2B5EF4-FFF2-40B4-BE49-F238E27FC236}">
                <a16:creationId xmlns:a16="http://schemas.microsoft.com/office/drawing/2014/main" id="{1712EF6F-A9AB-C5B9-1F6C-54DF208C77A8}"/>
              </a:ext>
            </a:extLst>
          </p:cNvPr>
          <p:cNvGrpSpPr/>
          <p:nvPr/>
        </p:nvGrpSpPr>
        <p:grpSpPr>
          <a:xfrm>
            <a:off x="1485739" y="2081431"/>
            <a:ext cx="2152080" cy="1992600"/>
            <a:chOff x="1485739" y="2081431"/>
            <a:chExt cx="2152080" cy="199260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49AC8419-8B68-F50C-72FA-6A5EA88608F5}"/>
                    </a:ext>
                  </a:extLst>
                </p14:cNvPr>
                <p14:cNvContentPartPr/>
                <p14:nvPr/>
              </p14:nvContentPartPr>
              <p14:xfrm>
                <a:off x="1645219" y="2175031"/>
                <a:ext cx="41040" cy="1280880"/>
              </p14:xfrm>
            </p:contentPart>
          </mc:Choice>
          <mc:Fallback>
            <p:pic>
              <p:nvPicPr>
                <p:cNvPr id="4" name="Ink 3">
                  <a:extLst>
                    <a:ext uri="{FF2B5EF4-FFF2-40B4-BE49-F238E27FC236}">
                      <a16:creationId xmlns:a16="http://schemas.microsoft.com/office/drawing/2014/main" id="{49AC8419-8B68-F50C-72FA-6A5EA88608F5}"/>
                    </a:ext>
                  </a:extLst>
                </p:cNvPr>
                <p:cNvPicPr/>
                <p:nvPr/>
              </p:nvPicPr>
              <p:blipFill>
                <a:blip r:embed="rId9"/>
                <a:stretch>
                  <a:fillRect/>
                </a:stretch>
              </p:blipFill>
              <p:spPr>
                <a:xfrm>
                  <a:off x="1640899" y="2170711"/>
                  <a:ext cx="49680" cy="1289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EA2D4E25-BC40-45E8-BFE1-8CDF908ECF2F}"/>
                    </a:ext>
                  </a:extLst>
                </p14:cNvPr>
                <p14:cNvContentPartPr/>
                <p14:nvPr/>
              </p14:nvContentPartPr>
              <p14:xfrm>
                <a:off x="1533979" y="2101591"/>
                <a:ext cx="288360" cy="201240"/>
              </p14:xfrm>
            </p:contentPart>
          </mc:Choice>
          <mc:Fallback>
            <p:pic>
              <p:nvPicPr>
                <p:cNvPr id="5" name="Ink 4">
                  <a:extLst>
                    <a:ext uri="{FF2B5EF4-FFF2-40B4-BE49-F238E27FC236}">
                      <a16:creationId xmlns:a16="http://schemas.microsoft.com/office/drawing/2014/main" id="{EA2D4E25-BC40-45E8-BFE1-8CDF908ECF2F}"/>
                    </a:ext>
                  </a:extLst>
                </p:cNvPr>
                <p:cNvPicPr/>
                <p:nvPr/>
              </p:nvPicPr>
              <p:blipFill>
                <a:blip r:embed="rId11"/>
                <a:stretch>
                  <a:fillRect/>
                </a:stretch>
              </p:blipFill>
              <p:spPr>
                <a:xfrm>
                  <a:off x="1529659" y="2097271"/>
                  <a:ext cx="2970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5DEEC085-5172-D52A-3133-C1431FEF6C48}"/>
                    </a:ext>
                  </a:extLst>
                </p14:cNvPr>
                <p14:cNvContentPartPr/>
                <p14:nvPr/>
              </p14:nvContentPartPr>
              <p14:xfrm>
                <a:off x="1485739" y="3296071"/>
                <a:ext cx="300600" cy="237960"/>
              </p14:xfrm>
            </p:contentPart>
          </mc:Choice>
          <mc:Fallback>
            <p:pic>
              <p:nvPicPr>
                <p:cNvPr id="7" name="Ink 6">
                  <a:extLst>
                    <a:ext uri="{FF2B5EF4-FFF2-40B4-BE49-F238E27FC236}">
                      <a16:creationId xmlns:a16="http://schemas.microsoft.com/office/drawing/2014/main" id="{5DEEC085-5172-D52A-3133-C1431FEF6C48}"/>
                    </a:ext>
                  </a:extLst>
                </p:cNvPr>
                <p:cNvPicPr/>
                <p:nvPr/>
              </p:nvPicPr>
              <p:blipFill>
                <a:blip r:embed="rId13"/>
                <a:stretch>
                  <a:fillRect/>
                </a:stretch>
              </p:blipFill>
              <p:spPr>
                <a:xfrm>
                  <a:off x="1481419" y="3291751"/>
                  <a:ext cx="3092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1DEC32F3-C510-B3FB-27B0-EE9FA2016D9B}"/>
                    </a:ext>
                  </a:extLst>
                </p14:cNvPr>
                <p14:cNvContentPartPr/>
                <p14:nvPr/>
              </p14:nvContentPartPr>
              <p14:xfrm>
                <a:off x="1650259" y="2987191"/>
                <a:ext cx="1618200" cy="27360"/>
              </p14:xfrm>
            </p:contentPart>
          </mc:Choice>
          <mc:Fallback>
            <p:pic>
              <p:nvPicPr>
                <p:cNvPr id="8" name="Ink 7">
                  <a:extLst>
                    <a:ext uri="{FF2B5EF4-FFF2-40B4-BE49-F238E27FC236}">
                      <a16:creationId xmlns:a16="http://schemas.microsoft.com/office/drawing/2014/main" id="{1DEC32F3-C510-B3FB-27B0-EE9FA2016D9B}"/>
                    </a:ext>
                  </a:extLst>
                </p:cNvPr>
                <p:cNvPicPr/>
                <p:nvPr/>
              </p:nvPicPr>
              <p:blipFill>
                <a:blip r:embed="rId15"/>
                <a:stretch>
                  <a:fillRect/>
                </a:stretch>
              </p:blipFill>
              <p:spPr>
                <a:xfrm>
                  <a:off x="1645939" y="2982871"/>
                  <a:ext cx="16268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1C8393F9-2271-440D-A358-C9C6E9EEFD34}"/>
                    </a:ext>
                  </a:extLst>
                </p14:cNvPr>
                <p14:cNvContentPartPr/>
                <p14:nvPr/>
              </p14:nvContentPartPr>
              <p14:xfrm>
                <a:off x="3150019" y="2915551"/>
                <a:ext cx="172080" cy="179640"/>
              </p14:xfrm>
            </p:contentPart>
          </mc:Choice>
          <mc:Fallback>
            <p:pic>
              <p:nvPicPr>
                <p:cNvPr id="9" name="Ink 8">
                  <a:extLst>
                    <a:ext uri="{FF2B5EF4-FFF2-40B4-BE49-F238E27FC236}">
                      <a16:creationId xmlns:a16="http://schemas.microsoft.com/office/drawing/2014/main" id="{1C8393F9-2271-440D-A358-C9C6E9EEFD34}"/>
                    </a:ext>
                  </a:extLst>
                </p:cNvPr>
                <p:cNvPicPr/>
                <p:nvPr/>
              </p:nvPicPr>
              <p:blipFill>
                <a:blip r:embed="rId17"/>
                <a:stretch>
                  <a:fillRect/>
                </a:stretch>
              </p:blipFill>
              <p:spPr>
                <a:xfrm>
                  <a:off x="3145699" y="2911231"/>
                  <a:ext cx="1807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5E21B931-5CE7-863A-CE9B-9A71048A47DA}"/>
                    </a:ext>
                  </a:extLst>
                </p14:cNvPr>
                <p14:cNvContentPartPr/>
                <p14:nvPr/>
              </p14:nvContentPartPr>
              <p14:xfrm>
                <a:off x="2427139" y="2192311"/>
                <a:ext cx="360" cy="360"/>
              </p14:xfrm>
            </p:contentPart>
          </mc:Choice>
          <mc:Fallback>
            <p:pic>
              <p:nvPicPr>
                <p:cNvPr id="11" name="Ink 10">
                  <a:extLst>
                    <a:ext uri="{FF2B5EF4-FFF2-40B4-BE49-F238E27FC236}">
                      <a16:creationId xmlns:a16="http://schemas.microsoft.com/office/drawing/2014/main" id="{5E21B931-5CE7-863A-CE9B-9A71048A47DA}"/>
                    </a:ext>
                  </a:extLst>
                </p:cNvPr>
                <p:cNvPicPr/>
                <p:nvPr/>
              </p:nvPicPr>
              <p:blipFill>
                <a:blip r:embed="rId19"/>
                <a:stretch>
                  <a:fillRect/>
                </a:stretch>
              </p:blipFill>
              <p:spPr>
                <a:xfrm>
                  <a:off x="2422819" y="218799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39AFCCBA-A167-9E85-19CD-051AF3F4E899}"/>
                    </a:ext>
                  </a:extLst>
                </p14:cNvPr>
                <p14:cNvContentPartPr/>
                <p14:nvPr/>
              </p14:nvContentPartPr>
              <p14:xfrm>
                <a:off x="2421739" y="2265031"/>
                <a:ext cx="1080" cy="13320"/>
              </p14:xfrm>
            </p:contentPart>
          </mc:Choice>
          <mc:Fallback>
            <p:pic>
              <p:nvPicPr>
                <p:cNvPr id="12" name="Ink 11">
                  <a:extLst>
                    <a:ext uri="{FF2B5EF4-FFF2-40B4-BE49-F238E27FC236}">
                      <a16:creationId xmlns:a16="http://schemas.microsoft.com/office/drawing/2014/main" id="{39AFCCBA-A167-9E85-19CD-051AF3F4E899}"/>
                    </a:ext>
                  </a:extLst>
                </p:cNvPr>
                <p:cNvPicPr/>
                <p:nvPr/>
              </p:nvPicPr>
              <p:blipFill>
                <a:blip r:embed="rId21"/>
                <a:stretch>
                  <a:fillRect/>
                </a:stretch>
              </p:blipFill>
              <p:spPr>
                <a:xfrm>
                  <a:off x="2417419" y="2260711"/>
                  <a:ext cx="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73334054-0952-1FCC-FE50-F37F8B18B3E5}"/>
                    </a:ext>
                  </a:extLst>
                </p14:cNvPr>
                <p14:cNvContentPartPr/>
                <p14:nvPr/>
              </p14:nvContentPartPr>
              <p14:xfrm>
                <a:off x="2420299" y="2320111"/>
                <a:ext cx="360" cy="8280"/>
              </p14:xfrm>
            </p:contentPart>
          </mc:Choice>
          <mc:Fallback>
            <p:pic>
              <p:nvPicPr>
                <p:cNvPr id="13" name="Ink 12">
                  <a:extLst>
                    <a:ext uri="{FF2B5EF4-FFF2-40B4-BE49-F238E27FC236}">
                      <a16:creationId xmlns:a16="http://schemas.microsoft.com/office/drawing/2014/main" id="{73334054-0952-1FCC-FE50-F37F8B18B3E5}"/>
                    </a:ext>
                  </a:extLst>
                </p:cNvPr>
                <p:cNvPicPr/>
                <p:nvPr/>
              </p:nvPicPr>
              <p:blipFill>
                <a:blip r:embed="rId21"/>
                <a:stretch>
                  <a:fillRect/>
                </a:stretch>
              </p:blipFill>
              <p:spPr>
                <a:xfrm>
                  <a:off x="2415979" y="2315791"/>
                  <a:ext cx="900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0EA62D5F-9F36-79B2-8D45-552A674269EC}"/>
                    </a:ext>
                  </a:extLst>
                </p14:cNvPr>
                <p14:cNvContentPartPr/>
                <p14:nvPr/>
              </p14:nvContentPartPr>
              <p14:xfrm>
                <a:off x="2414179" y="2390311"/>
                <a:ext cx="2160" cy="24840"/>
              </p14:xfrm>
            </p:contentPart>
          </mc:Choice>
          <mc:Fallback>
            <p:pic>
              <p:nvPicPr>
                <p:cNvPr id="14" name="Ink 13">
                  <a:extLst>
                    <a:ext uri="{FF2B5EF4-FFF2-40B4-BE49-F238E27FC236}">
                      <a16:creationId xmlns:a16="http://schemas.microsoft.com/office/drawing/2014/main" id="{0EA62D5F-9F36-79B2-8D45-552A674269EC}"/>
                    </a:ext>
                  </a:extLst>
                </p:cNvPr>
                <p:cNvPicPr/>
                <p:nvPr/>
              </p:nvPicPr>
              <p:blipFill>
                <a:blip r:embed="rId24"/>
                <a:stretch>
                  <a:fillRect/>
                </a:stretch>
              </p:blipFill>
              <p:spPr>
                <a:xfrm>
                  <a:off x="2409859" y="2385991"/>
                  <a:ext cx="108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CE1D6227-A2B5-7E68-84ED-D4B288C35E34}"/>
                    </a:ext>
                  </a:extLst>
                </p14:cNvPr>
                <p14:cNvContentPartPr/>
                <p14:nvPr/>
              </p14:nvContentPartPr>
              <p14:xfrm>
                <a:off x="2410219" y="2432791"/>
                <a:ext cx="2520" cy="24120"/>
              </p14:xfrm>
            </p:contentPart>
          </mc:Choice>
          <mc:Fallback>
            <p:pic>
              <p:nvPicPr>
                <p:cNvPr id="15" name="Ink 14">
                  <a:extLst>
                    <a:ext uri="{FF2B5EF4-FFF2-40B4-BE49-F238E27FC236}">
                      <a16:creationId xmlns:a16="http://schemas.microsoft.com/office/drawing/2014/main" id="{CE1D6227-A2B5-7E68-84ED-D4B288C35E34}"/>
                    </a:ext>
                  </a:extLst>
                </p:cNvPr>
                <p:cNvPicPr/>
                <p:nvPr/>
              </p:nvPicPr>
              <p:blipFill>
                <a:blip r:embed="rId26"/>
                <a:stretch>
                  <a:fillRect/>
                </a:stretch>
              </p:blipFill>
              <p:spPr>
                <a:xfrm>
                  <a:off x="2405899" y="2428471"/>
                  <a:ext cx="111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B281FFAE-4408-49FB-2E3F-FCE2A7D8C332}"/>
                    </a:ext>
                  </a:extLst>
                </p14:cNvPr>
                <p14:cNvContentPartPr/>
                <p14:nvPr/>
              </p14:nvContentPartPr>
              <p14:xfrm>
                <a:off x="2404099" y="2509831"/>
                <a:ext cx="1800" cy="24120"/>
              </p14:xfrm>
            </p:contentPart>
          </mc:Choice>
          <mc:Fallback>
            <p:pic>
              <p:nvPicPr>
                <p:cNvPr id="16" name="Ink 15">
                  <a:extLst>
                    <a:ext uri="{FF2B5EF4-FFF2-40B4-BE49-F238E27FC236}">
                      <a16:creationId xmlns:a16="http://schemas.microsoft.com/office/drawing/2014/main" id="{B281FFAE-4408-49FB-2E3F-FCE2A7D8C332}"/>
                    </a:ext>
                  </a:extLst>
                </p:cNvPr>
                <p:cNvPicPr/>
                <p:nvPr/>
              </p:nvPicPr>
              <p:blipFill>
                <a:blip r:embed="rId28"/>
                <a:stretch>
                  <a:fillRect/>
                </a:stretch>
              </p:blipFill>
              <p:spPr>
                <a:xfrm>
                  <a:off x="2399779" y="2505511"/>
                  <a:ext cx="104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41355D4E-24C0-622C-B586-11813D6889C9}"/>
                    </a:ext>
                  </a:extLst>
                </p14:cNvPr>
                <p14:cNvContentPartPr/>
                <p14:nvPr/>
              </p14:nvContentPartPr>
              <p14:xfrm>
                <a:off x="2401939" y="2576791"/>
                <a:ext cx="360" cy="24120"/>
              </p14:xfrm>
            </p:contentPart>
          </mc:Choice>
          <mc:Fallback>
            <p:pic>
              <p:nvPicPr>
                <p:cNvPr id="17" name="Ink 16">
                  <a:extLst>
                    <a:ext uri="{FF2B5EF4-FFF2-40B4-BE49-F238E27FC236}">
                      <a16:creationId xmlns:a16="http://schemas.microsoft.com/office/drawing/2014/main" id="{41355D4E-24C0-622C-B586-11813D6889C9}"/>
                    </a:ext>
                  </a:extLst>
                </p:cNvPr>
                <p:cNvPicPr/>
                <p:nvPr/>
              </p:nvPicPr>
              <p:blipFill>
                <a:blip r:embed="rId24"/>
                <a:stretch>
                  <a:fillRect/>
                </a:stretch>
              </p:blipFill>
              <p:spPr>
                <a:xfrm>
                  <a:off x="2397619" y="2572471"/>
                  <a:ext cx="90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68BB9459-2127-4C63-BAB7-B0D9DB9D4928}"/>
                    </a:ext>
                  </a:extLst>
                </p14:cNvPr>
                <p14:cNvContentPartPr/>
                <p14:nvPr/>
              </p14:nvContentPartPr>
              <p14:xfrm>
                <a:off x="2397979" y="2661751"/>
                <a:ext cx="360" cy="6840"/>
              </p14:xfrm>
            </p:contentPart>
          </mc:Choice>
          <mc:Fallback>
            <p:pic>
              <p:nvPicPr>
                <p:cNvPr id="18" name="Ink 17">
                  <a:extLst>
                    <a:ext uri="{FF2B5EF4-FFF2-40B4-BE49-F238E27FC236}">
                      <a16:creationId xmlns:a16="http://schemas.microsoft.com/office/drawing/2014/main" id="{68BB9459-2127-4C63-BAB7-B0D9DB9D4928}"/>
                    </a:ext>
                  </a:extLst>
                </p:cNvPr>
                <p:cNvPicPr/>
                <p:nvPr/>
              </p:nvPicPr>
              <p:blipFill>
                <a:blip r:embed="rId31"/>
                <a:stretch>
                  <a:fillRect/>
                </a:stretch>
              </p:blipFill>
              <p:spPr>
                <a:xfrm>
                  <a:off x="2393659" y="2657431"/>
                  <a:ext cx="900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0913DDD2-182A-147E-E2E3-A34CC925C2C3}"/>
                    </a:ext>
                  </a:extLst>
                </p14:cNvPr>
                <p14:cNvContentPartPr/>
                <p14:nvPr/>
              </p14:nvContentPartPr>
              <p14:xfrm>
                <a:off x="2396179" y="2709991"/>
                <a:ext cx="2160" cy="40320"/>
              </p14:xfrm>
            </p:contentPart>
          </mc:Choice>
          <mc:Fallback>
            <p:pic>
              <p:nvPicPr>
                <p:cNvPr id="19" name="Ink 18">
                  <a:extLst>
                    <a:ext uri="{FF2B5EF4-FFF2-40B4-BE49-F238E27FC236}">
                      <a16:creationId xmlns:a16="http://schemas.microsoft.com/office/drawing/2014/main" id="{0913DDD2-182A-147E-E2E3-A34CC925C2C3}"/>
                    </a:ext>
                  </a:extLst>
                </p:cNvPr>
                <p:cNvPicPr/>
                <p:nvPr/>
              </p:nvPicPr>
              <p:blipFill>
                <a:blip r:embed="rId33"/>
                <a:stretch>
                  <a:fillRect/>
                </a:stretch>
              </p:blipFill>
              <p:spPr>
                <a:xfrm>
                  <a:off x="2391859" y="2705671"/>
                  <a:ext cx="10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4E38395F-D24B-E2A1-ECBA-8E2B0ADF1963}"/>
                    </a:ext>
                  </a:extLst>
                </p14:cNvPr>
                <p14:cNvContentPartPr/>
                <p14:nvPr/>
              </p14:nvContentPartPr>
              <p14:xfrm>
                <a:off x="2392939" y="2780551"/>
                <a:ext cx="720" cy="33480"/>
              </p14:xfrm>
            </p:contentPart>
          </mc:Choice>
          <mc:Fallback>
            <p:pic>
              <p:nvPicPr>
                <p:cNvPr id="20" name="Ink 19">
                  <a:extLst>
                    <a:ext uri="{FF2B5EF4-FFF2-40B4-BE49-F238E27FC236}">
                      <a16:creationId xmlns:a16="http://schemas.microsoft.com/office/drawing/2014/main" id="{4E38395F-D24B-E2A1-ECBA-8E2B0ADF1963}"/>
                    </a:ext>
                  </a:extLst>
                </p:cNvPr>
                <p:cNvPicPr/>
                <p:nvPr/>
              </p:nvPicPr>
              <p:blipFill>
                <a:blip r:embed="rId35"/>
                <a:stretch>
                  <a:fillRect/>
                </a:stretch>
              </p:blipFill>
              <p:spPr>
                <a:xfrm>
                  <a:off x="2388619" y="2776231"/>
                  <a:ext cx="93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4A605F2E-8522-CCE0-A34C-4E779C8599B2}"/>
                    </a:ext>
                  </a:extLst>
                </p14:cNvPr>
                <p14:cNvContentPartPr/>
                <p14:nvPr/>
              </p14:nvContentPartPr>
              <p14:xfrm>
                <a:off x="2392579" y="2847871"/>
                <a:ext cx="1080" cy="24480"/>
              </p14:xfrm>
            </p:contentPart>
          </mc:Choice>
          <mc:Fallback>
            <p:pic>
              <p:nvPicPr>
                <p:cNvPr id="21" name="Ink 20">
                  <a:extLst>
                    <a:ext uri="{FF2B5EF4-FFF2-40B4-BE49-F238E27FC236}">
                      <a16:creationId xmlns:a16="http://schemas.microsoft.com/office/drawing/2014/main" id="{4A605F2E-8522-CCE0-A34C-4E779C8599B2}"/>
                    </a:ext>
                  </a:extLst>
                </p:cNvPr>
                <p:cNvPicPr/>
                <p:nvPr/>
              </p:nvPicPr>
              <p:blipFill>
                <a:blip r:embed="rId28"/>
                <a:stretch>
                  <a:fillRect/>
                </a:stretch>
              </p:blipFill>
              <p:spPr>
                <a:xfrm>
                  <a:off x="2388259" y="2843551"/>
                  <a:ext cx="97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a:extLst>
                    <a:ext uri="{FF2B5EF4-FFF2-40B4-BE49-F238E27FC236}">
                      <a16:creationId xmlns:a16="http://schemas.microsoft.com/office/drawing/2014/main" id="{D1424153-F3B1-C950-EAD0-05811A1AB0FD}"/>
                    </a:ext>
                  </a:extLst>
                </p14:cNvPr>
                <p14:cNvContentPartPr/>
                <p14:nvPr/>
              </p14:nvContentPartPr>
              <p14:xfrm>
                <a:off x="2384299" y="2933911"/>
                <a:ext cx="360" cy="18360"/>
              </p14:xfrm>
            </p:contentPart>
          </mc:Choice>
          <mc:Fallback>
            <p:pic>
              <p:nvPicPr>
                <p:cNvPr id="22" name="Ink 21">
                  <a:extLst>
                    <a:ext uri="{FF2B5EF4-FFF2-40B4-BE49-F238E27FC236}">
                      <a16:creationId xmlns:a16="http://schemas.microsoft.com/office/drawing/2014/main" id="{D1424153-F3B1-C950-EAD0-05811A1AB0FD}"/>
                    </a:ext>
                  </a:extLst>
                </p:cNvPr>
                <p:cNvPicPr/>
                <p:nvPr/>
              </p:nvPicPr>
              <p:blipFill>
                <a:blip r:embed="rId38"/>
                <a:stretch>
                  <a:fillRect/>
                </a:stretch>
              </p:blipFill>
              <p:spPr>
                <a:xfrm>
                  <a:off x="2379979" y="2929591"/>
                  <a:ext cx="9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3" name="Ink 22">
                  <a:extLst>
                    <a:ext uri="{FF2B5EF4-FFF2-40B4-BE49-F238E27FC236}">
                      <a16:creationId xmlns:a16="http://schemas.microsoft.com/office/drawing/2014/main" id="{FC5122A2-9F40-0110-8534-BE63AC0C83AA}"/>
                    </a:ext>
                  </a:extLst>
                </p14:cNvPr>
                <p14:cNvContentPartPr/>
                <p14:nvPr/>
              </p14:nvContentPartPr>
              <p14:xfrm>
                <a:off x="2381779" y="3012751"/>
                <a:ext cx="3240" cy="11880"/>
              </p14:xfrm>
            </p:contentPart>
          </mc:Choice>
          <mc:Fallback>
            <p:pic>
              <p:nvPicPr>
                <p:cNvPr id="23" name="Ink 22">
                  <a:extLst>
                    <a:ext uri="{FF2B5EF4-FFF2-40B4-BE49-F238E27FC236}">
                      <a16:creationId xmlns:a16="http://schemas.microsoft.com/office/drawing/2014/main" id="{FC5122A2-9F40-0110-8534-BE63AC0C83AA}"/>
                    </a:ext>
                  </a:extLst>
                </p:cNvPr>
                <p:cNvPicPr/>
                <p:nvPr/>
              </p:nvPicPr>
              <p:blipFill>
                <a:blip r:embed="rId21"/>
                <a:stretch>
                  <a:fillRect/>
                </a:stretch>
              </p:blipFill>
              <p:spPr>
                <a:xfrm>
                  <a:off x="2377459" y="3008431"/>
                  <a:ext cx="118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30EE0288-4193-BCBB-D8C5-946BEC742AC0}"/>
                    </a:ext>
                  </a:extLst>
                </p14:cNvPr>
                <p14:cNvContentPartPr/>
                <p14:nvPr/>
              </p14:nvContentPartPr>
              <p14:xfrm>
                <a:off x="2374579" y="3068551"/>
                <a:ext cx="1800" cy="47160"/>
              </p14:xfrm>
            </p:contentPart>
          </mc:Choice>
          <mc:Fallback>
            <p:pic>
              <p:nvPicPr>
                <p:cNvPr id="24" name="Ink 23">
                  <a:extLst>
                    <a:ext uri="{FF2B5EF4-FFF2-40B4-BE49-F238E27FC236}">
                      <a16:creationId xmlns:a16="http://schemas.microsoft.com/office/drawing/2014/main" id="{30EE0288-4193-BCBB-D8C5-946BEC742AC0}"/>
                    </a:ext>
                  </a:extLst>
                </p:cNvPr>
                <p:cNvPicPr/>
                <p:nvPr/>
              </p:nvPicPr>
              <p:blipFill>
                <a:blip r:embed="rId41"/>
                <a:stretch>
                  <a:fillRect/>
                </a:stretch>
              </p:blipFill>
              <p:spPr>
                <a:xfrm>
                  <a:off x="2370259" y="3064231"/>
                  <a:ext cx="104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57DE1823-6092-74D5-B8CA-6C79A7530EE0}"/>
                    </a:ext>
                  </a:extLst>
                </p14:cNvPr>
                <p14:cNvContentPartPr/>
                <p14:nvPr/>
              </p14:nvContentPartPr>
              <p14:xfrm>
                <a:off x="2379619" y="3154591"/>
                <a:ext cx="360" cy="1800"/>
              </p14:xfrm>
            </p:contentPart>
          </mc:Choice>
          <mc:Fallback>
            <p:pic>
              <p:nvPicPr>
                <p:cNvPr id="25" name="Ink 24">
                  <a:extLst>
                    <a:ext uri="{FF2B5EF4-FFF2-40B4-BE49-F238E27FC236}">
                      <a16:creationId xmlns:a16="http://schemas.microsoft.com/office/drawing/2014/main" id="{57DE1823-6092-74D5-B8CA-6C79A7530EE0}"/>
                    </a:ext>
                  </a:extLst>
                </p:cNvPr>
                <p:cNvPicPr/>
                <p:nvPr/>
              </p:nvPicPr>
              <p:blipFill>
                <a:blip r:embed="rId43"/>
                <a:stretch>
                  <a:fillRect/>
                </a:stretch>
              </p:blipFill>
              <p:spPr>
                <a:xfrm>
                  <a:off x="2375299" y="3150271"/>
                  <a:ext cx="9000" cy="1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256127AD-4464-61DE-32FF-CB16F10AF6A9}"/>
                    </a:ext>
                  </a:extLst>
                </p14:cNvPr>
                <p14:cNvContentPartPr/>
                <p14:nvPr/>
              </p14:nvContentPartPr>
              <p14:xfrm>
                <a:off x="1952299" y="2140111"/>
                <a:ext cx="9360" cy="199440"/>
              </p14:xfrm>
            </p:contentPart>
          </mc:Choice>
          <mc:Fallback>
            <p:pic>
              <p:nvPicPr>
                <p:cNvPr id="31" name="Ink 30">
                  <a:extLst>
                    <a:ext uri="{FF2B5EF4-FFF2-40B4-BE49-F238E27FC236}">
                      <a16:creationId xmlns:a16="http://schemas.microsoft.com/office/drawing/2014/main" id="{256127AD-4464-61DE-32FF-CB16F10AF6A9}"/>
                    </a:ext>
                  </a:extLst>
                </p:cNvPr>
                <p:cNvPicPr/>
                <p:nvPr/>
              </p:nvPicPr>
              <p:blipFill>
                <a:blip r:embed="rId45"/>
                <a:stretch>
                  <a:fillRect/>
                </a:stretch>
              </p:blipFill>
              <p:spPr>
                <a:xfrm>
                  <a:off x="1947979" y="2135791"/>
                  <a:ext cx="180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5DFA9F74-A921-75CF-8FB1-DDFA86C0DFD7}"/>
                    </a:ext>
                  </a:extLst>
                </p14:cNvPr>
                <p14:cNvContentPartPr/>
                <p14:nvPr/>
              </p14:nvContentPartPr>
              <p14:xfrm>
                <a:off x="1900819" y="2099791"/>
                <a:ext cx="297720" cy="179640"/>
              </p14:xfrm>
            </p:contentPart>
          </mc:Choice>
          <mc:Fallback>
            <p:pic>
              <p:nvPicPr>
                <p:cNvPr id="32" name="Ink 31">
                  <a:extLst>
                    <a:ext uri="{FF2B5EF4-FFF2-40B4-BE49-F238E27FC236}">
                      <a16:creationId xmlns:a16="http://schemas.microsoft.com/office/drawing/2014/main" id="{5DFA9F74-A921-75CF-8FB1-DDFA86C0DFD7}"/>
                    </a:ext>
                  </a:extLst>
                </p:cNvPr>
                <p:cNvPicPr/>
                <p:nvPr/>
              </p:nvPicPr>
              <p:blipFill>
                <a:blip r:embed="rId47"/>
                <a:stretch>
                  <a:fillRect/>
                </a:stretch>
              </p:blipFill>
              <p:spPr>
                <a:xfrm>
                  <a:off x="1896499" y="2095471"/>
                  <a:ext cx="3063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7CDC0C12-8E9C-D054-97A4-3123CE3C7796}"/>
                    </a:ext>
                  </a:extLst>
                </p14:cNvPr>
                <p14:cNvContentPartPr/>
                <p14:nvPr/>
              </p14:nvContentPartPr>
              <p14:xfrm>
                <a:off x="1703899" y="2475631"/>
                <a:ext cx="200880" cy="80640"/>
              </p14:xfrm>
            </p:contentPart>
          </mc:Choice>
          <mc:Fallback>
            <p:pic>
              <p:nvPicPr>
                <p:cNvPr id="34" name="Ink 33">
                  <a:extLst>
                    <a:ext uri="{FF2B5EF4-FFF2-40B4-BE49-F238E27FC236}">
                      <a16:creationId xmlns:a16="http://schemas.microsoft.com/office/drawing/2014/main" id="{7CDC0C12-8E9C-D054-97A4-3123CE3C7796}"/>
                    </a:ext>
                  </a:extLst>
                </p:cNvPr>
                <p:cNvPicPr/>
                <p:nvPr/>
              </p:nvPicPr>
              <p:blipFill>
                <a:blip r:embed="rId49"/>
                <a:stretch>
                  <a:fillRect/>
                </a:stretch>
              </p:blipFill>
              <p:spPr>
                <a:xfrm>
                  <a:off x="1699579" y="2471311"/>
                  <a:ext cx="2095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C791B3CF-6E57-049F-923C-19C935CF8465}"/>
                    </a:ext>
                  </a:extLst>
                </p14:cNvPr>
                <p14:cNvContentPartPr/>
                <p14:nvPr/>
              </p14:nvContentPartPr>
              <p14:xfrm>
                <a:off x="1961659" y="2500471"/>
                <a:ext cx="1800" cy="58320"/>
              </p14:xfrm>
            </p:contentPart>
          </mc:Choice>
          <mc:Fallback>
            <p:pic>
              <p:nvPicPr>
                <p:cNvPr id="35" name="Ink 34">
                  <a:extLst>
                    <a:ext uri="{FF2B5EF4-FFF2-40B4-BE49-F238E27FC236}">
                      <a16:creationId xmlns:a16="http://schemas.microsoft.com/office/drawing/2014/main" id="{C791B3CF-6E57-049F-923C-19C935CF8465}"/>
                    </a:ext>
                  </a:extLst>
                </p:cNvPr>
                <p:cNvPicPr/>
                <p:nvPr/>
              </p:nvPicPr>
              <p:blipFill>
                <a:blip r:embed="rId51"/>
                <a:stretch>
                  <a:fillRect/>
                </a:stretch>
              </p:blipFill>
              <p:spPr>
                <a:xfrm>
                  <a:off x="1957339" y="2496151"/>
                  <a:ext cx="104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80AB3165-C51F-DCB6-9BD1-A85DDD26EAF8}"/>
                    </a:ext>
                  </a:extLst>
                </p14:cNvPr>
                <p14:cNvContentPartPr/>
                <p14:nvPr/>
              </p14:nvContentPartPr>
              <p14:xfrm>
                <a:off x="1949059" y="2458351"/>
                <a:ext cx="360" cy="360"/>
              </p14:xfrm>
            </p:contentPart>
          </mc:Choice>
          <mc:Fallback>
            <p:pic>
              <p:nvPicPr>
                <p:cNvPr id="36" name="Ink 35">
                  <a:extLst>
                    <a:ext uri="{FF2B5EF4-FFF2-40B4-BE49-F238E27FC236}">
                      <a16:creationId xmlns:a16="http://schemas.microsoft.com/office/drawing/2014/main" id="{80AB3165-C51F-DCB6-9BD1-A85DDD26EAF8}"/>
                    </a:ext>
                  </a:extLst>
                </p:cNvPr>
                <p:cNvPicPr/>
                <p:nvPr/>
              </p:nvPicPr>
              <p:blipFill>
                <a:blip r:embed="rId19"/>
                <a:stretch>
                  <a:fillRect/>
                </a:stretch>
              </p:blipFill>
              <p:spPr>
                <a:xfrm>
                  <a:off x="1944739" y="245403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7" name="Ink 36">
                  <a:extLst>
                    <a:ext uri="{FF2B5EF4-FFF2-40B4-BE49-F238E27FC236}">
                      <a16:creationId xmlns:a16="http://schemas.microsoft.com/office/drawing/2014/main" id="{313A1EEA-09BD-FAF7-A3E7-4193CB78A9A1}"/>
                    </a:ext>
                  </a:extLst>
                </p14:cNvPr>
                <p14:cNvContentPartPr/>
                <p14:nvPr/>
              </p14:nvContentPartPr>
              <p14:xfrm>
                <a:off x="2054539" y="2471311"/>
                <a:ext cx="153360" cy="85680"/>
              </p14:xfrm>
            </p:contentPart>
          </mc:Choice>
          <mc:Fallback>
            <p:pic>
              <p:nvPicPr>
                <p:cNvPr id="37" name="Ink 36">
                  <a:extLst>
                    <a:ext uri="{FF2B5EF4-FFF2-40B4-BE49-F238E27FC236}">
                      <a16:creationId xmlns:a16="http://schemas.microsoft.com/office/drawing/2014/main" id="{313A1EEA-09BD-FAF7-A3E7-4193CB78A9A1}"/>
                    </a:ext>
                  </a:extLst>
                </p:cNvPr>
                <p:cNvPicPr/>
                <p:nvPr/>
              </p:nvPicPr>
              <p:blipFill>
                <a:blip r:embed="rId54"/>
                <a:stretch>
                  <a:fillRect/>
                </a:stretch>
              </p:blipFill>
              <p:spPr>
                <a:xfrm>
                  <a:off x="2050219" y="2466991"/>
                  <a:ext cx="1620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9" name="Ink 38">
                  <a:extLst>
                    <a:ext uri="{FF2B5EF4-FFF2-40B4-BE49-F238E27FC236}">
                      <a16:creationId xmlns:a16="http://schemas.microsoft.com/office/drawing/2014/main" id="{5D605D76-4D68-34E6-D921-D6D3A1D4F211}"/>
                    </a:ext>
                  </a:extLst>
                </p14:cNvPr>
                <p14:cNvContentPartPr/>
                <p14:nvPr/>
              </p14:nvContentPartPr>
              <p14:xfrm>
                <a:off x="2660779" y="2081431"/>
                <a:ext cx="355320" cy="246960"/>
              </p14:xfrm>
            </p:contentPart>
          </mc:Choice>
          <mc:Fallback>
            <p:pic>
              <p:nvPicPr>
                <p:cNvPr id="39" name="Ink 38">
                  <a:extLst>
                    <a:ext uri="{FF2B5EF4-FFF2-40B4-BE49-F238E27FC236}">
                      <a16:creationId xmlns:a16="http://schemas.microsoft.com/office/drawing/2014/main" id="{5D605D76-4D68-34E6-D921-D6D3A1D4F211}"/>
                    </a:ext>
                  </a:extLst>
                </p:cNvPr>
                <p:cNvPicPr/>
                <p:nvPr/>
              </p:nvPicPr>
              <p:blipFill>
                <a:blip r:embed="rId56"/>
                <a:stretch>
                  <a:fillRect/>
                </a:stretch>
              </p:blipFill>
              <p:spPr>
                <a:xfrm>
                  <a:off x="2656459" y="2077111"/>
                  <a:ext cx="3639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0" name="Ink 39">
                  <a:extLst>
                    <a:ext uri="{FF2B5EF4-FFF2-40B4-BE49-F238E27FC236}">
                      <a16:creationId xmlns:a16="http://schemas.microsoft.com/office/drawing/2014/main" id="{45F721AF-010C-9009-96A5-EA6A7491FE3F}"/>
                    </a:ext>
                  </a:extLst>
                </p14:cNvPr>
                <p14:cNvContentPartPr/>
                <p14:nvPr/>
              </p14:nvContentPartPr>
              <p14:xfrm>
                <a:off x="2700379" y="2493271"/>
                <a:ext cx="197280" cy="93240"/>
              </p14:xfrm>
            </p:contentPart>
          </mc:Choice>
          <mc:Fallback>
            <p:pic>
              <p:nvPicPr>
                <p:cNvPr id="40" name="Ink 39">
                  <a:extLst>
                    <a:ext uri="{FF2B5EF4-FFF2-40B4-BE49-F238E27FC236}">
                      <a16:creationId xmlns:a16="http://schemas.microsoft.com/office/drawing/2014/main" id="{45F721AF-010C-9009-96A5-EA6A7491FE3F}"/>
                    </a:ext>
                  </a:extLst>
                </p:cNvPr>
                <p:cNvPicPr/>
                <p:nvPr/>
              </p:nvPicPr>
              <p:blipFill>
                <a:blip r:embed="rId58"/>
                <a:stretch>
                  <a:fillRect/>
                </a:stretch>
              </p:blipFill>
              <p:spPr>
                <a:xfrm>
                  <a:off x="2696059" y="2488951"/>
                  <a:ext cx="2059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1" name="Ink 40">
                  <a:extLst>
                    <a:ext uri="{FF2B5EF4-FFF2-40B4-BE49-F238E27FC236}">
                      <a16:creationId xmlns:a16="http://schemas.microsoft.com/office/drawing/2014/main" id="{07298102-E265-2835-8B8C-F562E982D46C}"/>
                    </a:ext>
                  </a:extLst>
                </p14:cNvPr>
                <p14:cNvContentPartPr/>
                <p14:nvPr/>
              </p14:nvContentPartPr>
              <p14:xfrm>
                <a:off x="2935459" y="2497951"/>
                <a:ext cx="6120" cy="68760"/>
              </p14:xfrm>
            </p:contentPart>
          </mc:Choice>
          <mc:Fallback>
            <p:pic>
              <p:nvPicPr>
                <p:cNvPr id="41" name="Ink 40">
                  <a:extLst>
                    <a:ext uri="{FF2B5EF4-FFF2-40B4-BE49-F238E27FC236}">
                      <a16:creationId xmlns:a16="http://schemas.microsoft.com/office/drawing/2014/main" id="{07298102-E265-2835-8B8C-F562E982D46C}"/>
                    </a:ext>
                  </a:extLst>
                </p:cNvPr>
                <p:cNvPicPr/>
                <p:nvPr/>
              </p:nvPicPr>
              <p:blipFill>
                <a:blip r:embed="rId60"/>
                <a:stretch>
                  <a:fillRect/>
                </a:stretch>
              </p:blipFill>
              <p:spPr>
                <a:xfrm>
                  <a:off x="2931139" y="2493631"/>
                  <a:ext cx="147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2" name="Ink 41">
                  <a:extLst>
                    <a:ext uri="{FF2B5EF4-FFF2-40B4-BE49-F238E27FC236}">
                      <a16:creationId xmlns:a16="http://schemas.microsoft.com/office/drawing/2014/main" id="{0DB907EC-A500-6D0F-F593-EA1C226640DC}"/>
                    </a:ext>
                  </a:extLst>
                </p14:cNvPr>
                <p14:cNvContentPartPr/>
                <p14:nvPr/>
              </p14:nvContentPartPr>
              <p14:xfrm>
                <a:off x="2931139" y="2428471"/>
                <a:ext cx="360" cy="360"/>
              </p14:xfrm>
            </p:contentPart>
          </mc:Choice>
          <mc:Fallback>
            <p:pic>
              <p:nvPicPr>
                <p:cNvPr id="42" name="Ink 41">
                  <a:extLst>
                    <a:ext uri="{FF2B5EF4-FFF2-40B4-BE49-F238E27FC236}">
                      <a16:creationId xmlns:a16="http://schemas.microsoft.com/office/drawing/2014/main" id="{0DB907EC-A500-6D0F-F593-EA1C226640DC}"/>
                    </a:ext>
                  </a:extLst>
                </p:cNvPr>
                <p:cNvPicPr/>
                <p:nvPr/>
              </p:nvPicPr>
              <p:blipFill>
                <a:blip r:embed="rId19"/>
                <a:stretch>
                  <a:fillRect/>
                </a:stretch>
              </p:blipFill>
              <p:spPr>
                <a:xfrm>
                  <a:off x="2926819" y="242415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DA3593E7-32E0-3E08-49C7-FDBE1D9705B8}"/>
                    </a:ext>
                  </a:extLst>
                </p14:cNvPr>
                <p14:cNvContentPartPr/>
                <p14:nvPr/>
              </p14:nvContentPartPr>
              <p14:xfrm>
                <a:off x="3000259" y="2461231"/>
                <a:ext cx="152280" cy="130680"/>
              </p14:xfrm>
            </p:contentPart>
          </mc:Choice>
          <mc:Fallback>
            <p:pic>
              <p:nvPicPr>
                <p:cNvPr id="43" name="Ink 42">
                  <a:extLst>
                    <a:ext uri="{FF2B5EF4-FFF2-40B4-BE49-F238E27FC236}">
                      <a16:creationId xmlns:a16="http://schemas.microsoft.com/office/drawing/2014/main" id="{DA3593E7-32E0-3E08-49C7-FDBE1D9705B8}"/>
                    </a:ext>
                  </a:extLst>
                </p:cNvPr>
                <p:cNvPicPr/>
                <p:nvPr/>
              </p:nvPicPr>
              <p:blipFill>
                <a:blip r:embed="rId63"/>
                <a:stretch>
                  <a:fillRect/>
                </a:stretch>
              </p:blipFill>
              <p:spPr>
                <a:xfrm>
                  <a:off x="2995939" y="2456911"/>
                  <a:ext cx="1609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Ink 44">
                  <a:extLst>
                    <a:ext uri="{FF2B5EF4-FFF2-40B4-BE49-F238E27FC236}">
                      <a16:creationId xmlns:a16="http://schemas.microsoft.com/office/drawing/2014/main" id="{DA0910A2-E2B7-3D3F-4F1B-1FE39F22AE3E}"/>
                    </a:ext>
                  </a:extLst>
                </p14:cNvPr>
                <p14:cNvContentPartPr/>
                <p14:nvPr/>
              </p14:nvContentPartPr>
              <p14:xfrm>
                <a:off x="2978299" y="2859751"/>
                <a:ext cx="123480" cy="481680"/>
              </p14:xfrm>
            </p:contentPart>
          </mc:Choice>
          <mc:Fallback>
            <p:pic>
              <p:nvPicPr>
                <p:cNvPr id="45" name="Ink 44">
                  <a:extLst>
                    <a:ext uri="{FF2B5EF4-FFF2-40B4-BE49-F238E27FC236}">
                      <a16:creationId xmlns:a16="http://schemas.microsoft.com/office/drawing/2014/main" id="{DA0910A2-E2B7-3D3F-4F1B-1FE39F22AE3E}"/>
                    </a:ext>
                  </a:extLst>
                </p:cNvPr>
                <p:cNvPicPr/>
                <p:nvPr/>
              </p:nvPicPr>
              <p:blipFill>
                <a:blip r:embed="rId65"/>
                <a:stretch>
                  <a:fillRect/>
                </a:stretch>
              </p:blipFill>
              <p:spPr>
                <a:xfrm>
                  <a:off x="2973979" y="2855431"/>
                  <a:ext cx="132120" cy="490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6" name="Ink 45">
                  <a:extLst>
                    <a:ext uri="{FF2B5EF4-FFF2-40B4-BE49-F238E27FC236}">
                      <a16:creationId xmlns:a16="http://schemas.microsoft.com/office/drawing/2014/main" id="{74404DA2-494B-D67F-3DFD-6E2321921D55}"/>
                    </a:ext>
                  </a:extLst>
                </p14:cNvPr>
                <p14:cNvContentPartPr/>
                <p14:nvPr/>
              </p14:nvContentPartPr>
              <p14:xfrm>
                <a:off x="2976139" y="3261511"/>
                <a:ext cx="191160" cy="97920"/>
              </p14:xfrm>
            </p:contentPart>
          </mc:Choice>
          <mc:Fallback>
            <p:pic>
              <p:nvPicPr>
                <p:cNvPr id="46" name="Ink 45">
                  <a:extLst>
                    <a:ext uri="{FF2B5EF4-FFF2-40B4-BE49-F238E27FC236}">
                      <a16:creationId xmlns:a16="http://schemas.microsoft.com/office/drawing/2014/main" id="{74404DA2-494B-D67F-3DFD-6E2321921D55}"/>
                    </a:ext>
                  </a:extLst>
                </p:cNvPr>
                <p:cNvPicPr/>
                <p:nvPr/>
              </p:nvPicPr>
              <p:blipFill>
                <a:blip r:embed="rId67"/>
                <a:stretch>
                  <a:fillRect/>
                </a:stretch>
              </p:blipFill>
              <p:spPr>
                <a:xfrm>
                  <a:off x="2971819" y="3257191"/>
                  <a:ext cx="19980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BACFEC99-25F1-1E22-1B33-005E4F9E28AC}"/>
                    </a:ext>
                  </a:extLst>
                </p14:cNvPr>
                <p14:cNvContentPartPr/>
                <p14:nvPr/>
              </p14:nvContentPartPr>
              <p14:xfrm>
                <a:off x="2941219" y="3492991"/>
                <a:ext cx="151920" cy="206640"/>
              </p14:xfrm>
            </p:contentPart>
          </mc:Choice>
          <mc:Fallback>
            <p:pic>
              <p:nvPicPr>
                <p:cNvPr id="48" name="Ink 47">
                  <a:extLst>
                    <a:ext uri="{FF2B5EF4-FFF2-40B4-BE49-F238E27FC236}">
                      <a16:creationId xmlns:a16="http://schemas.microsoft.com/office/drawing/2014/main" id="{BACFEC99-25F1-1E22-1B33-005E4F9E28AC}"/>
                    </a:ext>
                  </a:extLst>
                </p:cNvPr>
                <p:cNvPicPr/>
                <p:nvPr/>
              </p:nvPicPr>
              <p:blipFill>
                <a:blip r:embed="rId69"/>
                <a:stretch>
                  <a:fillRect/>
                </a:stretch>
              </p:blipFill>
              <p:spPr>
                <a:xfrm>
                  <a:off x="2936899" y="3488671"/>
                  <a:ext cx="1605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835A261A-863B-B4F3-7D6E-F2E1A6740FC2}"/>
                    </a:ext>
                  </a:extLst>
                </p14:cNvPr>
                <p14:cNvContentPartPr/>
                <p14:nvPr/>
              </p14:nvContentPartPr>
              <p14:xfrm>
                <a:off x="3175219" y="3496231"/>
                <a:ext cx="12600" cy="168480"/>
              </p14:xfrm>
            </p:contentPart>
          </mc:Choice>
          <mc:Fallback>
            <p:pic>
              <p:nvPicPr>
                <p:cNvPr id="49" name="Ink 48">
                  <a:extLst>
                    <a:ext uri="{FF2B5EF4-FFF2-40B4-BE49-F238E27FC236}">
                      <a16:creationId xmlns:a16="http://schemas.microsoft.com/office/drawing/2014/main" id="{835A261A-863B-B4F3-7D6E-F2E1A6740FC2}"/>
                    </a:ext>
                  </a:extLst>
                </p:cNvPr>
                <p:cNvPicPr/>
                <p:nvPr/>
              </p:nvPicPr>
              <p:blipFill>
                <a:blip r:embed="rId71"/>
                <a:stretch>
                  <a:fillRect/>
                </a:stretch>
              </p:blipFill>
              <p:spPr>
                <a:xfrm>
                  <a:off x="3170899" y="3491911"/>
                  <a:ext cx="212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36DDA6FB-886E-75DE-FD78-22594A3EA639}"/>
                    </a:ext>
                  </a:extLst>
                </p14:cNvPr>
                <p14:cNvContentPartPr/>
                <p14:nvPr/>
              </p14:nvContentPartPr>
              <p14:xfrm>
                <a:off x="3084139" y="3600631"/>
                <a:ext cx="109440" cy="10800"/>
              </p14:xfrm>
            </p:contentPart>
          </mc:Choice>
          <mc:Fallback>
            <p:pic>
              <p:nvPicPr>
                <p:cNvPr id="50" name="Ink 49">
                  <a:extLst>
                    <a:ext uri="{FF2B5EF4-FFF2-40B4-BE49-F238E27FC236}">
                      <a16:creationId xmlns:a16="http://schemas.microsoft.com/office/drawing/2014/main" id="{36DDA6FB-886E-75DE-FD78-22594A3EA639}"/>
                    </a:ext>
                  </a:extLst>
                </p:cNvPr>
                <p:cNvPicPr/>
                <p:nvPr/>
              </p:nvPicPr>
              <p:blipFill>
                <a:blip r:embed="rId73"/>
                <a:stretch>
                  <a:fillRect/>
                </a:stretch>
              </p:blipFill>
              <p:spPr>
                <a:xfrm>
                  <a:off x="3079819" y="3596311"/>
                  <a:ext cx="1180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6A173332-A210-4802-113E-ED52F1A3BAD6}"/>
                    </a:ext>
                  </a:extLst>
                </p14:cNvPr>
                <p14:cNvContentPartPr/>
                <p14:nvPr/>
              </p14:nvContentPartPr>
              <p14:xfrm>
                <a:off x="3191059" y="3564991"/>
                <a:ext cx="92520" cy="79200"/>
              </p14:xfrm>
            </p:contentPart>
          </mc:Choice>
          <mc:Fallback>
            <p:pic>
              <p:nvPicPr>
                <p:cNvPr id="51" name="Ink 50">
                  <a:extLst>
                    <a:ext uri="{FF2B5EF4-FFF2-40B4-BE49-F238E27FC236}">
                      <a16:creationId xmlns:a16="http://schemas.microsoft.com/office/drawing/2014/main" id="{6A173332-A210-4802-113E-ED52F1A3BAD6}"/>
                    </a:ext>
                  </a:extLst>
                </p:cNvPr>
                <p:cNvPicPr/>
                <p:nvPr/>
              </p:nvPicPr>
              <p:blipFill>
                <a:blip r:embed="rId75"/>
                <a:stretch>
                  <a:fillRect/>
                </a:stretch>
              </p:blipFill>
              <p:spPr>
                <a:xfrm>
                  <a:off x="3186739" y="3560671"/>
                  <a:ext cx="1011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8D8B3FD3-130B-6ED6-4443-8D6B1473912A}"/>
                    </a:ext>
                  </a:extLst>
                </p14:cNvPr>
                <p14:cNvContentPartPr/>
                <p14:nvPr/>
              </p14:nvContentPartPr>
              <p14:xfrm>
                <a:off x="3299779" y="3544111"/>
                <a:ext cx="63720" cy="63720"/>
              </p14:xfrm>
            </p:contentPart>
          </mc:Choice>
          <mc:Fallback>
            <p:pic>
              <p:nvPicPr>
                <p:cNvPr id="52" name="Ink 51">
                  <a:extLst>
                    <a:ext uri="{FF2B5EF4-FFF2-40B4-BE49-F238E27FC236}">
                      <a16:creationId xmlns:a16="http://schemas.microsoft.com/office/drawing/2014/main" id="{8D8B3FD3-130B-6ED6-4443-8D6B1473912A}"/>
                    </a:ext>
                  </a:extLst>
                </p:cNvPr>
                <p:cNvPicPr/>
                <p:nvPr/>
              </p:nvPicPr>
              <p:blipFill>
                <a:blip r:embed="rId77"/>
                <a:stretch>
                  <a:fillRect/>
                </a:stretch>
              </p:blipFill>
              <p:spPr>
                <a:xfrm>
                  <a:off x="3295459" y="3539791"/>
                  <a:ext cx="7236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C9359B42-9E74-D6F2-2D76-13CA1C1089C1}"/>
                    </a:ext>
                  </a:extLst>
                </p14:cNvPr>
                <p14:cNvContentPartPr/>
                <p14:nvPr/>
              </p14:nvContentPartPr>
              <p14:xfrm>
                <a:off x="3443779" y="3452311"/>
                <a:ext cx="39240" cy="152640"/>
              </p14:xfrm>
            </p:contentPart>
          </mc:Choice>
          <mc:Fallback>
            <p:pic>
              <p:nvPicPr>
                <p:cNvPr id="53" name="Ink 52">
                  <a:extLst>
                    <a:ext uri="{FF2B5EF4-FFF2-40B4-BE49-F238E27FC236}">
                      <a16:creationId xmlns:a16="http://schemas.microsoft.com/office/drawing/2014/main" id="{C9359B42-9E74-D6F2-2D76-13CA1C1089C1}"/>
                    </a:ext>
                  </a:extLst>
                </p:cNvPr>
                <p:cNvPicPr/>
                <p:nvPr/>
              </p:nvPicPr>
              <p:blipFill>
                <a:blip r:embed="rId79"/>
                <a:stretch>
                  <a:fillRect/>
                </a:stretch>
              </p:blipFill>
              <p:spPr>
                <a:xfrm>
                  <a:off x="3439459" y="3447991"/>
                  <a:ext cx="4788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D94ECA5A-CEBE-0131-4D80-5C376D87BD7E}"/>
                    </a:ext>
                  </a:extLst>
                </p14:cNvPr>
                <p14:cNvContentPartPr/>
                <p14:nvPr/>
              </p14:nvContentPartPr>
              <p14:xfrm>
                <a:off x="3431179" y="3522151"/>
                <a:ext cx="81360" cy="13680"/>
              </p14:xfrm>
            </p:contentPart>
          </mc:Choice>
          <mc:Fallback>
            <p:pic>
              <p:nvPicPr>
                <p:cNvPr id="54" name="Ink 53">
                  <a:extLst>
                    <a:ext uri="{FF2B5EF4-FFF2-40B4-BE49-F238E27FC236}">
                      <a16:creationId xmlns:a16="http://schemas.microsoft.com/office/drawing/2014/main" id="{D94ECA5A-CEBE-0131-4D80-5C376D87BD7E}"/>
                    </a:ext>
                  </a:extLst>
                </p:cNvPr>
                <p:cNvPicPr/>
                <p:nvPr/>
              </p:nvPicPr>
              <p:blipFill>
                <a:blip r:embed="rId81"/>
                <a:stretch>
                  <a:fillRect/>
                </a:stretch>
              </p:blipFill>
              <p:spPr>
                <a:xfrm>
                  <a:off x="3426859" y="3517831"/>
                  <a:ext cx="900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69028813-6B48-5F79-3008-023AB4862E5F}"/>
                    </a:ext>
                  </a:extLst>
                </p14:cNvPr>
                <p14:cNvContentPartPr/>
                <p14:nvPr/>
              </p14:nvContentPartPr>
              <p14:xfrm>
                <a:off x="2898379" y="3875311"/>
                <a:ext cx="143640" cy="114120"/>
              </p14:xfrm>
            </p:contentPart>
          </mc:Choice>
          <mc:Fallback>
            <p:pic>
              <p:nvPicPr>
                <p:cNvPr id="56" name="Ink 55">
                  <a:extLst>
                    <a:ext uri="{FF2B5EF4-FFF2-40B4-BE49-F238E27FC236}">
                      <a16:creationId xmlns:a16="http://schemas.microsoft.com/office/drawing/2014/main" id="{69028813-6B48-5F79-3008-023AB4862E5F}"/>
                    </a:ext>
                  </a:extLst>
                </p:cNvPr>
                <p:cNvPicPr/>
                <p:nvPr/>
              </p:nvPicPr>
              <p:blipFill>
                <a:blip r:embed="rId83"/>
                <a:stretch>
                  <a:fillRect/>
                </a:stretch>
              </p:blipFill>
              <p:spPr>
                <a:xfrm>
                  <a:off x="2894059" y="3870991"/>
                  <a:ext cx="1522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4D774324-6673-C0E5-0C4C-B24BAC73B011}"/>
                    </a:ext>
                  </a:extLst>
                </p14:cNvPr>
                <p14:cNvContentPartPr/>
                <p14:nvPr/>
              </p14:nvContentPartPr>
              <p14:xfrm>
                <a:off x="3032659" y="3893311"/>
                <a:ext cx="82080" cy="63720"/>
              </p14:xfrm>
            </p:contentPart>
          </mc:Choice>
          <mc:Fallback>
            <p:pic>
              <p:nvPicPr>
                <p:cNvPr id="57" name="Ink 56">
                  <a:extLst>
                    <a:ext uri="{FF2B5EF4-FFF2-40B4-BE49-F238E27FC236}">
                      <a16:creationId xmlns:a16="http://schemas.microsoft.com/office/drawing/2014/main" id="{4D774324-6673-C0E5-0C4C-B24BAC73B011}"/>
                    </a:ext>
                  </a:extLst>
                </p:cNvPr>
                <p:cNvPicPr/>
                <p:nvPr/>
              </p:nvPicPr>
              <p:blipFill>
                <a:blip r:embed="rId85"/>
                <a:stretch>
                  <a:fillRect/>
                </a:stretch>
              </p:blipFill>
              <p:spPr>
                <a:xfrm>
                  <a:off x="3028339" y="3888991"/>
                  <a:ext cx="907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D4ECD900-7235-39E1-E5A5-63E249218FD5}"/>
                    </a:ext>
                  </a:extLst>
                </p14:cNvPr>
                <p14:cNvContentPartPr/>
                <p14:nvPr/>
              </p14:nvContentPartPr>
              <p14:xfrm>
                <a:off x="3194299" y="3795031"/>
                <a:ext cx="247680" cy="279000"/>
              </p14:xfrm>
            </p:contentPart>
          </mc:Choice>
          <mc:Fallback>
            <p:pic>
              <p:nvPicPr>
                <p:cNvPr id="58" name="Ink 57">
                  <a:extLst>
                    <a:ext uri="{FF2B5EF4-FFF2-40B4-BE49-F238E27FC236}">
                      <a16:creationId xmlns:a16="http://schemas.microsoft.com/office/drawing/2014/main" id="{D4ECD900-7235-39E1-E5A5-63E249218FD5}"/>
                    </a:ext>
                  </a:extLst>
                </p:cNvPr>
                <p:cNvPicPr/>
                <p:nvPr/>
              </p:nvPicPr>
              <p:blipFill>
                <a:blip r:embed="rId87"/>
                <a:stretch>
                  <a:fillRect/>
                </a:stretch>
              </p:blipFill>
              <p:spPr>
                <a:xfrm>
                  <a:off x="3189979" y="3790711"/>
                  <a:ext cx="2563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B4E771EC-D23B-DA51-E83A-6A26BE10853E}"/>
                    </a:ext>
                  </a:extLst>
                </p14:cNvPr>
                <p14:cNvContentPartPr/>
                <p14:nvPr/>
              </p14:nvContentPartPr>
              <p14:xfrm>
                <a:off x="3471139" y="3858031"/>
                <a:ext cx="18000" cy="45000"/>
              </p14:xfrm>
            </p:contentPart>
          </mc:Choice>
          <mc:Fallback>
            <p:pic>
              <p:nvPicPr>
                <p:cNvPr id="59" name="Ink 58">
                  <a:extLst>
                    <a:ext uri="{FF2B5EF4-FFF2-40B4-BE49-F238E27FC236}">
                      <a16:creationId xmlns:a16="http://schemas.microsoft.com/office/drawing/2014/main" id="{B4E771EC-D23B-DA51-E83A-6A26BE10853E}"/>
                    </a:ext>
                  </a:extLst>
                </p:cNvPr>
                <p:cNvPicPr/>
                <p:nvPr/>
              </p:nvPicPr>
              <p:blipFill>
                <a:blip r:embed="rId89"/>
                <a:stretch>
                  <a:fillRect/>
                </a:stretch>
              </p:blipFill>
              <p:spPr>
                <a:xfrm>
                  <a:off x="3466819" y="3853711"/>
                  <a:ext cx="266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1FE2245D-9B39-4F9B-8A9A-69BBAEB02DD8}"/>
                    </a:ext>
                  </a:extLst>
                </p14:cNvPr>
                <p14:cNvContentPartPr/>
                <p14:nvPr/>
              </p14:nvContentPartPr>
              <p14:xfrm>
                <a:off x="3452419" y="3769831"/>
                <a:ext cx="360" cy="360"/>
              </p14:xfrm>
            </p:contentPart>
          </mc:Choice>
          <mc:Fallback>
            <p:pic>
              <p:nvPicPr>
                <p:cNvPr id="60" name="Ink 59">
                  <a:extLst>
                    <a:ext uri="{FF2B5EF4-FFF2-40B4-BE49-F238E27FC236}">
                      <a16:creationId xmlns:a16="http://schemas.microsoft.com/office/drawing/2014/main" id="{1FE2245D-9B39-4F9B-8A9A-69BBAEB02DD8}"/>
                    </a:ext>
                  </a:extLst>
                </p:cNvPr>
                <p:cNvPicPr/>
                <p:nvPr/>
              </p:nvPicPr>
              <p:blipFill>
                <a:blip r:embed="rId19"/>
                <a:stretch>
                  <a:fillRect/>
                </a:stretch>
              </p:blipFill>
              <p:spPr>
                <a:xfrm>
                  <a:off x="3448099" y="376551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1" name="Ink 60">
                  <a:extLst>
                    <a:ext uri="{FF2B5EF4-FFF2-40B4-BE49-F238E27FC236}">
                      <a16:creationId xmlns:a16="http://schemas.microsoft.com/office/drawing/2014/main" id="{3CCCB02F-3AA5-4CCE-2629-4F9156C83295}"/>
                    </a:ext>
                  </a:extLst>
                </p14:cNvPr>
                <p14:cNvContentPartPr/>
                <p14:nvPr/>
              </p14:nvContentPartPr>
              <p14:xfrm>
                <a:off x="3483019" y="3805831"/>
                <a:ext cx="154800" cy="93960"/>
              </p14:xfrm>
            </p:contentPart>
          </mc:Choice>
          <mc:Fallback>
            <p:pic>
              <p:nvPicPr>
                <p:cNvPr id="61" name="Ink 60">
                  <a:extLst>
                    <a:ext uri="{FF2B5EF4-FFF2-40B4-BE49-F238E27FC236}">
                      <a16:creationId xmlns:a16="http://schemas.microsoft.com/office/drawing/2014/main" id="{3CCCB02F-3AA5-4CCE-2629-4F9156C83295}"/>
                    </a:ext>
                  </a:extLst>
                </p:cNvPr>
                <p:cNvPicPr/>
                <p:nvPr/>
              </p:nvPicPr>
              <p:blipFill>
                <a:blip r:embed="rId92"/>
                <a:stretch>
                  <a:fillRect/>
                </a:stretch>
              </p:blipFill>
              <p:spPr>
                <a:xfrm>
                  <a:off x="3478699" y="3801511"/>
                  <a:ext cx="1634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3" name="Ink 62">
                  <a:extLst>
                    <a:ext uri="{FF2B5EF4-FFF2-40B4-BE49-F238E27FC236}">
                      <a16:creationId xmlns:a16="http://schemas.microsoft.com/office/drawing/2014/main" id="{1C13E811-B542-6E1B-2FE8-5307F4A1F6CC}"/>
                    </a:ext>
                  </a:extLst>
                </p14:cNvPr>
                <p14:cNvContentPartPr/>
                <p14:nvPr/>
              </p14:nvContentPartPr>
              <p14:xfrm>
                <a:off x="1611739" y="2950471"/>
                <a:ext cx="181800" cy="138240"/>
              </p14:xfrm>
            </p:contentPart>
          </mc:Choice>
          <mc:Fallback>
            <p:pic>
              <p:nvPicPr>
                <p:cNvPr id="63" name="Ink 62">
                  <a:extLst>
                    <a:ext uri="{FF2B5EF4-FFF2-40B4-BE49-F238E27FC236}">
                      <a16:creationId xmlns:a16="http://schemas.microsoft.com/office/drawing/2014/main" id="{1C13E811-B542-6E1B-2FE8-5307F4A1F6CC}"/>
                    </a:ext>
                  </a:extLst>
                </p:cNvPr>
                <p:cNvPicPr/>
                <p:nvPr/>
              </p:nvPicPr>
              <p:blipFill>
                <a:blip r:embed="rId94"/>
                <a:stretch>
                  <a:fillRect/>
                </a:stretch>
              </p:blipFill>
              <p:spPr>
                <a:xfrm>
                  <a:off x="1607419" y="2946151"/>
                  <a:ext cx="1904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4" name="Ink 63">
                  <a:extLst>
                    <a:ext uri="{FF2B5EF4-FFF2-40B4-BE49-F238E27FC236}">
                      <a16:creationId xmlns:a16="http://schemas.microsoft.com/office/drawing/2014/main" id="{4827BEF9-0865-D2E6-0226-0C7455D837A6}"/>
                    </a:ext>
                  </a:extLst>
                </p14:cNvPr>
                <p14:cNvContentPartPr/>
                <p14:nvPr/>
              </p14:nvContentPartPr>
              <p14:xfrm>
                <a:off x="1721899" y="3037951"/>
                <a:ext cx="244440" cy="762120"/>
              </p14:xfrm>
            </p:contentPart>
          </mc:Choice>
          <mc:Fallback>
            <p:pic>
              <p:nvPicPr>
                <p:cNvPr id="64" name="Ink 63">
                  <a:extLst>
                    <a:ext uri="{FF2B5EF4-FFF2-40B4-BE49-F238E27FC236}">
                      <a16:creationId xmlns:a16="http://schemas.microsoft.com/office/drawing/2014/main" id="{4827BEF9-0865-D2E6-0226-0C7455D837A6}"/>
                    </a:ext>
                  </a:extLst>
                </p:cNvPr>
                <p:cNvPicPr/>
                <p:nvPr/>
              </p:nvPicPr>
              <p:blipFill>
                <a:blip r:embed="rId96"/>
                <a:stretch>
                  <a:fillRect/>
                </a:stretch>
              </p:blipFill>
              <p:spPr>
                <a:xfrm>
                  <a:off x="1717579" y="3033631"/>
                  <a:ext cx="253080" cy="7707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5" name="Ink 64">
                  <a:extLst>
                    <a:ext uri="{FF2B5EF4-FFF2-40B4-BE49-F238E27FC236}">
                      <a16:creationId xmlns:a16="http://schemas.microsoft.com/office/drawing/2014/main" id="{AE4A6BFB-D364-8306-9BBA-1A120047FCC3}"/>
                    </a:ext>
                  </a:extLst>
                </p14:cNvPr>
                <p14:cNvContentPartPr/>
                <p14:nvPr/>
              </p14:nvContentPartPr>
              <p14:xfrm>
                <a:off x="1661059" y="3740671"/>
                <a:ext cx="329040" cy="99720"/>
              </p14:xfrm>
            </p:contentPart>
          </mc:Choice>
          <mc:Fallback>
            <p:pic>
              <p:nvPicPr>
                <p:cNvPr id="65" name="Ink 64">
                  <a:extLst>
                    <a:ext uri="{FF2B5EF4-FFF2-40B4-BE49-F238E27FC236}">
                      <a16:creationId xmlns:a16="http://schemas.microsoft.com/office/drawing/2014/main" id="{AE4A6BFB-D364-8306-9BBA-1A120047FCC3}"/>
                    </a:ext>
                  </a:extLst>
                </p:cNvPr>
                <p:cNvPicPr/>
                <p:nvPr/>
              </p:nvPicPr>
              <p:blipFill>
                <a:blip r:embed="rId98"/>
                <a:stretch>
                  <a:fillRect/>
                </a:stretch>
              </p:blipFill>
              <p:spPr>
                <a:xfrm>
                  <a:off x="1656739" y="3736351"/>
                  <a:ext cx="337680" cy="108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9">
            <p14:nvContentPartPr>
              <p14:cNvPr id="67" name="Ink 66">
                <a:extLst>
                  <a:ext uri="{FF2B5EF4-FFF2-40B4-BE49-F238E27FC236}">
                    <a16:creationId xmlns:a16="http://schemas.microsoft.com/office/drawing/2014/main" id="{09D9FE42-BB5D-0BD0-A7B1-5B5F848ADD6A}"/>
                  </a:ext>
                </a:extLst>
              </p14:cNvPr>
              <p14:cNvContentPartPr/>
              <p14:nvPr/>
            </p14:nvContentPartPr>
            <p14:xfrm>
              <a:off x="1427419" y="3998071"/>
              <a:ext cx="360" cy="360"/>
            </p14:xfrm>
          </p:contentPart>
        </mc:Choice>
        <mc:Fallback>
          <p:pic>
            <p:nvPicPr>
              <p:cNvPr id="67" name="Ink 66">
                <a:extLst>
                  <a:ext uri="{FF2B5EF4-FFF2-40B4-BE49-F238E27FC236}">
                    <a16:creationId xmlns:a16="http://schemas.microsoft.com/office/drawing/2014/main" id="{09D9FE42-BB5D-0BD0-A7B1-5B5F848ADD6A}"/>
                  </a:ext>
                </a:extLst>
              </p:cNvPr>
              <p:cNvPicPr/>
              <p:nvPr/>
            </p:nvPicPr>
            <p:blipFill>
              <a:blip r:embed="rId19"/>
              <a:stretch>
                <a:fillRect/>
              </a:stretch>
            </p:blipFill>
            <p:spPr>
              <a:xfrm>
                <a:off x="1423099" y="399375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BA617797-F366-B6D5-6E1A-C7E4E85EC308}"/>
                  </a:ext>
                </a:extLst>
              </p14:cNvPr>
              <p14:cNvContentPartPr/>
              <p14:nvPr/>
            </p14:nvContentPartPr>
            <p14:xfrm>
              <a:off x="1389619" y="3988711"/>
              <a:ext cx="114120" cy="145080"/>
            </p14:xfrm>
          </p:contentPart>
        </mc:Choice>
        <mc:Fallback>
          <p:pic>
            <p:nvPicPr>
              <p:cNvPr id="68" name="Ink 67">
                <a:extLst>
                  <a:ext uri="{FF2B5EF4-FFF2-40B4-BE49-F238E27FC236}">
                    <a16:creationId xmlns:a16="http://schemas.microsoft.com/office/drawing/2014/main" id="{BA617797-F366-B6D5-6E1A-C7E4E85EC308}"/>
                  </a:ext>
                </a:extLst>
              </p:cNvPr>
              <p:cNvPicPr/>
              <p:nvPr/>
            </p:nvPicPr>
            <p:blipFill>
              <a:blip r:embed="rId101"/>
              <a:stretch>
                <a:fillRect/>
              </a:stretch>
            </p:blipFill>
            <p:spPr>
              <a:xfrm>
                <a:off x="1385299" y="3984391"/>
                <a:ext cx="1227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9" name="Ink 68">
                <a:extLst>
                  <a:ext uri="{FF2B5EF4-FFF2-40B4-BE49-F238E27FC236}">
                    <a16:creationId xmlns:a16="http://schemas.microsoft.com/office/drawing/2014/main" id="{268AE562-151E-3E68-43BB-08B8AB5C3601}"/>
                  </a:ext>
                </a:extLst>
              </p14:cNvPr>
              <p14:cNvContentPartPr/>
              <p14:nvPr/>
            </p14:nvContentPartPr>
            <p14:xfrm>
              <a:off x="1547299" y="4008151"/>
              <a:ext cx="14760" cy="147600"/>
            </p14:xfrm>
          </p:contentPart>
        </mc:Choice>
        <mc:Fallback>
          <p:pic>
            <p:nvPicPr>
              <p:cNvPr id="69" name="Ink 68">
                <a:extLst>
                  <a:ext uri="{FF2B5EF4-FFF2-40B4-BE49-F238E27FC236}">
                    <a16:creationId xmlns:a16="http://schemas.microsoft.com/office/drawing/2014/main" id="{268AE562-151E-3E68-43BB-08B8AB5C3601}"/>
                  </a:ext>
                </a:extLst>
              </p:cNvPr>
              <p:cNvPicPr/>
              <p:nvPr/>
            </p:nvPicPr>
            <p:blipFill>
              <a:blip r:embed="rId103"/>
              <a:stretch>
                <a:fillRect/>
              </a:stretch>
            </p:blipFill>
            <p:spPr>
              <a:xfrm>
                <a:off x="1542979" y="4003831"/>
                <a:ext cx="234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0" name="Ink 69">
                <a:extLst>
                  <a:ext uri="{FF2B5EF4-FFF2-40B4-BE49-F238E27FC236}">
                    <a16:creationId xmlns:a16="http://schemas.microsoft.com/office/drawing/2014/main" id="{6833FCA1-F5F0-F468-2758-0AAFAC1070DD}"/>
                  </a:ext>
                </a:extLst>
              </p14:cNvPr>
              <p14:cNvContentPartPr/>
              <p14:nvPr/>
            </p14:nvContentPartPr>
            <p14:xfrm>
              <a:off x="1518139" y="4090591"/>
              <a:ext cx="158760" cy="1800"/>
            </p14:xfrm>
          </p:contentPart>
        </mc:Choice>
        <mc:Fallback>
          <p:pic>
            <p:nvPicPr>
              <p:cNvPr id="70" name="Ink 69">
                <a:extLst>
                  <a:ext uri="{FF2B5EF4-FFF2-40B4-BE49-F238E27FC236}">
                    <a16:creationId xmlns:a16="http://schemas.microsoft.com/office/drawing/2014/main" id="{6833FCA1-F5F0-F468-2758-0AAFAC1070DD}"/>
                  </a:ext>
                </a:extLst>
              </p:cNvPr>
              <p:cNvPicPr/>
              <p:nvPr/>
            </p:nvPicPr>
            <p:blipFill>
              <a:blip r:embed="rId105"/>
              <a:stretch>
                <a:fillRect/>
              </a:stretch>
            </p:blipFill>
            <p:spPr>
              <a:xfrm>
                <a:off x="1513819" y="4086271"/>
                <a:ext cx="167400" cy="10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1" name="Ink 70">
                <a:extLst>
                  <a:ext uri="{FF2B5EF4-FFF2-40B4-BE49-F238E27FC236}">
                    <a16:creationId xmlns:a16="http://schemas.microsoft.com/office/drawing/2014/main" id="{91ED165B-7C90-A2F8-C01A-CE138EC38F6C}"/>
                  </a:ext>
                </a:extLst>
              </p14:cNvPr>
              <p14:cNvContentPartPr/>
              <p14:nvPr/>
            </p14:nvContentPartPr>
            <p14:xfrm>
              <a:off x="1660699" y="4076551"/>
              <a:ext cx="71280" cy="55800"/>
            </p14:xfrm>
          </p:contentPart>
        </mc:Choice>
        <mc:Fallback>
          <p:pic>
            <p:nvPicPr>
              <p:cNvPr id="71" name="Ink 70">
                <a:extLst>
                  <a:ext uri="{FF2B5EF4-FFF2-40B4-BE49-F238E27FC236}">
                    <a16:creationId xmlns:a16="http://schemas.microsoft.com/office/drawing/2014/main" id="{91ED165B-7C90-A2F8-C01A-CE138EC38F6C}"/>
                  </a:ext>
                </a:extLst>
              </p:cNvPr>
              <p:cNvPicPr/>
              <p:nvPr/>
            </p:nvPicPr>
            <p:blipFill>
              <a:blip r:embed="rId107"/>
              <a:stretch>
                <a:fillRect/>
              </a:stretch>
            </p:blipFill>
            <p:spPr>
              <a:xfrm>
                <a:off x="1656379" y="4072231"/>
                <a:ext cx="7992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2" name="Ink 71">
                <a:extLst>
                  <a:ext uri="{FF2B5EF4-FFF2-40B4-BE49-F238E27FC236}">
                    <a16:creationId xmlns:a16="http://schemas.microsoft.com/office/drawing/2014/main" id="{8856E49F-C418-49E4-7E8E-314A55E6673F}"/>
                  </a:ext>
                </a:extLst>
              </p14:cNvPr>
              <p14:cNvContentPartPr/>
              <p14:nvPr/>
            </p14:nvContentPartPr>
            <p14:xfrm>
              <a:off x="1750699" y="4071511"/>
              <a:ext cx="47520" cy="46440"/>
            </p14:xfrm>
          </p:contentPart>
        </mc:Choice>
        <mc:Fallback>
          <p:pic>
            <p:nvPicPr>
              <p:cNvPr id="72" name="Ink 71">
                <a:extLst>
                  <a:ext uri="{FF2B5EF4-FFF2-40B4-BE49-F238E27FC236}">
                    <a16:creationId xmlns:a16="http://schemas.microsoft.com/office/drawing/2014/main" id="{8856E49F-C418-49E4-7E8E-314A55E6673F}"/>
                  </a:ext>
                </a:extLst>
              </p:cNvPr>
              <p:cNvPicPr/>
              <p:nvPr/>
            </p:nvPicPr>
            <p:blipFill>
              <a:blip r:embed="rId109"/>
              <a:stretch>
                <a:fillRect/>
              </a:stretch>
            </p:blipFill>
            <p:spPr>
              <a:xfrm>
                <a:off x="1746379" y="4067191"/>
                <a:ext cx="561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3" name="Ink 72">
                <a:extLst>
                  <a:ext uri="{FF2B5EF4-FFF2-40B4-BE49-F238E27FC236}">
                    <a16:creationId xmlns:a16="http://schemas.microsoft.com/office/drawing/2014/main" id="{E4D2910B-ABEE-A311-D603-4B5F6BA89E34}"/>
                  </a:ext>
                </a:extLst>
              </p14:cNvPr>
              <p14:cNvContentPartPr/>
              <p14:nvPr/>
            </p14:nvContentPartPr>
            <p14:xfrm>
              <a:off x="1829179" y="4008151"/>
              <a:ext cx="78120" cy="100080"/>
            </p14:xfrm>
          </p:contentPart>
        </mc:Choice>
        <mc:Fallback>
          <p:pic>
            <p:nvPicPr>
              <p:cNvPr id="73" name="Ink 72">
                <a:extLst>
                  <a:ext uri="{FF2B5EF4-FFF2-40B4-BE49-F238E27FC236}">
                    <a16:creationId xmlns:a16="http://schemas.microsoft.com/office/drawing/2014/main" id="{E4D2910B-ABEE-A311-D603-4B5F6BA89E34}"/>
                  </a:ext>
                </a:extLst>
              </p:cNvPr>
              <p:cNvPicPr/>
              <p:nvPr/>
            </p:nvPicPr>
            <p:blipFill>
              <a:blip r:embed="rId111"/>
              <a:stretch>
                <a:fillRect/>
              </a:stretch>
            </p:blipFill>
            <p:spPr>
              <a:xfrm>
                <a:off x="1824859" y="4003831"/>
                <a:ext cx="867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4" name="Ink 73">
                <a:extLst>
                  <a:ext uri="{FF2B5EF4-FFF2-40B4-BE49-F238E27FC236}">
                    <a16:creationId xmlns:a16="http://schemas.microsoft.com/office/drawing/2014/main" id="{F40DBC96-B1FC-FF04-9394-051D864AF0D0}"/>
                  </a:ext>
                </a:extLst>
              </p14:cNvPr>
              <p14:cNvContentPartPr/>
              <p14:nvPr/>
            </p14:nvContentPartPr>
            <p14:xfrm>
              <a:off x="1815139" y="4051351"/>
              <a:ext cx="126720" cy="11880"/>
            </p14:xfrm>
          </p:contentPart>
        </mc:Choice>
        <mc:Fallback>
          <p:pic>
            <p:nvPicPr>
              <p:cNvPr id="74" name="Ink 73">
                <a:extLst>
                  <a:ext uri="{FF2B5EF4-FFF2-40B4-BE49-F238E27FC236}">
                    <a16:creationId xmlns:a16="http://schemas.microsoft.com/office/drawing/2014/main" id="{F40DBC96-B1FC-FF04-9394-051D864AF0D0}"/>
                  </a:ext>
                </a:extLst>
              </p:cNvPr>
              <p:cNvPicPr/>
              <p:nvPr/>
            </p:nvPicPr>
            <p:blipFill>
              <a:blip r:embed="rId113"/>
              <a:stretch>
                <a:fillRect/>
              </a:stretch>
            </p:blipFill>
            <p:spPr>
              <a:xfrm>
                <a:off x="1810819" y="4047031"/>
                <a:ext cx="135360" cy="20520"/>
              </a:xfrm>
              <a:prstGeom prst="rect">
                <a:avLst/>
              </a:prstGeom>
            </p:spPr>
          </p:pic>
        </mc:Fallback>
      </mc:AlternateContent>
      <p:grpSp>
        <p:nvGrpSpPr>
          <p:cNvPr id="84" name="Group 83">
            <a:extLst>
              <a:ext uri="{FF2B5EF4-FFF2-40B4-BE49-F238E27FC236}">
                <a16:creationId xmlns:a16="http://schemas.microsoft.com/office/drawing/2014/main" id="{8C4A4F0F-6A5E-440E-C220-839C9AA85CE0}"/>
              </a:ext>
            </a:extLst>
          </p:cNvPr>
          <p:cNvGrpSpPr/>
          <p:nvPr/>
        </p:nvGrpSpPr>
        <p:grpSpPr>
          <a:xfrm>
            <a:off x="1485739" y="4219471"/>
            <a:ext cx="1833480" cy="501120"/>
            <a:chOff x="1485739" y="4219471"/>
            <a:chExt cx="1833480" cy="501120"/>
          </a:xfrm>
        </p:grpSpPr>
        <mc:AlternateContent xmlns:mc="http://schemas.openxmlformats.org/markup-compatibility/2006">
          <mc:Choice xmlns:p14="http://schemas.microsoft.com/office/powerpoint/2010/main" Requires="p14">
            <p:contentPart p14:bwMode="auto" r:id="rId114">
              <p14:nvContentPartPr>
                <p14:cNvPr id="75" name="Ink 74">
                  <a:extLst>
                    <a:ext uri="{FF2B5EF4-FFF2-40B4-BE49-F238E27FC236}">
                      <a16:creationId xmlns:a16="http://schemas.microsoft.com/office/drawing/2014/main" id="{48A33F60-92C0-8A88-F7D8-B8B281BEE00F}"/>
                    </a:ext>
                  </a:extLst>
                </p14:cNvPr>
                <p14:cNvContentPartPr/>
                <p14:nvPr/>
              </p14:nvContentPartPr>
              <p14:xfrm>
                <a:off x="1485739" y="4219471"/>
                <a:ext cx="233280" cy="150480"/>
              </p14:xfrm>
            </p:contentPart>
          </mc:Choice>
          <mc:Fallback>
            <p:pic>
              <p:nvPicPr>
                <p:cNvPr id="75" name="Ink 74">
                  <a:extLst>
                    <a:ext uri="{FF2B5EF4-FFF2-40B4-BE49-F238E27FC236}">
                      <a16:creationId xmlns:a16="http://schemas.microsoft.com/office/drawing/2014/main" id="{48A33F60-92C0-8A88-F7D8-B8B281BEE00F}"/>
                    </a:ext>
                  </a:extLst>
                </p:cNvPr>
                <p:cNvPicPr/>
                <p:nvPr/>
              </p:nvPicPr>
              <p:blipFill>
                <a:blip r:embed="rId115"/>
                <a:stretch>
                  <a:fillRect/>
                </a:stretch>
              </p:blipFill>
              <p:spPr>
                <a:xfrm>
                  <a:off x="1481419" y="4215151"/>
                  <a:ext cx="2419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6" name="Ink 75">
                  <a:extLst>
                    <a:ext uri="{FF2B5EF4-FFF2-40B4-BE49-F238E27FC236}">
                      <a16:creationId xmlns:a16="http://schemas.microsoft.com/office/drawing/2014/main" id="{0E0F2C46-3508-429A-71CD-D384EA654D28}"/>
                    </a:ext>
                  </a:extLst>
                </p14:cNvPr>
                <p14:cNvContentPartPr/>
                <p14:nvPr/>
              </p14:nvContentPartPr>
              <p14:xfrm>
                <a:off x="1721899" y="4302271"/>
                <a:ext cx="13680" cy="59760"/>
              </p14:xfrm>
            </p:contentPart>
          </mc:Choice>
          <mc:Fallback>
            <p:pic>
              <p:nvPicPr>
                <p:cNvPr id="76" name="Ink 75">
                  <a:extLst>
                    <a:ext uri="{FF2B5EF4-FFF2-40B4-BE49-F238E27FC236}">
                      <a16:creationId xmlns:a16="http://schemas.microsoft.com/office/drawing/2014/main" id="{0E0F2C46-3508-429A-71CD-D384EA654D28}"/>
                    </a:ext>
                  </a:extLst>
                </p:cNvPr>
                <p:cNvPicPr/>
                <p:nvPr/>
              </p:nvPicPr>
              <p:blipFill>
                <a:blip r:embed="rId117"/>
                <a:stretch>
                  <a:fillRect/>
                </a:stretch>
              </p:blipFill>
              <p:spPr>
                <a:xfrm>
                  <a:off x="1717579" y="4297951"/>
                  <a:ext cx="223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7" name="Ink 76">
                  <a:extLst>
                    <a:ext uri="{FF2B5EF4-FFF2-40B4-BE49-F238E27FC236}">
                      <a16:creationId xmlns:a16="http://schemas.microsoft.com/office/drawing/2014/main" id="{10675EEC-02E6-C8C9-FF83-3EA2D3B80125}"/>
                    </a:ext>
                  </a:extLst>
                </p14:cNvPr>
                <p14:cNvContentPartPr/>
                <p14:nvPr/>
              </p14:nvContentPartPr>
              <p14:xfrm>
                <a:off x="1702819" y="4262311"/>
                <a:ext cx="360" cy="360"/>
              </p14:xfrm>
            </p:contentPart>
          </mc:Choice>
          <mc:Fallback>
            <p:pic>
              <p:nvPicPr>
                <p:cNvPr id="77" name="Ink 76">
                  <a:extLst>
                    <a:ext uri="{FF2B5EF4-FFF2-40B4-BE49-F238E27FC236}">
                      <a16:creationId xmlns:a16="http://schemas.microsoft.com/office/drawing/2014/main" id="{10675EEC-02E6-C8C9-FF83-3EA2D3B80125}"/>
                    </a:ext>
                  </a:extLst>
                </p:cNvPr>
                <p:cNvPicPr/>
                <p:nvPr/>
              </p:nvPicPr>
              <p:blipFill>
                <a:blip r:embed="rId19"/>
                <a:stretch>
                  <a:fillRect/>
                </a:stretch>
              </p:blipFill>
              <p:spPr>
                <a:xfrm>
                  <a:off x="1698499" y="425799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8" name="Ink 77">
                  <a:extLst>
                    <a:ext uri="{FF2B5EF4-FFF2-40B4-BE49-F238E27FC236}">
                      <a16:creationId xmlns:a16="http://schemas.microsoft.com/office/drawing/2014/main" id="{FA5F197C-E749-9DC1-D0DF-14A8BF2CA54D}"/>
                    </a:ext>
                  </a:extLst>
                </p14:cNvPr>
                <p14:cNvContentPartPr/>
                <p14:nvPr/>
              </p14:nvContentPartPr>
              <p14:xfrm>
                <a:off x="1790299" y="4265551"/>
                <a:ext cx="92880" cy="83880"/>
              </p14:xfrm>
            </p:contentPart>
          </mc:Choice>
          <mc:Fallback>
            <p:pic>
              <p:nvPicPr>
                <p:cNvPr id="78" name="Ink 77">
                  <a:extLst>
                    <a:ext uri="{FF2B5EF4-FFF2-40B4-BE49-F238E27FC236}">
                      <a16:creationId xmlns:a16="http://schemas.microsoft.com/office/drawing/2014/main" id="{FA5F197C-E749-9DC1-D0DF-14A8BF2CA54D}"/>
                    </a:ext>
                  </a:extLst>
                </p:cNvPr>
                <p:cNvPicPr/>
                <p:nvPr/>
              </p:nvPicPr>
              <p:blipFill>
                <a:blip r:embed="rId120"/>
                <a:stretch>
                  <a:fillRect/>
                </a:stretch>
              </p:blipFill>
              <p:spPr>
                <a:xfrm>
                  <a:off x="1785979" y="4261231"/>
                  <a:ext cx="10152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1" name="Ink 80">
                  <a:extLst>
                    <a:ext uri="{FF2B5EF4-FFF2-40B4-BE49-F238E27FC236}">
                      <a16:creationId xmlns:a16="http://schemas.microsoft.com/office/drawing/2014/main" id="{0832868A-1BD7-EBAE-80FB-62BBB5686454}"/>
                    </a:ext>
                  </a:extLst>
                </p14:cNvPr>
                <p14:cNvContentPartPr/>
                <p14:nvPr/>
              </p14:nvContentPartPr>
              <p14:xfrm>
                <a:off x="1607059" y="4431871"/>
                <a:ext cx="1644840" cy="177120"/>
              </p14:xfrm>
            </p:contentPart>
          </mc:Choice>
          <mc:Fallback>
            <p:pic>
              <p:nvPicPr>
                <p:cNvPr id="81" name="Ink 80">
                  <a:extLst>
                    <a:ext uri="{FF2B5EF4-FFF2-40B4-BE49-F238E27FC236}">
                      <a16:creationId xmlns:a16="http://schemas.microsoft.com/office/drawing/2014/main" id="{0832868A-1BD7-EBAE-80FB-62BBB5686454}"/>
                    </a:ext>
                  </a:extLst>
                </p:cNvPr>
                <p:cNvPicPr/>
                <p:nvPr/>
              </p:nvPicPr>
              <p:blipFill>
                <a:blip r:embed="rId122"/>
                <a:stretch>
                  <a:fillRect/>
                </a:stretch>
              </p:blipFill>
              <p:spPr>
                <a:xfrm>
                  <a:off x="1602739" y="4427551"/>
                  <a:ext cx="16534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2" name="Ink 81">
                  <a:extLst>
                    <a:ext uri="{FF2B5EF4-FFF2-40B4-BE49-F238E27FC236}">
                      <a16:creationId xmlns:a16="http://schemas.microsoft.com/office/drawing/2014/main" id="{777CDA88-6996-666C-359C-DEAA890A5E78}"/>
                    </a:ext>
                  </a:extLst>
                </p14:cNvPr>
                <p14:cNvContentPartPr/>
                <p14:nvPr/>
              </p14:nvContentPartPr>
              <p14:xfrm>
                <a:off x="3149299" y="4364551"/>
                <a:ext cx="169920" cy="200880"/>
              </p14:xfrm>
            </p:contentPart>
          </mc:Choice>
          <mc:Fallback>
            <p:pic>
              <p:nvPicPr>
                <p:cNvPr id="82" name="Ink 81">
                  <a:extLst>
                    <a:ext uri="{FF2B5EF4-FFF2-40B4-BE49-F238E27FC236}">
                      <a16:creationId xmlns:a16="http://schemas.microsoft.com/office/drawing/2014/main" id="{777CDA88-6996-666C-359C-DEAA890A5E78}"/>
                    </a:ext>
                  </a:extLst>
                </p:cNvPr>
                <p:cNvPicPr/>
                <p:nvPr/>
              </p:nvPicPr>
              <p:blipFill>
                <a:blip r:embed="rId124"/>
                <a:stretch>
                  <a:fillRect/>
                </a:stretch>
              </p:blipFill>
              <p:spPr>
                <a:xfrm>
                  <a:off x="3144979" y="4360231"/>
                  <a:ext cx="1785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3" name="Ink 82">
                  <a:extLst>
                    <a:ext uri="{FF2B5EF4-FFF2-40B4-BE49-F238E27FC236}">
                      <a16:creationId xmlns:a16="http://schemas.microsoft.com/office/drawing/2014/main" id="{C38C44B7-A463-0F2B-F55E-CEE264A7CE0E}"/>
                    </a:ext>
                  </a:extLst>
                </p14:cNvPr>
                <p14:cNvContentPartPr/>
                <p14:nvPr/>
              </p14:nvContentPartPr>
              <p14:xfrm>
                <a:off x="1563139" y="4501351"/>
                <a:ext cx="147240" cy="219240"/>
              </p14:xfrm>
            </p:contentPart>
          </mc:Choice>
          <mc:Fallback>
            <p:pic>
              <p:nvPicPr>
                <p:cNvPr id="83" name="Ink 82">
                  <a:extLst>
                    <a:ext uri="{FF2B5EF4-FFF2-40B4-BE49-F238E27FC236}">
                      <a16:creationId xmlns:a16="http://schemas.microsoft.com/office/drawing/2014/main" id="{C38C44B7-A463-0F2B-F55E-CEE264A7CE0E}"/>
                    </a:ext>
                  </a:extLst>
                </p:cNvPr>
                <p:cNvPicPr/>
                <p:nvPr/>
              </p:nvPicPr>
              <p:blipFill>
                <a:blip r:embed="rId126"/>
                <a:stretch>
                  <a:fillRect/>
                </a:stretch>
              </p:blipFill>
              <p:spPr>
                <a:xfrm>
                  <a:off x="1558819" y="4497031"/>
                  <a:ext cx="155880" cy="22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7">
            <p14:nvContentPartPr>
              <p14:cNvPr id="85" name="Ink 84">
                <a:extLst>
                  <a:ext uri="{FF2B5EF4-FFF2-40B4-BE49-F238E27FC236}">
                    <a16:creationId xmlns:a16="http://schemas.microsoft.com/office/drawing/2014/main" id="{DD384239-F094-1226-24EA-70E7CBFF35E7}"/>
                  </a:ext>
                </a:extLst>
              </p14:cNvPr>
              <p14:cNvContentPartPr/>
              <p14:nvPr/>
            </p14:nvContentPartPr>
            <p14:xfrm>
              <a:off x="1478179" y="4823191"/>
              <a:ext cx="166680" cy="171720"/>
            </p14:xfrm>
          </p:contentPart>
        </mc:Choice>
        <mc:Fallback>
          <p:pic>
            <p:nvPicPr>
              <p:cNvPr id="85" name="Ink 84">
                <a:extLst>
                  <a:ext uri="{FF2B5EF4-FFF2-40B4-BE49-F238E27FC236}">
                    <a16:creationId xmlns:a16="http://schemas.microsoft.com/office/drawing/2014/main" id="{DD384239-F094-1226-24EA-70E7CBFF35E7}"/>
                  </a:ext>
                </a:extLst>
              </p:cNvPr>
              <p:cNvPicPr/>
              <p:nvPr/>
            </p:nvPicPr>
            <p:blipFill>
              <a:blip r:embed="rId128"/>
              <a:stretch>
                <a:fillRect/>
              </a:stretch>
            </p:blipFill>
            <p:spPr>
              <a:xfrm>
                <a:off x="1473859" y="4818871"/>
                <a:ext cx="1753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6" name="Ink 85">
                <a:extLst>
                  <a:ext uri="{FF2B5EF4-FFF2-40B4-BE49-F238E27FC236}">
                    <a16:creationId xmlns:a16="http://schemas.microsoft.com/office/drawing/2014/main" id="{EF9A7904-AC16-DB9B-7CA2-17E79F661775}"/>
                  </a:ext>
                </a:extLst>
              </p14:cNvPr>
              <p14:cNvContentPartPr/>
              <p14:nvPr/>
            </p14:nvContentPartPr>
            <p14:xfrm>
              <a:off x="3399499" y="4642111"/>
              <a:ext cx="5760" cy="120960"/>
            </p14:xfrm>
          </p:contentPart>
        </mc:Choice>
        <mc:Fallback>
          <p:pic>
            <p:nvPicPr>
              <p:cNvPr id="86" name="Ink 85">
                <a:extLst>
                  <a:ext uri="{FF2B5EF4-FFF2-40B4-BE49-F238E27FC236}">
                    <a16:creationId xmlns:a16="http://schemas.microsoft.com/office/drawing/2014/main" id="{EF9A7904-AC16-DB9B-7CA2-17E79F661775}"/>
                  </a:ext>
                </a:extLst>
              </p:cNvPr>
              <p:cNvPicPr/>
              <p:nvPr/>
            </p:nvPicPr>
            <p:blipFill>
              <a:blip r:embed="rId130"/>
              <a:stretch>
                <a:fillRect/>
              </a:stretch>
            </p:blipFill>
            <p:spPr>
              <a:xfrm>
                <a:off x="3395179" y="4637791"/>
                <a:ext cx="144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7" name="Ink 86">
                <a:extLst>
                  <a:ext uri="{FF2B5EF4-FFF2-40B4-BE49-F238E27FC236}">
                    <a16:creationId xmlns:a16="http://schemas.microsoft.com/office/drawing/2014/main" id="{241309DA-8173-45D9-98E0-296F177F406E}"/>
                  </a:ext>
                </a:extLst>
              </p14:cNvPr>
              <p14:cNvContentPartPr/>
              <p14:nvPr/>
            </p14:nvContentPartPr>
            <p14:xfrm>
              <a:off x="2409139" y="4498111"/>
              <a:ext cx="15480" cy="142560"/>
            </p14:xfrm>
          </p:contentPart>
        </mc:Choice>
        <mc:Fallback>
          <p:pic>
            <p:nvPicPr>
              <p:cNvPr id="87" name="Ink 86">
                <a:extLst>
                  <a:ext uri="{FF2B5EF4-FFF2-40B4-BE49-F238E27FC236}">
                    <a16:creationId xmlns:a16="http://schemas.microsoft.com/office/drawing/2014/main" id="{241309DA-8173-45D9-98E0-296F177F406E}"/>
                  </a:ext>
                </a:extLst>
              </p:cNvPr>
              <p:cNvPicPr/>
              <p:nvPr/>
            </p:nvPicPr>
            <p:blipFill>
              <a:blip r:embed="rId132"/>
              <a:stretch>
                <a:fillRect/>
              </a:stretch>
            </p:blipFill>
            <p:spPr>
              <a:xfrm>
                <a:off x="2404819" y="4493791"/>
                <a:ext cx="24120" cy="151200"/>
              </a:xfrm>
              <a:prstGeom prst="rect">
                <a:avLst/>
              </a:prstGeom>
            </p:spPr>
          </p:pic>
        </mc:Fallback>
      </mc:AlternateContent>
      <p:grpSp>
        <p:nvGrpSpPr>
          <p:cNvPr id="90" name="Group 89">
            <a:extLst>
              <a:ext uri="{FF2B5EF4-FFF2-40B4-BE49-F238E27FC236}">
                <a16:creationId xmlns:a16="http://schemas.microsoft.com/office/drawing/2014/main" id="{003158F7-84E8-C54B-E75F-63378E61DAD2}"/>
              </a:ext>
            </a:extLst>
          </p:cNvPr>
          <p:cNvGrpSpPr/>
          <p:nvPr/>
        </p:nvGrpSpPr>
        <p:grpSpPr>
          <a:xfrm>
            <a:off x="2353339" y="4736431"/>
            <a:ext cx="161640" cy="203040"/>
            <a:chOff x="2353339" y="4736431"/>
            <a:chExt cx="161640" cy="203040"/>
          </a:xfrm>
        </p:grpSpPr>
        <mc:AlternateContent xmlns:mc="http://schemas.openxmlformats.org/markup-compatibility/2006">
          <mc:Choice xmlns:p14="http://schemas.microsoft.com/office/powerpoint/2010/main" Requires="p14">
            <p:contentPart p14:bwMode="auto" r:id="rId133">
              <p14:nvContentPartPr>
                <p14:cNvPr id="88" name="Ink 87">
                  <a:extLst>
                    <a:ext uri="{FF2B5EF4-FFF2-40B4-BE49-F238E27FC236}">
                      <a16:creationId xmlns:a16="http://schemas.microsoft.com/office/drawing/2014/main" id="{085A770F-7DA5-8876-134B-C29683F8E141}"/>
                    </a:ext>
                  </a:extLst>
                </p14:cNvPr>
                <p14:cNvContentPartPr/>
                <p14:nvPr/>
              </p14:nvContentPartPr>
              <p14:xfrm>
                <a:off x="2379259" y="4736431"/>
                <a:ext cx="21960" cy="203040"/>
              </p14:xfrm>
            </p:contentPart>
          </mc:Choice>
          <mc:Fallback>
            <p:pic>
              <p:nvPicPr>
                <p:cNvPr id="88" name="Ink 87">
                  <a:extLst>
                    <a:ext uri="{FF2B5EF4-FFF2-40B4-BE49-F238E27FC236}">
                      <a16:creationId xmlns:a16="http://schemas.microsoft.com/office/drawing/2014/main" id="{085A770F-7DA5-8876-134B-C29683F8E141}"/>
                    </a:ext>
                  </a:extLst>
                </p:cNvPr>
                <p:cNvPicPr/>
                <p:nvPr/>
              </p:nvPicPr>
              <p:blipFill>
                <a:blip r:embed="rId134"/>
                <a:stretch>
                  <a:fillRect/>
                </a:stretch>
              </p:blipFill>
              <p:spPr>
                <a:xfrm>
                  <a:off x="2374939" y="4732111"/>
                  <a:ext cx="306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9" name="Ink 88">
                  <a:extLst>
                    <a:ext uri="{FF2B5EF4-FFF2-40B4-BE49-F238E27FC236}">
                      <a16:creationId xmlns:a16="http://schemas.microsoft.com/office/drawing/2014/main" id="{FF15B3E2-3347-BC12-91B2-99824CECD6E7}"/>
                    </a:ext>
                  </a:extLst>
                </p14:cNvPr>
                <p14:cNvContentPartPr/>
                <p14:nvPr/>
              </p14:nvContentPartPr>
              <p14:xfrm>
                <a:off x="2353339" y="4760551"/>
                <a:ext cx="161640" cy="72000"/>
              </p14:xfrm>
            </p:contentPart>
          </mc:Choice>
          <mc:Fallback>
            <p:pic>
              <p:nvPicPr>
                <p:cNvPr id="89" name="Ink 88">
                  <a:extLst>
                    <a:ext uri="{FF2B5EF4-FFF2-40B4-BE49-F238E27FC236}">
                      <a16:creationId xmlns:a16="http://schemas.microsoft.com/office/drawing/2014/main" id="{FF15B3E2-3347-BC12-91B2-99824CECD6E7}"/>
                    </a:ext>
                  </a:extLst>
                </p:cNvPr>
                <p:cNvPicPr/>
                <p:nvPr/>
              </p:nvPicPr>
              <p:blipFill>
                <a:blip r:embed="rId136"/>
                <a:stretch>
                  <a:fillRect/>
                </a:stretch>
              </p:blipFill>
              <p:spPr>
                <a:xfrm>
                  <a:off x="2349019" y="4756231"/>
                  <a:ext cx="170280" cy="80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7">
            <p14:nvContentPartPr>
              <p14:cNvPr id="106" name="Ink 105">
                <a:extLst>
                  <a:ext uri="{FF2B5EF4-FFF2-40B4-BE49-F238E27FC236}">
                    <a16:creationId xmlns:a16="http://schemas.microsoft.com/office/drawing/2014/main" id="{A395BABE-2A83-7BF5-6D86-5AD38772953B}"/>
                  </a:ext>
                </a:extLst>
              </p14:cNvPr>
              <p14:cNvContentPartPr/>
              <p14:nvPr/>
            </p14:nvContentPartPr>
            <p14:xfrm>
              <a:off x="5193379" y="3555991"/>
              <a:ext cx="191160" cy="280440"/>
            </p14:xfrm>
          </p:contentPart>
        </mc:Choice>
        <mc:Fallback>
          <p:pic>
            <p:nvPicPr>
              <p:cNvPr id="106" name="Ink 105">
                <a:extLst>
                  <a:ext uri="{FF2B5EF4-FFF2-40B4-BE49-F238E27FC236}">
                    <a16:creationId xmlns:a16="http://schemas.microsoft.com/office/drawing/2014/main" id="{A395BABE-2A83-7BF5-6D86-5AD38772953B}"/>
                  </a:ext>
                </a:extLst>
              </p:cNvPr>
              <p:cNvPicPr/>
              <p:nvPr/>
            </p:nvPicPr>
            <p:blipFill>
              <a:blip r:embed="rId138"/>
              <a:stretch>
                <a:fillRect/>
              </a:stretch>
            </p:blipFill>
            <p:spPr>
              <a:xfrm>
                <a:off x="5189059" y="3551671"/>
                <a:ext cx="19980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7" name="Ink 106">
                <a:extLst>
                  <a:ext uri="{FF2B5EF4-FFF2-40B4-BE49-F238E27FC236}">
                    <a16:creationId xmlns:a16="http://schemas.microsoft.com/office/drawing/2014/main" id="{9066AF2C-121E-C808-A231-A7781FD76D0D}"/>
                  </a:ext>
                </a:extLst>
              </p14:cNvPr>
              <p14:cNvContentPartPr/>
              <p14:nvPr/>
            </p14:nvContentPartPr>
            <p14:xfrm>
              <a:off x="5417299" y="3704671"/>
              <a:ext cx="132840" cy="199440"/>
            </p14:xfrm>
          </p:contentPart>
        </mc:Choice>
        <mc:Fallback>
          <p:pic>
            <p:nvPicPr>
              <p:cNvPr id="107" name="Ink 106">
                <a:extLst>
                  <a:ext uri="{FF2B5EF4-FFF2-40B4-BE49-F238E27FC236}">
                    <a16:creationId xmlns:a16="http://schemas.microsoft.com/office/drawing/2014/main" id="{9066AF2C-121E-C808-A231-A7781FD76D0D}"/>
                  </a:ext>
                </a:extLst>
              </p:cNvPr>
              <p:cNvPicPr/>
              <p:nvPr/>
            </p:nvPicPr>
            <p:blipFill>
              <a:blip r:embed="rId140"/>
              <a:stretch>
                <a:fillRect/>
              </a:stretch>
            </p:blipFill>
            <p:spPr>
              <a:xfrm>
                <a:off x="5412979" y="3700351"/>
                <a:ext cx="1414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12" name="Ink 111">
                <a:extLst>
                  <a:ext uri="{FF2B5EF4-FFF2-40B4-BE49-F238E27FC236}">
                    <a16:creationId xmlns:a16="http://schemas.microsoft.com/office/drawing/2014/main" id="{3D331E7D-E3B5-1930-1345-8D6F47A72DC6}"/>
                  </a:ext>
                </a:extLst>
              </p14:cNvPr>
              <p14:cNvContentPartPr/>
              <p14:nvPr/>
            </p14:nvContentPartPr>
            <p14:xfrm>
              <a:off x="5166019" y="1986751"/>
              <a:ext cx="552600" cy="2102040"/>
            </p14:xfrm>
          </p:contentPart>
        </mc:Choice>
        <mc:Fallback>
          <p:pic>
            <p:nvPicPr>
              <p:cNvPr id="112" name="Ink 111">
                <a:extLst>
                  <a:ext uri="{FF2B5EF4-FFF2-40B4-BE49-F238E27FC236}">
                    <a16:creationId xmlns:a16="http://schemas.microsoft.com/office/drawing/2014/main" id="{3D331E7D-E3B5-1930-1345-8D6F47A72DC6}"/>
                  </a:ext>
                </a:extLst>
              </p:cNvPr>
              <p:cNvPicPr/>
              <p:nvPr/>
            </p:nvPicPr>
            <p:blipFill>
              <a:blip r:embed="rId142"/>
              <a:stretch>
                <a:fillRect/>
              </a:stretch>
            </p:blipFill>
            <p:spPr>
              <a:xfrm>
                <a:off x="5161699" y="1982431"/>
                <a:ext cx="561240" cy="21106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1" name="Ink 90">
                <a:extLst>
                  <a:ext uri="{FF2B5EF4-FFF2-40B4-BE49-F238E27FC236}">
                    <a16:creationId xmlns:a16="http://schemas.microsoft.com/office/drawing/2014/main" id="{D09F7571-0BB0-31D7-22D5-AEE6D438B4DD}"/>
                  </a:ext>
                </a:extLst>
              </p14:cNvPr>
              <p14:cNvContentPartPr/>
              <p14:nvPr/>
            </p14:nvContentPartPr>
            <p14:xfrm>
              <a:off x="4291219" y="2547991"/>
              <a:ext cx="281880" cy="295920"/>
            </p14:xfrm>
          </p:contentPart>
        </mc:Choice>
        <mc:Fallback>
          <p:pic>
            <p:nvPicPr>
              <p:cNvPr id="91" name="Ink 90">
                <a:extLst>
                  <a:ext uri="{FF2B5EF4-FFF2-40B4-BE49-F238E27FC236}">
                    <a16:creationId xmlns:a16="http://schemas.microsoft.com/office/drawing/2014/main" id="{D09F7571-0BB0-31D7-22D5-AEE6D438B4DD}"/>
                  </a:ext>
                </a:extLst>
              </p:cNvPr>
              <p:cNvPicPr/>
              <p:nvPr/>
            </p:nvPicPr>
            <p:blipFill>
              <a:blip r:embed="rId144"/>
              <a:stretch>
                <a:fillRect/>
              </a:stretch>
            </p:blipFill>
            <p:spPr>
              <a:xfrm>
                <a:off x="4286899" y="2543671"/>
                <a:ext cx="2905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2" name="Ink 91">
                <a:extLst>
                  <a:ext uri="{FF2B5EF4-FFF2-40B4-BE49-F238E27FC236}">
                    <a16:creationId xmlns:a16="http://schemas.microsoft.com/office/drawing/2014/main" id="{9C3874D5-91C5-9428-74FD-1289DDFBB013}"/>
                  </a:ext>
                </a:extLst>
              </p14:cNvPr>
              <p14:cNvContentPartPr/>
              <p14:nvPr/>
            </p14:nvContentPartPr>
            <p14:xfrm>
              <a:off x="4057939" y="2436751"/>
              <a:ext cx="688320" cy="527400"/>
            </p14:xfrm>
          </p:contentPart>
        </mc:Choice>
        <mc:Fallback>
          <p:pic>
            <p:nvPicPr>
              <p:cNvPr id="92" name="Ink 91">
                <a:extLst>
                  <a:ext uri="{FF2B5EF4-FFF2-40B4-BE49-F238E27FC236}">
                    <a16:creationId xmlns:a16="http://schemas.microsoft.com/office/drawing/2014/main" id="{9C3874D5-91C5-9428-74FD-1289DDFBB013}"/>
                  </a:ext>
                </a:extLst>
              </p:cNvPr>
              <p:cNvPicPr/>
              <p:nvPr/>
            </p:nvPicPr>
            <p:blipFill>
              <a:blip r:embed="rId146"/>
              <a:stretch>
                <a:fillRect/>
              </a:stretch>
            </p:blipFill>
            <p:spPr>
              <a:xfrm>
                <a:off x="4053619" y="2432431"/>
                <a:ext cx="69696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3" name="Ink 92">
                <a:extLst>
                  <a:ext uri="{FF2B5EF4-FFF2-40B4-BE49-F238E27FC236}">
                    <a16:creationId xmlns:a16="http://schemas.microsoft.com/office/drawing/2014/main" id="{76CB47DE-F347-1925-79F1-75910ABB9632}"/>
                  </a:ext>
                </a:extLst>
              </p14:cNvPr>
              <p14:cNvContentPartPr/>
              <p14:nvPr/>
            </p14:nvContentPartPr>
            <p14:xfrm>
              <a:off x="4772179" y="2420191"/>
              <a:ext cx="342000" cy="308880"/>
            </p14:xfrm>
          </p:contentPart>
        </mc:Choice>
        <mc:Fallback>
          <p:pic>
            <p:nvPicPr>
              <p:cNvPr id="93" name="Ink 92">
                <a:extLst>
                  <a:ext uri="{FF2B5EF4-FFF2-40B4-BE49-F238E27FC236}">
                    <a16:creationId xmlns:a16="http://schemas.microsoft.com/office/drawing/2014/main" id="{76CB47DE-F347-1925-79F1-75910ABB9632}"/>
                  </a:ext>
                </a:extLst>
              </p:cNvPr>
              <p:cNvPicPr/>
              <p:nvPr/>
            </p:nvPicPr>
            <p:blipFill>
              <a:blip r:embed="rId148"/>
              <a:stretch>
                <a:fillRect/>
              </a:stretch>
            </p:blipFill>
            <p:spPr>
              <a:xfrm>
                <a:off x="4767859" y="2415871"/>
                <a:ext cx="3506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4" name="Ink 93">
                <a:extLst>
                  <a:ext uri="{FF2B5EF4-FFF2-40B4-BE49-F238E27FC236}">
                    <a16:creationId xmlns:a16="http://schemas.microsoft.com/office/drawing/2014/main" id="{ED4BB3F4-DA15-F870-A51E-73BD155133DF}"/>
                  </a:ext>
                </a:extLst>
              </p14:cNvPr>
              <p14:cNvContentPartPr/>
              <p14:nvPr/>
            </p14:nvContentPartPr>
            <p14:xfrm>
              <a:off x="4993219" y="2400751"/>
              <a:ext cx="167400" cy="178200"/>
            </p14:xfrm>
          </p:contentPart>
        </mc:Choice>
        <mc:Fallback>
          <p:pic>
            <p:nvPicPr>
              <p:cNvPr id="94" name="Ink 93">
                <a:extLst>
                  <a:ext uri="{FF2B5EF4-FFF2-40B4-BE49-F238E27FC236}">
                    <a16:creationId xmlns:a16="http://schemas.microsoft.com/office/drawing/2014/main" id="{ED4BB3F4-DA15-F870-A51E-73BD155133DF}"/>
                  </a:ext>
                </a:extLst>
              </p:cNvPr>
              <p:cNvPicPr/>
              <p:nvPr/>
            </p:nvPicPr>
            <p:blipFill>
              <a:blip r:embed="rId150"/>
              <a:stretch>
                <a:fillRect/>
              </a:stretch>
            </p:blipFill>
            <p:spPr>
              <a:xfrm>
                <a:off x="4988899" y="2396431"/>
                <a:ext cx="1760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8" name="Ink 97">
                <a:extLst>
                  <a:ext uri="{FF2B5EF4-FFF2-40B4-BE49-F238E27FC236}">
                    <a16:creationId xmlns:a16="http://schemas.microsoft.com/office/drawing/2014/main" id="{7D0743C1-D76F-93F2-4422-29B9F557CCCD}"/>
                  </a:ext>
                </a:extLst>
              </p14:cNvPr>
              <p14:cNvContentPartPr/>
              <p14:nvPr/>
            </p14:nvContentPartPr>
            <p14:xfrm>
              <a:off x="5410099" y="2433871"/>
              <a:ext cx="720" cy="25560"/>
            </p14:xfrm>
          </p:contentPart>
        </mc:Choice>
        <mc:Fallback>
          <p:pic>
            <p:nvPicPr>
              <p:cNvPr id="98" name="Ink 97">
                <a:extLst>
                  <a:ext uri="{FF2B5EF4-FFF2-40B4-BE49-F238E27FC236}">
                    <a16:creationId xmlns:a16="http://schemas.microsoft.com/office/drawing/2014/main" id="{7D0743C1-D76F-93F2-4422-29B9F557CCCD}"/>
                  </a:ext>
                </a:extLst>
              </p:cNvPr>
              <p:cNvPicPr/>
              <p:nvPr/>
            </p:nvPicPr>
            <p:blipFill>
              <a:blip r:embed="rId152"/>
              <a:stretch>
                <a:fillRect/>
              </a:stretch>
            </p:blipFill>
            <p:spPr>
              <a:xfrm>
                <a:off x="5405779" y="2429551"/>
                <a:ext cx="93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9" name="Ink 98">
                <a:extLst>
                  <a:ext uri="{FF2B5EF4-FFF2-40B4-BE49-F238E27FC236}">
                    <a16:creationId xmlns:a16="http://schemas.microsoft.com/office/drawing/2014/main" id="{9BF2BA97-9681-B08E-7E65-58D3545648D6}"/>
                  </a:ext>
                </a:extLst>
              </p14:cNvPr>
              <p14:cNvContentPartPr/>
              <p14:nvPr/>
            </p14:nvContentPartPr>
            <p14:xfrm>
              <a:off x="5410459" y="2563471"/>
              <a:ext cx="1080" cy="17640"/>
            </p14:xfrm>
          </p:contentPart>
        </mc:Choice>
        <mc:Fallback>
          <p:pic>
            <p:nvPicPr>
              <p:cNvPr id="99" name="Ink 98">
                <a:extLst>
                  <a:ext uri="{FF2B5EF4-FFF2-40B4-BE49-F238E27FC236}">
                    <a16:creationId xmlns:a16="http://schemas.microsoft.com/office/drawing/2014/main" id="{9BF2BA97-9681-B08E-7E65-58D3545648D6}"/>
                  </a:ext>
                </a:extLst>
              </p:cNvPr>
              <p:cNvPicPr/>
              <p:nvPr/>
            </p:nvPicPr>
            <p:blipFill>
              <a:blip r:embed="rId154"/>
              <a:stretch>
                <a:fillRect/>
              </a:stretch>
            </p:blipFill>
            <p:spPr>
              <a:xfrm>
                <a:off x="5406139" y="2559151"/>
                <a:ext cx="97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0" name="Ink 99">
                <a:extLst>
                  <a:ext uri="{FF2B5EF4-FFF2-40B4-BE49-F238E27FC236}">
                    <a16:creationId xmlns:a16="http://schemas.microsoft.com/office/drawing/2014/main" id="{10F34DFD-0370-A4D2-D191-642318A7EAC1}"/>
                  </a:ext>
                </a:extLst>
              </p14:cNvPr>
              <p14:cNvContentPartPr/>
              <p14:nvPr/>
            </p14:nvContentPartPr>
            <p14:xfrm>
              <a:off x="5412979" y="2668951"/>
              <a:ext cx="1800" cy="18360"/>
            </p14:xfrm>
          </p:contentPart>
        </mc:Choice>
        <mc:Fallback>
          <p:pic>
            <p:nvPicPr>
              <p:cNvPr id="100" name="Ink 99">
                <a:extLst>
                  <a:ext uri="{FF2B5EF4-FFF2-40B4-BE49-F238E27FC236}">
                    <a16:creationId xmlns:a16="http://schemas.microsoft.com/office/drawing/2014/main" id="{10F34DFD-0370-A4D2-D191-642318A7EAC1}"/>
                  </a:ext>
                </a:extLst>
              </p:cNvPr>
              <p:cNvPicPr/>
              <p:nvPr/>
            </p:nvPicPr>
            <p:blipFill>
              <a:blip r:embed="rId154"/>
              <a:stretch>
                <a:fillRect/>
              </a:stretch>
            </p:blipFill>
            <p:spPr>
              <a:xfrm>
                <a:off x="5408659" y="2664631"/>
                <a:ext cx="104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1" name="Ink 100">
                <a:extLst>
                  <a:ext uri="{FF2B5EF4-FFF2-40B4-BE49-F238E27FC236}">
                    <a16:creationId xmlns:a16="http://schemas.microsoft.com/office/drawing/2014/main" id="{52A11AF5-7544-843E-176B-89A72A1B3B78}"/>
                  </a:ext>
                </a:extLst>
              </p14:cNvPr>
              <p14:cNvContentPartPr/>
              <p14:nvPr/>
            </p14:nvContentPartPr>
            <p14:xfrm>
              <a:off x="5412619" y="2778031"/>
              <a:ext cx="2880" cy="39600"/>
            </p14:xfrm>
          </p:contentPart>
        </mc:Choice>
        <mc:Fallback>
          <p:pic>
            <p:nvPicPr>
              <p:cNvPr id="101" name="Ink 100">
                <a:extLst>
                  <a:ext uri="{FF2B5EF4-FFF2-40B4-BE49-F238E27FC236}">
                    <a16:creationId xmlns:a16="http://schemas.microsoft.com/office/drawing/2014/main" id="{52A11AF5-7544-843E-176B-89A72A1B3B78}"/>
                  </a:ext>
                </a:extLst>
              </p:cNvPr>
              <p:cNvPicPr/>
              <p:nvPr/>
            </p:nvPicPr>
            <p:blipFill>
              <a:blip r:embed="rId157"/>
              <a:stretch>
                <a:fillRect/>
              </a:stretch>
            </p:blipFill>
            <p:spPr>
              <a:xfrm>
                <a:off x="5408299" y="2773711"/>
                <a:ext cx="115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2" name="Ink 101">
                <a:extLst>
                  <a:ext uri="{FF2B5EF4-FFF2-40B4-BE49-F238E27FC236}">
                    <a16:creationId xmlns:a16="http://schemas.microsoft.com/office/drawing/2014/main" id="{48032D36-5515-8432-F8ED-125E6C07879C}"/>
                  </a:ext>
                </a:extLst>
              </p14:cNvPr>
              <p14:cNvContentPartPr/>
              <p14:nvPr/>
            </p14:nvContentPartPr>
            <p14:xfrm>
              <a:off x="5406859" y="2882791"/>
              <a:ext cx="3600" cy="39600"/>
            </p14:xfrm>
          </p:contentPart>
        </mc:Choice>
        <mc:Fallback>
          <p:pic>
            <p:nvPicPr>
              <p:cNvPr id="102" name="Ink 101">
                <a:extLst>
                  <a:ext uri="{FF2B5EF4-FFF2-40B4-BE49-F238E27FC236}">
                    <a16:creationId xmlns:a16="http://schemas.microsoft.com/office/drawing/2014/main" id="{48032D36-5515-8432-F8ED-125E6C07879C}"/>
                  </a:ext>
                </a:extLst>
              </p:cNvPr>
              <p:cNvPicPr/>
              <p:nvPr/>
            </p:nvPicPr>
            <p:blipFill>
              <a:blip r:embed="rId159"/>
              <a:stretch>
                <a:fillRect/>
              </a:stretch>
            </p:blipFill>
            <p:spPr>
              <a:xfrm>
                <a:off x="5402539" y="2878471"/>
                <a:ext cx="122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3" name="Ink 102">
                <a:extLst>
                  <a:ext uri="{FF2B5EF4-FFF2-40B4-BE49-F238E27FC236}">
                    <a16:creationId xmlns:a16="http://schemas.microsoft.com/office/drawing/2014/main" id="{3ED8C45D-7F7A-0C04-ABAE-A681B5340EE1}"/>
                  </a:ext>
                </a:extLst>
              </p14:cNvPr>
              <p14:cNvContentPartPr/>
              <p14:nvPr/>
            </p14:nvContentPartPr>
            <p14:xfrm>
              <a:off x="5415499" y="3003751"/>
              <a:ext cx="2520" cy="58320"/>
            </p14:xfrm>
          </p:contentPart>
        </mc:Choice>
        <mc:Fallback>
          <p:pic>
            <p:nvPicPr>
              <p:cNvPr id="103" name="Ink 102">
                <a:extLst>
                  <a:ext uri="{FF2B5EF4-FFF2-40B4-BE49-F238E27FC236}">
                    <a16:creationId xmlns:a16="http://schemas.microsoft.com/office/drawing/2014/main" id="{3ED8C45D-7F7A-0C04-ABAE-A681B5340EE1}"/>
                  </a:ext>
                </a:extLst>
              </p:cNvPr>
              <p:cNvPicPr/>
              <p:nvPr/>
            </p:nvPicPr>
            <p:blipFill>
              <a:blip r:embed="rId161"/>
              <a:stretch>
                <a:fillRect/>
              </a:stretch>
            </p:blipFill>
            <p:spPr>
              <a:xfrm>
                <a:off x="5411179" y="2999431"/>
                <a:ext cx="111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4" name="Ink 103">
                <a:extLst>
                  <a:ext uri="{FF2B5EF4-FFF2-40B4-BE49-F238E27FC236}">
                    <a16:creationId xmlns:a16="http://schemas.microsoft.com/office/drawing/2014/main" id="{E1AE4572-8D8C-C114-4596-73B4E4A5F45B}"/>
                  </a:ext>
                </a:extLst>
              </p14:cNvPr>
              <p14:cNvContentPartPr/>
              <p14:nvPr/>
            </p14:nvContentPartPr>
            <p14:xfrm>
              <a:off x="5417299" y="3163951"/>
              <a:ext cx="1800" cy="37080"/>
            </p14:xfrm>
          </p:contentPart>
        </mc:Choice>
        <mc:Fallback>
          <p:pic>
            <p:nvPicPr>
              <p:cNvPr id="104" name="Ink 103">
                <a:extLst>
                  <a:ext uri="{FF2B5EF4-FFF2-40B4-BE49-F238E27FC236}">
                    <a16:creationId xmlns:a16="http://schemas.microsoft.com/office/drawing/2014/main" id="{E1AE4572-8D8C-C114-4596-73B4E4A5F45B}"/>
                  </a:ext>
                </a:extLst>
              </p:cNvPr>
              <p:cNvPicPr/>
              <p:nvPr/>
            </p:nvPicPr>
            <p:blipFill>
              <a:blip r:embed="rId163"/>
              <a:stretch>
                <a:fillRect/>
              </a:stretch>
            </p:blipFill>
            <p:spPr>
              <a:xfrm>
                <a:off x="5412979" y="3159631"/>
                <a:ext cx="104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5" name="Ink 104">
                <a:extLst>
                  <a:ext uri="{FF2B5EF4-FFF2-40B4-BE49-F238E27FC236}">
                    <a16:creationId xmlns:a16="http://schemas.microsoft.com/office/drawing/2014/main" id="{CF8CA61E-5FB9-5561-0A42-D47CBE17BFD6}"/>
                  </a:ext>
                </a:extLst>
              </p14:cNvPr>
              <p14:cNvContentPartPr/>
              <p14:nvPr/>
            </p14:nvContentPartPr>
            <p14:xfrm>
              <a:off x="5411539" y="3249271"/>
              <a:ext cx="2160" cy="19800"/>
            </p14:xfrm>
          </p:contentPart>
        </mc:Choice>
        <mc:Fallback>
          <p:pic>
            <p:nvPicPr>
              <p:cNvPr id="105" name="Ink 104">
                <a:extLst>
                  <a:ext uri="{FF2B5EF4-FFF2-40B4-BE49-F238E27FC236}">
                    <a16:creationId xmlns:a16="http://schemas.microsoft.com/office/drawing/2014/main" id="{CF8CA61E-5FB9-5561-0A42-D47CBE17BFD6}"/>
                  </a:ext>
                </a:extLst>
              </p:cNvPr>
              <p:cNvPicPr/>
              <p:nvPr/>
            </p:nvPicPr>
            <p:blipFill>
              <a:blip r:embed="rId28"/>
              <a:stretch>
                <a:fillRect/>
              </a:stretch>
            </p:blipFill>
            <p:spPr>
              <a:xfrm>
                <a:off x="5407219" y="3244951"/>
                <a:ext cx="108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6" name="Ink 115">
                <a:extLst>
                  <a:ext uri="{FF2B5EF4-FFF2-40B4-BE49-F238E27FC236}">
                    <a16:creationId xmlns:a16="http://schemas.microsoft.com/office/drawing/2014/main" id="{4E5EDF78-72D2-E926-A787-830DE9427E66}"/>
                  </a:ext>
                </a:extLst>
              </p14:cNvPr>
              <p14:cNvContentPartPr/>
              <p14:nvPr/>
            </p14:nvContentPartPr>
            <p14:xfrm>
              <a:off x="5554099" y="2601271"/>
              <a:ext cx="828360" cy="65520"/>
            </p14:xfrm>
          </p:contentPart>
        </mc:Choice>
        <mc:Fallback>
          <p:pic>
            <p:nvPicPr>
              <p:cNvPr id="116" name="Ink 115">
                <a:extLst>
                  <a:ext uri="{FF2B5EF4-FFF2-40B4-BE49-F238E27FC236}">
                    <a16:creationId xmlns:a16="http://schemas.microsoft.com/office/drawing/2014/main" id="{4E5EDF78-72D2-E926-A787-830DE9427E66}"/>
                  </a:ext>
                </a:extLst>
              </p:cNvPr>
              <p:cNvPicPr/>
              <p:nvPr/>
            </p:nvPicPr>
            <p:blipFill>
              <a:blip r:embed="rId166"/>
              <a:stretch>
                <a:fillRect/>
              </a:stretch>
            </p:blipFill>
            <p:spPr>
              <a:xfrm>
                <a:off x="5549779" y="2596951"/>
                <a:ext cx="83700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7" name="Ink 116">
                <a:extLst>
                  <a:ext uri="{FF2B5EF4-FFF2-40B4-BE49-F238E27FC236}">
                    <a16:creationId xmlns:a16="http://schemas.microsoft.com/office/drawing/2014/main" id="{9539889F-5E6E-3EB9-84CB-CA6C42AD1C10}"/>
                  </a:ext>
                </a:extLst>
              </p14:cNvPr>
              <p14:cNvContentPartPr/>
              <p14:nvPr/>
            </p14:nvContentPartPr>
            <p14:xfrm>
              <a:off x="6278059" y="2522431"/>
              <a:ext cx="87480" cy="193680"/>
            </p14:xfrm>
          </p:contentPart>
        </mc:Choice>
        <mc:Fallback>
          <p:pic>
            <p:nvPicPr>
              <p:cNvPr id="117" name="Ink 116">
                <a:extLst>
                  <a:ext uri="{FF2B5EF4-FFF2-40B4-BE49-F238E27FC236}">
                    <a16:creationId xmlns:a16="http://schemas.microsoft.com/office/drawing/2014/main" id="{9539889F-5E6E-3EB9-84CB-CA6C42AD1C10}"/>
                  </a:ext>
                </a:extLst>
              </p:cNvPr>
              <p:cNvPicPr/>
              <p:nvPr/>
            </p:nvPicPr>
            <p:blipFill>
              <a:blip r:embed="rId168"/>
              <a:stretch>
                <a:fillRect/>
              </a:stretch>
            </p:blipFill>
            <p:spPr>
              <a:xfrm>
                <a:off x="6273739" y="2518111"/>
                <a:ext cx="96120" cy="202320"/>
              </a:xfrm>
              <a:prstGeom prst="rect">
                <a:avLst/>
              </a:prstGeom>
            </p:spPr>
          </p:pic>
        </mc:Fallback>
      </mc:AlternateContent>
      <p:grpSp>
        <p:nvGrpSpPr>
          <p:cNvPr id="133" name="Group 132">
            <a:extLst>
              <a:ext uri="{FF2B5EF4-FFF2-40B4-BE49-F238E27FC236}">
                <a16:creationId xmlns:a16="http://schemas.microsoft.com/office/drawing/2014/main" id="{A4F58AB3-FEC6-6004-ADC7-F0AF366D6D86}"/>
              </a:ext>
            </a:extLst>
          </p:cNvPr>
          <p:cNvGrpSpPr/>
          <p:nvPr/>
        </p:nvGrpSpPr>
        <p:grpSpPr>
          <a:xfrm>
            <a:off x="7416739" y="2026711"/>
            <a:ext cx="203400" cy="173520"/>
            <a:chOff x="7416739" y="2026711"/>
            <a:chExt cx="203400" cy="173520"/>
          </a:xfrm>
        </p:grpSpPr>
        <mc:AlternateContent xmlns:mc="http://schemas.openxmlformats.org/markup-compatibility/2006">
          <mc:Choice xmlns:p14="http://schemas.microsoft.com/office/powerpoint/2010/main" Requires="p14">
            <p:contentPart p14:bwMode="auto" r:id="rId169">
              <p14:nvContentPartPr>
                <p14:cNvPr id="127" name="Ink 126">
                  <a:extLst>
                    <a:ext uri="{FF2B5EF4-FFF2-40B4-BE49-F238E27FC236}">
                      <a16:creationId xmlns:a16="http://schemas.microsoft.com/office/drawing/2014/main" id="{E4805F47-A9B5-7985-DB5C-5148AA5526A0}"/>
                    </a:ext>
                  </a:extLst>
                </p14:cNvPr>
                <p14:cNvContentPartPr/>
                <p14:nvPr/>
              </p14:nvContentPartPr>
              <p14:xfrm>
                <a:off x="7416739" y="2026711"/>
                <a:ext cx="182520" cy="9360"/>
              </p14:xfrm>
            </p:contentPart>
          </mc:Choice>
          <mc:Fallback>
            <p:pic>
              <p:nvPicPr>
                <p:cNvPr id="127" name="Ink 126">
                  <a:extLst>
                    <a:ext uri="{FF2B5EF4-FFF2-40B4-BE49-F238E27FC236}">
                      <a16:creationId xmlns:a16="http://schemas.microsoft.com/office/drawing/2014/main" id="{E4805F47-A9B5-7985-DB5C-5148AA5526A0}"/>
                    </a:ext>
                  </a:extLst>
                </p:cNvPr>
                <p:cNvPicPr/>
                <p:nvPr/>
              </p:nvPicPr>
              <p:blipFill>
                <a:blip r:embed="rId170"/>
                <a:stretch>
                  <a:fillRect/>
                </a:stretch>
              </p:blipFill>
              <p:spPr>
                <a:xfrm>
                  <a:off x="7412419" y="2022391"/>
                  <a:ext cx="191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28" name="Ink 127">
                  <a:extLst>
                    <a:ext uri="{FF2B5EF4-FFF2-40B4-BE49-F238E27FC236}">
                      <a16:creationId xmlns:a16="http://schemas.microsoft.com/office/drawing/2014/main" id="{B07EA82F-ECC7-BD6F-E98A-F1409C757E27}"/>
                    </a:ext>
                  </a:extLst>
                </p14:cNvPr>
                <p14:cNvContentPartPr/>
                <p14:nvPr/>
              </p14:nvContentPartPr>
              <p14:xfrm>
                <a:off x="7523659" y="2030671"/>
                <a:ext cx="12240" cy="132840"/>
              </p14:xfrm>
            </p:contentPart>
          </mc:Choice>
          <mc:Fallback>
            <p:pic>
              <p:nvPicPr>
                <p:cNvPr id="128" name="Ink 127">
                  <a:extLst>
                    <a:ext uri="{FF2B5EF4-FFF2-40B4-BE49-F238E27FC236}">
                      <a16:creationId xmlns:a16="http://schemas.microsoft.com/office/drawing/2014/main" id="{B07EA82F-ECC7-BD6F-E98A-F1409C757E27}"/>
                    </a:ext>
                  </a:extLst>
                </p:cNvPr>
                <p:cNvPicPr/>
                <p:nvPr/>
              </p:nvPicPr>
              <p:blipFill>
                <a:blip r:embed="rId172"/>
                <a:stretch>
                  <a:fillRect/>
                </a:stretch>
              </p:blipFill>
              <p:spPr>
                <a:xfrm>
                  <a:off x="7519339" y="2026351"/>
                  <a:ext cx="208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29" name="Ink 128">
                  <a:extLst>
                    <a:ext uri="{FF2B5EF4-FFF2-40B4-BE49-F238E27FC236}">
                      <a16:creationId xmlns:a16="http://schemas.microsoft.com/office/drawing/2014/main" id="{C181DAEB-8990-5692-73A8-E8BFD71C77AC}"/>
                    </a:ext>
                  </a:extLst>
                </p14:cNvPr>
                <p14:cNvContentPartPr/>
                <p14:nvPr/>
              </p14:nvContentPartPr>
              <p14:xfrm>
                <a:off x="7464979" y="2193031"/>
                <a:ext cx="155160" cy="7200"/>
              </p14:xfrm>
            </p:contentPart>
          </mc:Choice>
          <mc:Fallback>
            <p:pic>
              <p:nvPicPr>
                <p:cNvPr id="129" name="Ink 128">
                  <a:extLst>
                    <a:ext uri="{FF2B5EF4-FFF2-40B4-BE49-F238E27FC236}">
                      <a16:creationId xmlns:a16="http://schemas.microsoft.com/office/drawing/2014/main" id="{C181DAEB-8990-5692-73A8-E8BFD71C77AC}"/>
                    </a:ext>
                  </a:extLst>
                </p:cNvPr>
                <p:cNvPicPr/>
                <p:nvPr/>
              </p:nvPicPr>
              <p:blipFill>
                <a:blip r:embed="rId174"/>
                <a:stretch>
                  <a:fillRect/>
                </a:stretch>
              </p:blipFill>
              <p:spPr>
                <a:xfrm>
                  <a:off x="7460659" y="2188711"/>
                  <a:ext cx="163800" cy="15840"/>
                </a:xfrm>
                <a:prstGeom prst="rect">
                  <a:avLst/>
                </a:prstGeom>
              </p:spPr>
            </p:pic>
          </mc:Fallback>
        </mc:AlternateContent>
      </p:grpSp>
      <p:grpSp>
        <p:nvGrpSpPr>
          <p:cNvPr id="134" name="Group 133">
            <a:extLst>
              <a:ext uri="{FF2B5EF4-FFF2-40B4-BE49-F238E27FC236}">
                <a16:creationId xmlns:a16="http://schemas.microsoft.com/office/drawing/2014/main" id="{CB85CD98-FBB1-46E6-D354-B7FC1C3C3EFE}"/>
              </a:ext>
            </a:extLst>
          </p:cNvPr>
          <p:cNvGrpSpPr/>
          <p:nvPr/>
        </p:nvGrpSpPr>
        <p:grpSpPr>
          <a:xfrm>
            <a:off x="5240539" y="1905391"/>
            <a:ext cx="1237680" cy="387720"/>
            <a:chOff x="5240539" y="1905391"/>
            <a:chExt cx="1237680" cy="387720"/>
          </a:xfrm>
        </p:grpSpPr>
        <mc:AlternateContent xmlns:mc="http://schemas.openxmlformats.org/markup-compatibility/2006">
          <mc:Choice xmlns:p14="http://schemas.microsoft.com/office/powerpoint/2010/main" Requires="p14">
            <p:contentPart p14:bwMode="auto" r:id="rId175">
              <p14:nvContentPartPr>
                <p14:cNvPr id="96" name="Ink 95">
                  <a:extLst>
                    <a:ext uri="{FF2B5EF4-FFF2-40B4-BE49-F238E27FC236}">
                      <a16:creationId xmlns:a16="http://schemas.microsoft.com/office/drawing/2014/main" id="{AF9442D8-7E09-405C-FD51-B8AF992E5C45}"/>
                    </a:ext>
                  </a:extLst>
                </p14:cNvPr>
                <p14:cNvContentPartPr/>
                <p14:nvPr/>
              </p14:nvContentPartPr>
              <p14:xfrm>
                <a:off x="5240539" y="2065591"/>
                <a:ext cx="252000" cy="192600"/>
              </p14:xfrm>
            </p:contentPart>
          </mc:Choice>
          <mc:Fallback>
            <p:pic>
              <p:nvPicPr>
                <p:cNvPr id="96" name="Ink 95">
                  <a:extLst>
                    <a:ext uri="{FF2B5EF4-FFF2-40B4-BE49-F238E27FC236}">
                      <a16:creationId xmlns:a16="http://schemas.microsoft.com/office/drawing/2014/main" id="{AF9442D8-7E09-405C-FD51-B8AF992E5C45}"/>
                    </a:ext>
                  </a:extLst>
                </p:cNvPr>
                <p:cNvPicPr/>
                <p:nvPr/>
              </p:nvPicPr>
              <p:blipFill>
                <a:blip r:embed="rId176"/>
                <a:stretch>
                  <a:fillRect/>
                </a:stretch>
              </p:blipFill>
              <p:spPr>
                <a:xfrm>
                  <a:off x="5236219" y="2061271"/>
                  <a:ext cx="2606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97" name="Ink 96">
                  <a:extLst>
                    <a:ext uri="{FF2B5EF4-FFF2-40B4-BE49-F238E27FC236}">
                      <a16:creationId xmlns:a16="http://schemas.microsoft.com/office/drawing/2014/main" id="{4669D7EB-19AF-D6F5-5D2D-116C9C2821EF}"/>
                    </a:ext>
                  </a:extLst>
                </p14:cNvPr>
                <p14:cNvContentPartPr/>
                <p14:nvPr/>
              </p14:nvContentPartPr>
              <p14:xfrm>
                <a:off x="5469859" y="2186911"/>
                <a:ext cx="7560" cy="106200"/>
              </p14:xfrm>
            </p:contentPart>
          </mc:Choice>
          <mc:Fallback>
            <p:pic>
              <p:nvPicPr>
                <p:cNvPr id="97" name="Ink 96">
                  <a:extLst>
                    <a:ext uri="{FF2B5EF4-FFF2-40B4-BE49-F238E27FC236}">
                      <a16:creationId xmlns:a16="http://schemas.microsoft.com/office/drawing/2014/main" id="{4669D7EB-19AF-D6F5-5D2D-116C9C2821EF}"/>
                    </a:ext>
                  </a:extLst>
                </p:cNvPr>
                <p:cNvPicPr/>
                <p:nvPr/>
              </p:nvPicPr>
              <p:blipFill>
                <a:blip r:embed="rId178"/>
                <a:stretch>
                  <a:fillRect/>
                </a:stretch>
              </p:blipFill>
              <p:spPr>
                <a:xfrm>
                  <a:off x="5465539" y="2182591"/>
                  <a:ext cx="162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4" name="Ink 113">
                  <a:extLst>
                    <a:ext uri="{FF2B5EF4-FFF2-40B4-BE49-F238E27FC236}">
                      <a16:creationId xmlns:a16="http://schemas.microsoft.com/office/drawing/2014/main" id="{1943856F-BDCA-C388-D386-BA8F49521B5D}"/>
                    </a:ext>
                  </a:extLst>
                </p14:cNvPr>
                <p14:cNvContentPartPr/>
                <p14:nvPr/>
              </p14:nvContentPartPr>
              <p14:xfrm>
                <a:off x="5621419" y="2070271"/>
                <a:ext cx="520560" cy="61560"/>
              </p14:xfrm>
            </p:contentPart>
          </mc:Choice>
          <mc:Fallback>
            <p:pic>
              <p:nvPicPr>
                <p:cNvPr id="114" name="Ink 113">
                  <a:extLst>
                    <a:ext uri="{FF2B5EF4-FFF2-40B4-BE49-F238E27FC236}">
                      <a16:creationId xmlns:a16="http://schemas.microsoft.com/office/drawing/2014/main" id="{1943856F-BDCA-C388-D386-BA8F49521B5D}"/>
                    </a:ext>
                  </a:extLst>
                </p:cNvPr>
                <p:cNvPicPr/>
                <p:nvPr/>
              </p:nvPicPr>
              <p:blipFill>
                <a:blip r:embed="rId180"/>
                <a:stretch>
                  <a:fillRect/>
                </a:stretch>
              </p:blipFill>
              <p:spPr>
                <a:xfrm>
                  <a:off x="5617099" y="2065951"/>
                  <a:ext cx="5292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5" name="Ink 114">
                  <a:extLst>
                    <a:ext uri="{FF2B5EF4-FFF2-40B4-BE49-F238E27FC236}">
                      <a16:creationId xmlns:a16="http://schemas.microsoft.com/office/drawing/2014/main" id="{ED1DD002-09E5-38D1-95F8-08A2084FACCD}"/>
                    </a:ext>
                  </a:extLst>
                </p14:cNvPr>
                <p14:cNvContentPartPr/>
                <p14:nvPr/>
              </p14:nvContentPartPr>
              <p14:xfrm>
                <a:off x="6072499" y="2023111"/>
                <a:ext cx="112320" cy="194400"/>
              </p14:xfrm>
            </p:contentPart>
          </mc:Choice>
          <mc:Fallback>
            <p:pic>
              <p:nvPicPr>
                <p:cNvPr id="115" name="Ink 114">
                  <a:extLst>
                    <a:ext uri="{FF2B5EF4-FFF2-40B4-BE49-F238E27FC236}">
                      <a16:creationId xmlns:a16="http://schemas.microsoft.com/office/drawing/2014/main" id="{ED1DD002-09E5-38D1-95F8-08A2084FACCD}"/>
                    </a:ext>
                  </a:extLst>
                </p:cNvPr>
                <p:cNvPicPr/>
                <p:nvPr/>
              </p:nvPicPr>
              <p:blipFill>
                <a:blip r:embed="rId182"/>
                <a:stretch>
                  <a:fillRect/>
                </a:stretch>
              </p:blipFill>
              <p:spPr>
                <a:xfrm>
                  <a:off x="6068179" y="2018791"/>
                  <a:ext cx="1209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23" name="Ink 122">
                  <a:extLst>
                    <a:ext uri="{FF2B5EF4-FFF2-40B4-BE49-F238E27FC236}">
                      <a16:creationId xmlns:a16="http://schemas.microsoft.com/office/drawing/2014/main" id="{BF054779-89D5-4A86-9D5C-83B60A1F84E6}"/>
                    </a:ext>
                  </a:extLst>
                </p14:cNvPr>
                <p14:cNvContentPartPr/>
                <p14:nvPr/>
              </p14:nvContentPartPr>
              <p14:xfrm>
                <a:off x="6338539" y="2038231"/>
                <a:ext cx="13680" cy="195840"/>
              </p14:xfrm>
            </p:contentPart>
          </mc:Choice>
          <mc:Fallback>
            <p:pic>
              <p:nvPicPr>
                <p:cNvPr id="123" name="Ink 122">
                  <a:extLst>
                    <a:ext uri="{FF2B5EF4-FFF2-40B4-BE49-F238E27FC236}">
                      <a16:creationId xmlns:a16="http://schemas.microsoft.com/office/drawing/2014/main" id="{BF054779-89D5-4A86-9D5C-83B60A1F84E6}"/>
                    </a:ext>
                  </a:extLst>
                </p:cNvPr>
                <p:cNvPicPr/>
                <p:nvPr/>
              </p:nvPicPr>
              <p:blipFill>
                <a:blip r:embed="rId184"/>
                <a:stretch>
                  <a:fillRect/>
                </a:stretch>
              </p:blipFill>
              <p:spPr>
                <a:xfrm>
                  <a:off x="6334219" y="2033911"/>
                  <a:ext cx="223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24" name="Ink 123">
                  <a:extLst>
                    <a:ext uri="{FF2B5EF4-FFF2-40B4-BE49-F238E27FC236}">
                      <a16:creationId xmlns:a16="http://schemas.microsoft.com/office/drawing/2014/main" id="{BBD5D51E-B9C1-73D7-D71A-6D5B4D2E41C9}"/>
                    </a:ext>
                  </a:extLst>
                </p14:cNvPr>
                <p14:cNvContentPartPr/>
                <p14:nvPr/>
              </p14:nvContentPartPr>
              <p14:xfrm>
                <a:off x="6328459" y="2059111"/>
                <a:ext cx="149760" cy="31680"/>
              </p14:xfrm>
            </p:contentPart>
          </mc:Choice>
          <mc:Fallback>
            <p:pic>
              <p:nvPicPr>
                <p:cNvPr id="124" name="Ink 123">
                  <a:extLst>
                    <a:ext uri="{FF2B5EF4-FFF2-40B4-BE49-F238E27FC236}">
                      <a16:creationId xmlns:a16="http://schemas.microsoft.com/office/drawing/2014/main" id="{BBD5D51E-B9C1-73D7-D71A-6D5B4D2E41C9}"/>
                    </a:ext>
                  </a:extLst>
                </p:cNvPr>
                <p:cNvPicPr/>
                <p:nvPr/>
              </p:nvPicPr>
              <p:blipFill>
                <a:blip r:embed="rId186"/>
                <a:stretch>
                  <a:fillRect/>
                </a:stretch>
              </p:blipFill>
              <p:spPr>
                <a:xfrm>
                  <a:off x="6324139" y="2054791"/>
                  <a:ext cx="1584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25" name="Ink 124">
                  <a:extLst>
                    <a:ext uri="{FF2B5EF4-FFF2-40B4-BE49-F238E27FC236}">
                      <a16:creationId xmlns:a16="http://schemas.microsoft.com/office/drawing/2014/main" id="{B2BCF29A-68E8-7358-E62C-2E9870A3DB90}"/>
                    </a:ext>
                  </a:extLst>
                </p14:cNvPr>
                <p14:cNvContentPartPr/>
                <p14:nvPr/>
              </p14:nvContentPartPr>
              <p14:xfrm>
                <a:off x="6359419" y="2148031"/>
                <a:ext cx="116280" cy="4320"/>
              </p14:xfrm>
            </p:contentPart>
          </mc:Choice>
          <mc:Fallback>
            <p:pic>
              <p:nvPicPr>
                <p:cNvPr id="125" name="Ink 124">
                  <a:extLst>
                    <a:ext uri="{FF2B5EF4-FFF2-40B4-BE49-F238E27FC236}">
                      <a16:creationId xmlns:a16="http://schemas.microsoft.com/office/drawing/2014/main" id="{B2BCF29A-68E8-7358-E62C-2E9870A3DB90}"/>
                    </a:ext>
                  </a:extLst>
                </p:cNvPr>
                <p:cNvPicPr/>
                <p:nvPr/>
              </p:nvPicPr>
              <p:blipFill>
                <a:blip r:embed="rId188"/>
                <a:stretch>
                  <a:fillRect/>
                </a:stretch>
              </p:blipFill>
              <p:spPr>
                <a:xfrm>
                  <a:off x="6355099" y="2143711"/>
                  <a:ext cx="124920" cy="129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26" name="Ink 125">
                  <a:extLst>
                    <a:ext uri="{FF2B5EF4-FFF2-40B4-BE49-F238E27FC236}">
                      <a16:creationId xmlns:a16="http://schemas.microsoft.com/office/drawing/2014/main" id="{B5B1C95A-99DB-B1C1-D509-7FACCB72EBB9}"/>
                    </a:ext>
                  </a:extLst>
                </p14:cNvPr>
                <p14:cNvContentPartPr/>
                <p14:nvPr/>
              </p14:nvContentPartPr>
              <p14:xfrm>
                <a:off x="6349339" y="2248831"/>
                <a:ext cx="115920" cy="6480"/>
              </p14:xfrm>
            </p:contentPart>
          </mc:Choice>
          <mc:Fallback>
            <p:pic>
              <p:nvPicPr>
                <p:cNvPr id="126" name="Ink 125">
                  <a:extLst>
                    <a:ext uri="{FF2B5EF4-FFF2-40B4-BE49-F238E27FC236}">
                      <a16:creationId xmlns:a16="http://schemas.microsoft.com/office/drawing/2014/main" id="{B5B1C95A-99DB-B1C1-D509-7FACCB72EBB9}"/>
                    </a:ext>
                  </a:extLst>
                </p:cNvPr>
                <p:cNvPicPr/>
                <p:nvPr/>
              </p:nvPicPr>
              <p:blipFill>
                <a:blip r:embed="rId190"/>
                <a:stretch>
                  <a:fillRect/>
                </a:stretch>
              </p:blipFill>
              <p:spPr>
                <a:xfrm>
                  <a:off x="6345019" y="2244511"/>
                  <a:ext cx="12456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0" name="Ink 129">
                  <a:extLst>
                    <a:ext uri="{FF2B5EF4-FFF2-40B4-BE49-F238E27FC236}">
                      <a16:creationId xmlns:a16="http://schemas.microsoft.com/office/drawing/2014/main" id="{01A1DDA8-372F-04AB-151A-CB0B07790D17}"/>
                    </a:ext>
                  </a:extLst>
                </p14:cNvPr>
                <p14:cNvContentPartPr/>
                <p14:nvPr/>
              </p14:nvContentPartPr>
              <p14:xfrm>
                <a:off x="5725099" y="1905391"/>
                <a:ext cx="104040" cy="119520"/>
              </p14:xfrm>
            </p:contentPart>
          </mc:Choice>
          <mc:Fallback>
            <p:pic>
              <p:nvPicPr>
                <p:cNvPr id="130" name="Ink 129">
                  <a:extLst>
                    <a:ext uri="{FF2B5EF4-FFF2-40B4-BE49-F238E27FC236}">
                      <a16:creationId xmlns:a16="http://schemas.microsoft.com/office/drawing/2014/main" id="{01A1DDA8-372F-04AB-151A-CB0B07790D17}"/>
                    </a:ext>
                  </a:extLst>
                </p:cNvPr>
                <p:cNvPicPr/>
                <p:nvPr/>
              </p:nvPicPr>
              <p:blipFill>
                <a:blip r:embed="rId192"/>
                <a:stretch>
                  <a:fillRect/>
                </a:stretch>
              </p:blipFill>
              <p:spPr>
                <a:xfrm>
                  <a:off x="5720779" y="1901071"/>
                  <a:ext cx="1126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1" name="Ink 130">
                  <a:extLst>
                    <a:ext uri="{FF2B5EF4-FFF2-40B4-BE49-F238E27FC236}">
                      <a16:creationId xmlns:a16="http://schemas.microsoft.com/office/drawing/2014/main" id="{60012FD7-5FBD-BD36-8A3B-748FB3726D0A}"/>
                    </a:ext>
                  </a:extLst>
                </p14:cNvPr>
                <p14:cNvContentPartPr/>
                <p14:nvPr/>
              </p14:nvContentPartPr>
              <p14:xfrm>
                <a:off x="5884939" y="1958671"/>
                <a:ext cx="1800" cy="51840"/>
              </p14:xfrm>
            </p:contentPart>
          </mc:Choice>
          <mc:Fallback>
            <p:pic>
              <p:nvPicPr>
                <p:cNvPr id="131" name="Ink 130">
                  <a:extLst>
                    <a:ext uri="{FF2B5EF4-FFF2-40B4-BE49-F238E27FC236}">
                      <a16:creationId xmlns:a16="http://schemas.microsoft.com/office/drawing/2014/main" id="{60012FD7-5FBD-BD36-8A3B-748FB3726D0A}"/>
                    </a:ext>
                  </a:extLst>
                </p:cNvPr>
                <p:cNvPicPr/>
                <p:nvPr/>
              </p:nvPicPr>
              <p:blipFill>
                <a:blip r:embed="rId194"/>
                <a:stretch>
                  <a:fillRect/>
                </a:stretch>
              </p:blipFill>
              <p:spPr>
                <a:xfrm>
                  <a:off x="5880619" y="1954351"/>
                  <a:ext cx="10440" cy="60480"/>
                </a:xfrm>
                <a:prstGeom prst="rect">
                  <a:avLst/>
                </a:prstGeom>
              </p:spPr>
            </p:pic>
          </mc:Fallback>
        </mc:AlternateContent>
      </p:grpSp>
      <p:grpSp>
        <p:nvGrpSpPr>
          <p:cNvPr id="148" name="Group 147">
            <a:extLst>
              <a:ext uri="{FF2B5EF4-FFF2-40B4-BE49-F238E27FC236}">
                <a16:creationId xmlns:a16="http://schemas.microsoft.com/office/drawing/2014/main" id="{A01F415F-3A6E-3E50-8251-2B12BF612C6B}"/>
              </a:ext>
            </a:extLst>
          </p:cNvPr>
          <p:cNvGrpSpPr/>
          <p:nvPr/>
        </p:nvGrpSpPr>
        <p:grpSpPr>
          <a:xfrm>
            <a:off x="5776219" y="2423071"/>
            <a:ext cx="203400" cy="150120"/>
            <a:chOff x="5776219" y="2423071"/>
            <a:chExt cx="203400" cy="150120"/>
          </a:xfrm>
        </p:grpSpPr>
        <mc:AlternateContent xmlns:mc="http://schemas.openxmlformats.org/markup-compatibility/2006">
          <mc:Choice xmlns:p14="http://schemas.microsoft.com/office/powerpoint/2010/main" Requires="p14">
            <p:contentPart p14:bwMode="auto" r:id="rId195">
              <p14:nvContentPartPr>
                <p14:cNvPr id="135" name="Ink 134">
                  <a:extLst>
                    <a:ext uri="{FF2B5EF4-FFF2-40B4-BE49-F238E27FC236}">
                      <a16:creationId xmlns:a16="http://schemas.microsoft.com/office/drawing/2014/main" id="{86DBD6F0-A1B9-25A0-7B7A-A9A1C18AC9DD}"/>
                    </a:ext>
                  </a:extLst>
                </p14:cNvPr>
                <p14:cNvContentPartPr/>
                <p14:nvPr/>
              </p14:nvContentPartPr>
              <p14:xfrm>
                <a:off x="5776219" y="2423071"/>
                <a:ext cx="101160" cy="124200"/>
              </p14:xfrm>
            </p:contentPart>
          </mc:Choice>
          <mc:Fallback>
            <p:pic>
              <p:nvPicPr>
                <p:cNvPr id="135" name="Ink 134">
                  <a:extLst>
                    <a:ext uri="{FF2B5EF4-FFF2-40B4-BE49-F238E27FC236}">
                      <a16:creationId xmlns:a16="http://schemas.microsoft.com/office/drawing/2014/main" id="{86DBD6F0-A1B9-25A0-7B7A-A9A1C18AC9DD}"/>
                    </a:ext>
                  </a:extLst>
                </p:cNvPr>
                <p:cNvPicPr/>
                <p:nvPr/>
              </p:nvPicPr>
              <p:blipFill>
                <a:blip r:embed="rId196"/>
                <a:stretch>
                  <a:fillRect/>
                </a:stretch>
              </p:blipFill>
              <p:spPr>
                <a:xfrm>
                  <a:off x="5771899" y="2418751"/>
                  <a:ext cx="1098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6" name="Ink 135">
                  <a:extLst>
                    <a:ext uri="{FF2B5EF4-FFF2-40B4-BE49-F238E27FC236}">
                      <a16:creationId xmlns:a16="http://schemas.microsoft.com/office/drawing/2014/main" id="{9715D4D0-86D2-25DB-32F1-465DFB40B9BD}"/>
                    </a:ext>
                  </a:extLst>
                </p14:cNvPr>
                <p14:cNvContentPartPr/>
                <p14:nvPr/>
              </p14:nvContentPartPr>
              <p14:xfrm>
                <a:off x="5904019" y="2498311"/>
                <a:ext cx="75600" cy="74880"/>
              </p14:xfrm>
            </p:contentPart>
          </mc:Choice>
          <mc:Fallback>
            <p:pic>
              <p:nvPicPr>
                <p:cNvPr id="136" name="Ink 135">
                  <a:extLst>
                    <a:ext uri="{FF2B5EF4-FFF2-40B4-BE49-F238E27FC236}">
                      <a16:creationId xmlns:a16="http://schemas.microsoft.com/office/drawing/2014/main" id="{9715D4D0-86D2-25DB-32F1-465DFB40B9BD}"/>
                    </a:ext>
                  </a:extLst>
                </p:cNvPr>
                <p:cNvPicPr/>
                <p:nvPr/>
              </p:nvPicPr>
              <p:blipFill>
                <a:blip r:embed="rId198"/>
                <a:stretch>
                  <a:fillRect/>
                </a:stretch>
              </p:blipFill>
              <p:spPr>
                <a:xfrm>
                  <a:off x="5899699" y="2493991"/>
                  <a:ext cx="84240" cy="83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9">
            <p14:nvContentPartPr>
              <p14:cNvPr id="137" name="Ink 136">
                <a:extLst>
                  <a:ext uri="{FF2B5EF4-FFF2-40B4-BE49-F238E27FC236}">
                    <a16:creationId xmlns:a16="http://schemas.microsoft.com/office/drawing/2014/main" id="{D3332C7B-FDE9-4BF2-29B1-D29EFB5ECA5A}"/>
                  </a:ext>
                </a:extLst>
              </p14:cNvPr>
              <p14:cNvContentPartPr/>
              <p14:nvPr/>
            </p14:nvContentPartPr>
            <p14:xfrm>
              <a:off x="5886739" y="2815111"/>
              <a:ext cx="360" cy="360"/>
            </p14:xfrm>
          </p:contentPart>
        </mc:Choice>
        <mc:Fallback>
          <p:pic>
            <p:nvPicPr>
              <p:cNvPr id="137" name="Ink 136">
                <a:extLst>
                  <a:ext uri="{FF2B5EF4-FFF2-40B4-BE49-F238E27FC236}">
                    <a16:creationId xmlns:a16="http://schemas.microsoft.com/office/drawing/2014/main" id="{D3332C7B-FDE9-4BF2-29B1-D29EFB5ECA5A}"/>
                  </a:ext>
                </a:extLst>
              </p:cNvPr>
              <p:cNvPicPr/>
              <p:nvPr/>
            </p:nvPicPr>
            <p:blipFill>
              <a:blip r:embed="rId19"/>
              <a:stretch>
                <a:fillRect/>
              </a:stretch>
            </p:blipFill>
            <p:spPr>
              <a:xfrm>
                <a:off x="5882419" y="2810791"/>
                <a:ext cx="9000" cy="9000"/>
              </a:xfrm>
              <a:prstGeom prst="rect">
                <a:avLst/>
              </a:prstGeom>
            </p:spPr>
          </p:pic>
        </mc:Fallback>
      </mc:AlternateContent>
      <p:grpSp>
        <p:nvGrpSpPr>
          <p:cNvPr id="147" name="Group 146">
            <a:extLst>
              <a:ext uri="{FF2B5EF4-FFF2-40B4-BE49-F238E27FC236}">
                <a16:creationId xmlns:a16="http://schemas.microsoft.com/office/drawing/2014/main" id="{6DFCDDAC-1441-B34F-2ED8-F1E2001AD64A}"/>
              </a:ext>
            </a:extLst>
          </p:cNvPr>
          <p:cNvGrpSpPr/>
          <p:nvPr/>
        </p:nvGrpSpPr>
        <p:grpSpPr>
          <a:xfrm>
            <a:off x="5892499" y="3032191"/>
            <a:ext cx="2520" cy="188280"/>
            <a:chOff x="5892499" y="3032191"/>
            <a:chExt cx="2520" cy="188280"/>
          </a:xfrm>
        </p:grpSpPr>
        <mc:AlternateContent xmlns:mc="http://schemas.openxmlformats.org/markup-compatibility/2006">
          <mc:Choice xmlns:p14="http://schemas.microsoft.com/office/powerpoint/2010/main" Requires="p14">
            <p:contentPart p14:bwMode="auto" r:id="rId200">
              <p14:nvContentPartPr>
                <p14:cNvPr id="138" name="Ink 137">
                  <a:extLst>
                    <a:ext uri="{FF2B5EF4-FFF2-40B4-BE49-F238E27FC236}">
                      <a16:creationId xmlns:a16="http://schemas.microsoft.com/office/drawing/2014/main" id="{2591EE35-9239-2EB7-F638-7472503B968C}"/>
                    </a:ext>
                  </a:extLst>
                </p14:cNvPr>
                <p14:cNvContentPartPr/>
                <p14:nvPr/>
              </p14:nvContentPartPr>
              <p14:xfrm>
                <a:off x="5892499" y="3032191"/>
                <a:ext cx="720" cy="5040"/>
              </p14:xfrm>
            </p:contentPart>
          </mc:Choice>
          <mc:Fallback>
            <p:pic>
              <p:nvPicPr>
                <p:cNvPr id="138" name="Ink 137">
                  <a:extLst>
                    <a:ext uri="{FF2B5EF4-FFF2-40B4-BE49-F238E27FC236}">
                      <a16:creationId xmlns:a16="http://schemas.microsoft.com/office/drawing/2014/main" id="{2591EE35-9239-2EB7-F638-7472503B968C}"/>
                    </a:ext>
                  </a:extLst>
                </p:cNvPr>
                <p:cNvPicPr/>
                <p:nvPr/>
              </p:nvPicPr>
              <p:blipFill>
                <a:blip r:embed="rId201"/>
                <a:stretch>
                  <a:fillRect/>
                </a:stretch>
              </p:blipFill>
              <p:spPr>
                <a:xfrm>
                  <a:off x="5888179" y="3027871"/>
                  <a:ext cx="936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9" name="Ink 138">
                  <a:extLst>
                    <a:ext uri="{FF2B5EF4-FFF2-40B4-BE49-F238E27FC236}">
                      <a16:creationId xmlns:a16="http://schemas.microsoft.com/office/drawing/2014/main" id="{197D0815-6CF3-D9D0-4183-25CBA430A040}"/>
                    </a:ext>
                  </a:extLst>
                </p14:cNvPr>
                <p14:cNvContentPartPr/>
                <p14:nvPr/>
              </p14:nvContentPartPr>
              <p14:xfrm>
                <a:off x="5894659" y="3101671"/>
                <a:ext cx="360" cy="84600"/>
              </p14:xfrm>
            </p:contentPart>
          </mc:Choice>
          <mc:Fallback>
            <p:pic>
              <p:nvPicPr>
                <p:cNvPr id="139" name="Ink 138">
                  <a:extLst>
                    <a:ext uri="{FF2B5EF4-FFF2-40B4-BE49-F238E27FC236}">
                      <a16:creationId xmlns:a16="http://schemas.microsoft.com/office/drawing/2014/main" id="{197D0815-6CF3-D9D0-4183-25CBA430A040}"/>
                    </a:ext>
                  </a:extLst>
                </p:cNvPr>
                <p:cNvPicPr/>
                <p:nvPr/>
              </p:nvPicPr>
              <p:blipFill>
                <a:blip r:embed="rId203"/>
                <a:stretch>
                  <a:fillRect/>
                </a:stretch>
              </p:blipFill>
              <p:spPr>
                <a:xfrm>
                  <a:off x="5890339" y="3097351"/>
                  <a:ext cx="90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0" name="Ink 139">
                  <a:extLst>
                    <a:ext uri="{FF2B5EF4-FFF2-40B4-BE49-F238E27FC236}">
                      <a16:creationId xmlns:a16="http://schemas.microsoft.com/office/drawing/2014/main" id="{ACE21A32-ED86-59E2-E846-FB7E872AF2D6}"/>
                    </a:ext>
                  </a:extLst>
                </p14:cNvPr>
                <p14:cNvContentPartPr/>
                <p14:nvPr/>
              </p14:nvContentPartPr>
              <p14:xfrm>
                <a:off x="5893219" y="3211471"/>
                <a:ext cx="1800" cy="9000"/>
              </p14:xfrm>
            </p:contentPart>
          </mc:Choice>
          <mc:Fallback>
            <p:pic>
              <p:nvPicPr>
                <p:cNvPr id="140" name="Ink 139">
                  <a:extLst>
                    <a:ext uri="{FF2B5EF4-FFF2-40B4-BE49-F238E27FC236}">
                      <a16:creationId xmlns:a16="http://schemas.microsoft.com/office/drawing/2014/main" id="{ACE21A32-ED86-59E2-E846-FB7E872AF2D6}"/>
                    </a:ext>
                  </a:extLst>
                </p:cNvPr>
                <p:cNvPicPr/>
                <p:nvPr/>
              </p:nvPicPr>
              <p:blipFill>
                <a:blip r:embed="rId21"/>
                <a:stretch>
                  <a:fillRect/>
                </a:stretch>
              </p:blipFill>
              <p:spPr>
                <a:xfrm>
                  <a:off x="5888899" y="3207151"/>
                  <a:ext cx="10440" cy="17640"/>
                </a:xfrm>
                <a:prstGeom prst="rect">
                  <a:avLst/>
                </a:prstGeom>
              </p:spPr>
            </p:pic>
          </mc:Fallback>
        </mc:AlternateContent>
      </p:grpSp>
      <p:grpSp>
        <p:nvGrpSpPr>
          <p:cNvPr id="146" name="Group 145">
            <a:extLst>
              <a:ext uri="{FF2B5EF4-FFF2-40B4-BE49-F238E27FC236}">
                <a16:creationId xmlns:a16="http://schemas.microsoft.com/office/drawing/2014/main" id="{3A896439-EAC6-9AAC-968F-987CA102F3DD}"/>
              </a:ext>
            </a:extLst>
          </p:cNvPr>
          <p:cNvGrpSpPr/>
          <p:nvPr/>
        </p:nvGrpSpPr>
        <p:grpSpPr>
          <a:xfrm>
            <a:off x="5657419" y="3387511"/>
            <a:ext cx="665280" cy="538200"/>
            <a:chOff x="5657419" y="3387511"/>
            <a:chExt cx="665280" cy="538200"/>
          </a:xfrm>
        </p:grpSpPr>
        <mc:AlternateContent xmlns:mc="http://schemas.openxmlformats.org/markup-compatibility/2006">
          <mc:Choice xmlns:p14="http://schemas.microsoft.com/office/powerpoint/2010/main" Requires="p14">
            <p:contentPart p14:bwMode="auto" r:id="rId205">
              <p14:nvContentPartPr>
                <p14:cNvPr id="120" name="Ink 119">
                  <a:extLst>
                    <a:ext uri="{FF2B5EF4-FFF2-40B4-BE49-F238E27FC236}">
                      <a16:creationId xmlns:a16="http://schemas.microsoft.com/office/drawing/2014/main" id="{C065AEBC-E4DD-4677-DA61-C50961097FDF}"/>
                    </a:ext>
                  </a:extLst>
                </p14:cNvPr>
                <p14:cNvContentPartPr/>
                <p14:nvPr/>
              </p14:nvContentPartPr>
              <p14:xfrm>
                <a:off x="5657419" y="3584791"/>
                <a:ext cx="651600" cy="13320"/>
              </p14:xfrm>
            </p:contentPart>
          </mc:Choice>
          <mc:Fallback>
            <p:pic>
              <p:nvPicPr>
                <p:cNvPr id="120" name="Ink 119">
                  <a:extLst>
                    <a:ext uri="{FF2B5EF4-FFF2-40B4-BE49-F238E27FC236}">
                      <a16:creationId xmlns:a16="http://schemas.microsoft.com/office/drawing/2014/main" id="{C065AEBC-E4DD-4677-DA61-C50961097FDF}"/>
                    </a:ext>
                  </a:extLst>
                </p:cNvPr>
                <p:cNvPicPr/>
                <p:nvPr/>
              </p:nvPicPr>
              <p:blipFill>
                <a:blip r:embed="rId206"/>
                <a:stretch>
                  <a:fillRect/>
                </a:stretch>
              </p:blipFill>
              <p:spPr>
                <a:xfrm>
                  <a:off x="5653099" y="3580471"/>
                  <a:ext cx="6602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1" name="Ink 120">
                  <a:extLst>
                    <a:ext uri="{FF2B5EF4-FFF2-40B4-BE49-F238E27FC236}">
                      <a16:creationId xmlns:a16="http://schemas.microsoft.com/office/drawing/2014/main" id="{565F2E0C-FAE6-E7C7-E089-79766A5058EC}"/>
                    </a:ext>
                  </a:extLst>
                </p14:cNvPr>
                <p14:cNvContentPartPr/>
                <p14:nvPr/>
              </p14:nvContentPartPr>
              <p14:xfrm>
                <a:off x="6215419" y="3474271"/>
                <a:ext cx="107280" cy="194040"/>
              </p14:xfrm>
            </p:contentPart>
          </mc:Choice>
          <mc:Fallback>
            <p:pic>
              <p:nvPicPr>
                <p:cNvPr id="121" name="Ink 120">
                  <a:extLst>
                    <a:ext uri="{FF2B5EF4-FFF2-40B4-BE49-F238E27FC236}">
                      <a16:creationId xmlns:a16="http://schemas.microsoft.com/office/drawing/2014/main" id="{565F2E0C-FAE6-E7C7-E089-79766A5058EC}"/>
                    </a:ext>
                  </a:extLst>
                </p:cNvPr>
                <p:cNvPicPr/>
                <p:nvPr/>
              </p:nvPicPr>
              <p:blipFill>
                <a:blip r:embed="rId208"/>
                <a:stretch>
                  <a:fillRect/>
                </a:stretch>
              </p:blipFill>
              <p:spPr>
                <a:xfrm>
                  <a:off x="6211099" y="3469951"/>
                  <a:ext cx="11592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1" name="Ink 140">
                  <a:extLst>
                    <a:ext uri="{FF2B5EF4-FFF2-40B4-BE49-F238E27FC236}">
                      <a16:creationId xmlns:a16="http://schemas.microsoft.com/office/drawing/2014/main" id="{791662DB-097A-2BB1-3B3C-8B9CC4A9B3C2}"/>
                    </a:ext>
                  </a:extLst>
                </p14:cNvPr>
                <p14:cNvContentPartPr/>
                <p14:nvPr/>
              </p14:nvContentPartPr>
              <p14:xfrm>
                <a:off x="5822659" y="3396871"/>
                <a:ext cx="110520" cy="140040"/>
              </p14:xfrm>
            </p:contentPart>
          </mc:Choice>
          <mc:Fallback>
            <p:pic>
              <p:nvPicPr>
                <p:cNvPr id="141" name="Ink 140">
                  <a:extLst>
                    <a:ext uri="{FF2B5EF4-FFF2-40B4-BE49-F238E27FC236}">
                      <a16:creationId xmlns:a16="http://schemas.microsoft.com/office/drawing/2014/main" id="{791662DB-097A-2BB1-3B3C-8B9CC4A9B3C2}"/>
                    </a:ext>
                  </a:extLst>
                </p:cNvPr>
                <p:cNvPicPr/>
                <p:nvPr/>
              </p:nvPicPr>
              <p:blipFill>
                <a:blip r:embed="rId210"/>
                <a:stretch>
                  <a:fillRect/>
                </a:stretch>
              </p:blipFill>
              <p:spPr>
                <a:xfrm>
                  <a:off x="5818339" y="3392551"/>
                  <a:ext cx="1191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2" name="Ink 141">
                  <a:extLst>
                    <a:ext uri="{FF2B5EF4-FFF2-40B4-BE49-F238E27FC236}">
                      <a16:creationId xmlns:a16="http://schemas.microsoft.com/office/drawing/2014/main" id="{6F0A2441-38F5-F0FB-82B0-A5348732DCA7}"/>
                    </a:ext>
                  </a:extLst>
                </p14:cNvPr>
                <p14:cNvContentPartPr/>
                <p14:nvPr/>
              </p14:nvContentPartPr>
              <p14:xfrm>
                <a:off x="5926699" y="3387511"/>
                <a:ext cx="89280" cy="173520"/>
              </p14:xfrm>
            </p:contentPart>
          </mc:Choice>
          <mc:Fallback>
            <p:pic>
              <p:nvPicPr>
                <p:cNvPr id="142" name="Ink 141">
                  <a:extLst>
                    <a:ext uri="{FF2B5EF4-FFF2-40B4-BE49-F238E27FC236}">
                      <a16:creationId xmlns:a16="http://schemas.microsoft.com/office/drawing/2014/main" id="{6F0A2441-38F5-F0FB-82B0-A5348732DCA7}"/>
                    </a:ext>
                  </a:extLst>
                </p:cNvPr>
                <p:cNvPicPr/>
                <p:nvPr/>
              </p:nvPicPr>
              <p:blipFill>
                <a:blip r:embed="rId212"/>
                <a:stretch>
                  <a:fillRect/>
                </a:stretch>
              </p:blipFill>
              <p:spPr>
                <a:xfrm>
                  <a:off x="5922379" y="3383191"/>
                  <a:ext cx="979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3" name="Ink 142">
                  <a:extLst>
                    <a:ext uri="{FF2B5EF4-FFF2-40B4-BE49-F238E27FC236}">
                      <a16:creationId xmlns:a16="http://schemas.microsoft.com/office/drawing/2014/main" id="{57CD1972-994B-08F3-4FAC-EE384BB3C0AA}"/>
                    </a:ext>
                  </a:extLst>
                </p14:cNvPr>
                <p14:cNvContentPartPr/>
                <p14:nvPr/>
              </p14:nvContentPartPr>
              <p14:xfrm>
                <a:off x="5913739" y="3603871"/>
                <a:ext cx="59040" cy="291960"/>
              </p14:xfrm>
            </p:contentPart>
          </mc:Choice>
          <mc:Fallback>
            <p:pic>
              <p:nvPicPr>
                <p:cNvPr id="143" name="Ink 142">
                  <a:extLst>
                    <a:ext uri="{FF2B5EF4-FFF2-40B4-BE49-F238E27FC236}">
                      <a16:creationId xmlns:a16="http://schemas.microsoft.com/office/drawing/2014/main" id="{57CD1972-994B-08F3-4FAC-EE384BB3C0AA}"/>
                    </a:ext>
                  </a:extLst>
                </p:cNvPr>
                <p:cNvPicPr/>
                <p:nvPr/>
              </p:nvPicPr>
              <p:blipFill>
                <a:blip r:embed="rId214"/>
                <a:stretch>
                  <a:fillRect/>
                </a:stretch>
              </p:blipFill>
              <p:spPr>
                <a:xfrm>
                  <a:off x="5909419" y="3599551"/>
                  <a:ext cx="6768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44" name="Ink 143">
                  <a:extLst>
                    <a:ext uri="{FF2B5EF4-FFF2-40B4-BE49-F238E27FC236}">
                      <a16:creationId xmlns:a16="http://schemas.microsoft.com/office/drawing/2014/main" id="{2C03BEDF-25EA-2053-F14D-2E186AFD84F7}"/>
                    </a:ext>
                  </a:extLst>
                </p14:cNvPr>
                <p14:cNvContentPartPr/>
                <p14:nvPr/>
              </p14:nvContentPartPr>
              <p14:xfrm>
                <a:off x="5879539" y="3844711"/>
                <a:ext cx="24120" cy="6840"/>
              </p14:xfrm>
            </p:contentPart>
          </mc:Choice>
          <mc:Fallback>
            <p:pic>
              <p:nvPicPr>
                <p:cNvPr id="144" name="Ink 143">
                  <a:extLst>
                    <a:ext uri="{FF2B5EF4-FFF2-40B4-BE49-F238E27FC236}">
                      <a16:creationId xmlns:a16="http://schemas.microsoft.com/office/drawing/2014/main" id="{2C03BEDF-25EA-2053-F14D-2E186AFD84F7}"/>
                    </a:ext>
                  </a:extLst>
                </p:cNvPr>
                <p:cNvPicPr/>
                <p:nvPr/>
              </p:nvPicPr>
              <p:blipFill>
                <a:blip r:embed="rId216"/>
                <a:stretch>
                  <a:fillRect/>
                </a:stretch>
              </p:blipFill>
              <p:spPr>
                <a:xfrm>
                  <a:off x="5875219" y="3840391"/>
                  <a:ext cx="3276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5" name="Ink 144">
                  <a:extLst>
                    <a:ext uri="{FF2B5EF4-FFF2-40B4-BE49-F238E27FC236}">
                      <a16:creationId xmlns:a16="http://schemas.microsoft.com/office/drawing/2014/main" id="{B30ACD89-5BDB-5BEE-BF98-1CC8B9F01AAD}"/>
                    </a:ext>
                  </a:extLst>
                </p14:cNvPr>
                <p14:cNvContentPartPr/>
                <p14:nvPr/>
              </p14:nvContentPartPr>
              <p14:xfrm>
                <a:off x="5880259" y="3843631"/>
                <a:ext cx="190440" cy="82080"/>
              </p14:xfrm>
            </p:contentPart>
          </mc:Choice>
          <mc:Fallback>
            <p:pic>
              <p:nvPicPr>
                <p:cNvPr id="145" name="Ink 144">
                  <a:extLst>
                    <a:ext uri="{FF2B5EF4-FFF2-40B4-BE49-F238E27FC236}">
                      <a16:creationId xmlns:a16="http://schemas.microsoft.com/office/drawing/2014/main" id="{B30ACD89-5BDB-5BEE-BF98-1CC8B9F01AAD}"/>
                    </a:ext>
                  </a:extLst>
                </p:cNvPr>
                <p:cNvPicPr/>
                <p:nvPr/>
              </p:nvPicPr>
              <p:blipFill>
                <a:blip r:embed="rId218"/>
                <a:stretch>
                  <a:fillRect/>
                </a:stretch>
              </p:blipFill>
              <p:spPr>
                <a:xfrm>
                  <a:off x="5875939" y="3839311"/>
                  <a:ext cx="199080" cy="90720"/>
                </a:xfrm>
                <a:prstGeom prst="rect">
                  <a:avLst/>
                </a:prstGeom>
              </p:spPr>
            </p:pic>
          </mc:Fallback>
        </mc:AlternateContent>
      </p:grpSp>
      <p:grpSp>
        <p:nvGrpSpPr>
          <p:cNvPr id="160" name="Group 159">
            <a:extLst>
              <a:ext uri="{FF2B5EF4-FFF2-40B4-BE49-F238E27FC236}">
                <a16:creationId xmlns:a16="http://schemas.microsoft.com/office/drawing/2014/main" id="{158B9B08-B27A-B338-77F7-8991D2AC7D9F}"/>
              </a:ext>
            </a:extLst>
          </p:cNvPr>
          <p:cNvGrpSpPr/>
          <p:nvPr/>
        </p:nvGrpSpPr>
        <p:grpSpPr>
          <a:xfrm>
            <a:off x="5636179" y="4044871"/>
            <a:ext cx="908280" cy="394200"/>
            <a:chOff x="5636179" y="4044871"/>
            <a:chExt cx="908280" cy="394200"/>
          </a:xfrm>
        </p:grpSpPr>
        <mc:AlternateContent xmlns:mc="http://schemas.openxmlformats.org/markup-compatibility/2006">
          <mc:Choice xmlns:p14="http://schemas.microsoft.com/office/powerpoint/2010/main" Requires="p14">
            <p:contentPart p14:bwMode="auto" r:id="rId219">
              <p14:nvContentPartPr>
                <p14:cNvPr id="149" name="Ink 148">
                  <a:extLst>
                    <a:ext uri="{FF2B5EF4-FFF2-40B4-BE49-F238E27FC236}">
                      <a16:creationId xmlns:a16="http://schemas.microsoft.com/office/drawing/2014/main" id="{3FDB1832-AAC2-8B5B-9675-B41693913C60}"/>
                    </a:ext>
                  </a:extLst>
                </p14:cNvPr>
                <p14:cNvContentPartPr/>
                <p14:nvPr/>
              </p14:nvContentPartPr>
              <p14:xfrm>
                <a:off x="5636179" y="4057831"/>
                <a:ext cx="176760" cy="213840"/>
              </p14:xfrm>
            </p:contentPart>
          </mc:Choice>
          <mc:Fallback>
            <p:pic>
              <p:nvPicPr>
                <p:cNvPr id="149" name="Ink 148">
                  <a:extLst>
                    <a:ext uri="{FF2B5EF4-FFF2-40B4-BE49-F238E27FC236}">
                      <a16:creationId xmlns:a16="http://schemas.microsoft.com/office/drawing/2014/main" id="{3FDB1832-AAC2-8B5B-9675-B41693913C60}"/>
                    </a:ext>
                  </a:extLst>
                </p:cNvPr>
                <p:cNvPicPr/>
                <p:nvPr/>
              </p:nvPicPr>
              <p:blipFill>
                <a:blip r:embed="rId220"/>
                <a:stretch>
                  <a:fillRect/>
                </a:stretch>
              </p:blipFill>
              <p:spPr>
                <a:xfrm>
                  <a:off x="5631859" y="4053511"/>
                  <a:ext cx="1854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0" name="Ink 149">
                  <a:extLst>
                    <a:ext uri="{FF2B5EF4-FFF2-40B4-BE49-F238E27FC236}">
                      <a16:creationId xmlns:a16="http://schemas.microsoft.com/office/drawing/2014/main" id="{D01F43C6-F666-0827-608B-ECFE75101A02}"/>
                    </a:ext>
                  </a:extLst>
                </p14:cNvPr>
                <p14:cNvContentPartPr/>
                <p14:nvPr/>
              </p14:nvContentPartPr>
              <p14:xfrm>
                <a:off x="5813659" y="4198951"/>
                <a:ext cx="8280" cy="70560"/>
              </p14:xfrm>
            </p:contentPart>
          </mc:Choice>
          <mc:Fallback>
            <p:pic>
              <p:nvPicPr>
                <p:cNvPr id="150" name="Ink 149">
                  <a:extLst>
                    <a:ext uri="{FF2B5EF4-FFF2-40B4-BE49-F238E27FC236}">
                      <a16:creationId xmlns:a16="http://schemas.microsoft.com/office/drawing/2014/main" id="{D01F43C6-F666-0827-608B-ECFE75101A02}"/>
                    </a:ext>
                  </a:extLst>
                </p:cNvPr>
                <p:cNvPicPr/>
                <p:nvPr/>
              </p:nvPicPr>
              <p:blipFill>
                <a:blip r:embed="rId222"/>
                <a:stretch>
                  <a:fillRect/>
                </a:stretch>
              </p:blipFill>
              <p:spPr>
                <a:xfrm>
                  <a:off x="5809339" y="4194631"/>
                  <a:ext cx="169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1" name="Ink 150">
                  <a:extLst>
                    <a:ext uri="{FF2B5EF4-FFF2-40B4-BE49-F238E27FC236}">
                      <a16:creationId xmlns:a16="http://schemas.microsoft.com/office/drawing/2014/main" id="{FA9241B4-5F31-6AB4-E407-B4762C67A80F}"/>
                    </a:ext>
                  </a:extLst>
                </p14:cNvPr>
                <p14:cNvContentPartPr/>
                <p14:nvPr/>
              </p14:nvContentPartPr>
              <p14:xfrm>
                <a:off x="5830579" y="4155391"/>
                <a:ext cx="360" cy="360"/>
              </p14:xfrm>
            </p:contentPart>
          </mc:Choice>
          <mc:Fallback>
            <p:pic>
              <p:nvPicPr>
                <p:cNvPr id="151" name="Ink 150">
                  <a:extLst>
                    <a:ext uri="{FF2B5EF4-FFF2-40B4-BE49-F238E27FC236}">
                      <a16:creationId xmlns:a16="http://schemas.microsoft.com/office/drawing/2014/main" id="{FA9241B4-5F31-6AB4-E407-B4762C67A80F}"/>
                    </a:ext>
                  </a:extLst>
                </p:cNvPr>
                <p:cNvPicPr/>
                <p:nvPr/>
              </p:nvPicPr>
              <p:blipFill>
                <a:blip r:embed="rId19"/>
                <a:stretch>
                  <a:fillRect/>
                </a:stretch>
              </p:blipFill>
              <p:spPr>
                <a:xfrm>
                  <a:off x="5826259" y="415107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2" name="Ink 151">
                  <a:extLst>
                    <a:ext uri="{FF2B5EF4-FFF2-40B4-BE49-F238E27FC236}">
                      <a16:creationId xmlns:a16="http://schemas.microsoft.com/office/drawing/2014/main" id="{3A8A9921-E578-696F-0E38-E6B38458159A}"/>
                    </a:ext>
                  </a:extLst>
                </p14:cNvPr>
                <p14:cNvContentPartPr/>
                <p14:nvPr/>
              </p14:nvContentPartPr>
              <p14:xfrm>
                <a:off x="5851459" y="4098151"/>
                <a:ext cx="99000" cy="340920"/>
              </p14:xfrm>
            </p:contentPart>
          </mc:Choice>
          <mc:Fallback>
            <p:pic>
              <p:nvPicPr>
                <p:cNvPr id="152" name="Ink 151">
                  <a:extLst>
                    <a:ext uri="{FF2B5EF4-FFF2-40B4-BE49-F238E27FC236}">
                      <a16:creationId xmlns:a16="http://schemas.microsoft.com/office/drawing/2014/main" id="{3A8A9921-E578-696F-0E38-E6B38458159A}"/>
                    </a:ext>
                  </a:extLst>
                </p:cNvPr>
                <p:cNvPicPr/>
                <p:nvPr/>
              </p:nvPicPr>
              <p:blipFill>
                <a:blip r:embed="rId225"/>
                <a:stretch>
                  <a:fillRect/>
                </a:stretch>
              </p:blipFill>
              <p:spPr>
                <a:xfrm>
                  <a:off x="5847139" y="4093831"/>
                  <a:ext cx="10764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3" name="Ink 152">
                  <a:extLst>
                    <a:ext uri="{FF2B5EF4-FFF2-40B4-BE49-F238E27FC236}">
                      <a16:creationId xmlns:a16="http://schemas.microsoft.com/office/drawing/2014/main" id="{36227F3C-6EBA-5C53-2A9A-4382FC61AE72}"/>
                    </a:ext>
                  </a:extLst>
                </p14:cNvPr>
                <p14:cNvContentPartPr/>
                <p14:nvPr/>
              </p14:nvContentPartPr>
              <p14:xfrm>
                <a:off x="5879539" y="4188871"/>
                <a:ext cx="80280" cy="31680"/>
              </p14:xfrm>
            </p:contentPart>
          </mc:Choice>
          <mc:Fallback>
            <p:pic>
              <p:nvPicPr>
                <p:cNvPr id="153" name="Ink 152">
                  <a:extLst>
                    <a:ext uri="{FF2B5EF4-FFF2-40B4-BE49-F238E27FC236}">
                      <a16:creationId xmlns:a16="http://schemas.microsoft.com/office/drawing/2014/main" id="{36227F3C-6EBA-5C53-2A9A-4382FC61AE72}"/>
                    </a:ext>
                  </a:extLst>
                </p:cNvPr>
                <p:cNvPicPr/>
                <p:nvPr/>
              </p:nvPicPr>
              <p:blipFill>
                <a:blip r:embed="rId227"/>
                <a:stretch>
                  <a:fillRect/>
                </a:stretch>
              </p:blipFill>
              <p:spPr>
                <a:xfrm>
                  <a:off x="5875219" y="4184551"/>
                  <a:ext cx="889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4" name="Ink 153">
                  <a:extLst>
                    <a:ext uri="{FF2B5EF4-FFF2-40B4-BE49-F238E27FC236}">
                      <a16:creationId xmlns:a16="http://schemas.microsoft.com/office/drawing/2014/main" id="{661D1F2A-2446-05A7-2521-E654B71544EC}"/>
                    </a:ext>
                  </a:extLst>
                </p14:cNvPr>
                <p14:cNvContentPartPr/>
                <p14:nvPr/>
              </p14:nvContentPartPr>
              <p14:xfrm>
                <a:off x="5916619" y="4133071"/>
                <a:ext cx="171720" cy="281880"/>
              </p14:xfrm>
            </p:contentPart>
          </mc:Choice>
          <mc:Fallback>
            <p:pic>
              <p:nvPicPr>
                <p:cNvPr id="154" name="Ink 153">
                  <a:extLst>
                    <a:ext uri="{FF2B5EF4-FFF2-40B4-BE49-F238E27FC236}">
                      <a16:creationId xmlns:a16="http://schemas.microsoft.com/office/drawing/2014/main" id="{661D1F2A-2446-05A7-2521-E654B71544EC}"/>
                    </a:ext>
                  </a:extLst>
                </p:cNvPr>
                <p:cNvPicPr/>
                <p:nvPr/>
              </p:nvPicPr>
              <p:blipFill>
                <a:blip r:embed="rId229"/>
                <a:stretch>
                  <a:fillRect/>
                </a:stretch>
              </p:blipFill>
              <p:spPr>
                <a:xfrm>
                  <a:off x="5912299" y="4128751"/>
                  <a:ext cx="1803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5" name="Ink 154">
                  <a:extLst>
                    <a:ext uri="{FF2B5EF4-FFF2-40B4-BE49-F238E27FC236}">
                      <a16:creationId xmlns:a16="http://schemas.microsoft.com/office/drawing/2014/main" id="{01868A7F-068E-26AF-4661-CE3EB917291B}"/>
                    </a:ext>
                  </a:extLst>
                </p14:cNvPr>
                <p14:cNvContentPartPr/>
                <p14:nvPr/>
              </p14:nvContentPartPr>
              <p14:xfrm>
                <a:off x="5993299" y="4215871"/>
                <a:ext cx="44640" cy="8280"/>
              </p14:xfrm>
            </p:contentPart>
          </mc:Choice>
          <mc:Fallback>
            <p:pic>
              <p:nvPicPr>
                <p:cNvPr id="155" name="Ink 154">
                  <a:extLst>
                    <a:ext uri="{FF2B5EF4-FFF2-40B4-BE49-F238E27FC236}">
                      <a16:creationId xmlns:a16="http://schemas.microsoft.com/office/drawing/2014/main" id="{01868A7F-068E-26AF-4661-CE3EB917291B}"/>
                    </a:ext>
                  </a:extLst>
                </p:cNvPr>
                <p:cNvPicPr/>
                <p:nvPr/>
              </p:nvPicPr>
              <p:blipFill>
                <a:blip r:embed="rId231"/>
                <a:stretch>
                  <a:fillRect/>
                </a:stretch>
              </p:blipFill>
              <p:spPr>
                <a:xfrm>
                  <a:off x="5988979" y="4211551"/>
                  <a:ext cx="5328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6" name="Ink 155">
                  <a:extLst>
                    <a:ext uri="{FF2B5EF4-FFF2-40B4-BE49-F238E27FC236}">
                      <a16:creationId xmlns:a16="http://schemas.microsoft.com/office/drawing/2014/main" id="{EB164A4F-4429-C04D-D096-819B585AC970}"/>
                    </a:ext>
                  </a:extLst>
                </p14:cNvPr>
                <p14:cNvContentPartPr/>
                <p14:nvPr/>
              </p14:nvContentPartPr>
              <p14:xfrm>
                <a:off x="6075019" y="4196071"/>
                <a:ext cx="66600" cy="88920"/>
              </p14:xfrm>
            </p:contentPart>
          </mc:Choice>
          <mc:Fallback>
            <p:pic>
              <p:nvPicPr>
                <p:cNvPr id="156" name="Ink 155">
                  <a:extLst>
                    <a:ext uri="{FF2B5EF4-FFF2-40B4-BE49-F238E27FC236}">
                      <a16:creationId xmlns:a16="http://schemas.microsoft.com/office/drawing/2014/main" id="{EB164A4F-4429-C04D-D096-819B585AC970}"/>
                    </a:ext>
                  </a:extLst>
                </p:cNvPr>
                <p:cNvPicPr/>
                <p:nvPr/>
              </p:nvPicPr>
              <p:blipFill>
                <a:blip r:embed="rId233"/>
                <a:stretch>
                  <a:fillRect/>
                </a:stretch>
              </p:blipFill>
              <p:spPr>
                <a:xfrm>
                  <a:off x="6070699" y="4191751"/>
                  <a:ext cx="752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7" name="Ink 156">
                  <a:extLst>
                    <a:ext uri="{FF2B5EF4-FFF2-40B4-BE49-F238E27FC236}">
                      <a16:creationId xmlns:a16="http://schemas.microsoft.com/office/drawing/2014/main" id="{CE3039D2-35A8-CC99-DCAE-BFBE835ADA68}"/>
                    </a:ext>
                  </a:extLst>
                </p14:cNvPr>
                <p14:cNvContentPartPr/>
                <p14:nvPr/>
              </p14:nvContentPartPr>
              <p14:xfrm>
                <a:off x="6172939" y="4200391"/>
                <a:ext cx="45720" cy="58680"/>
              </p14:xfrm>
            </p:contentPart>
          </mc:Choice>
          <mc:Fallback>
            <p:pic>
              <p:nvPicPr>
                <p:cNvPr id="157" name="Ink 156">
                  <a:extLst>
                    <a:ext uri="{FF2B5EF4-FFF2-40B4-BE49-F238E27FC236}">
                      <a16:creationId xmlns:a16="http://schemas.microsoft.com/office/drawing/2014/main" id="{CE3039D2-35A8-CC99-DCAE-BFBE835ADA68}"/>
                    </a:ext>
                  </a:extLst>
                </p:cNvPr>
                <p:cNvPicPr/>
                <p:nvPr/>
              </p:nvPicPr>
              <p:blipFill>
                <a:blip r:embed="rId235"/>
                <a:stretch>
                  <a:fillRect/>
                </a:stretch>
              </p:blipFill>
              <p:spPr>
                <a:xfrm>
                  <a:off x="6168619" y="4196071"/>
                  <a:ext cx="543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8" name="Ink 157">
                  <a:extLst>
                    <a:ext uri="{FF2B5EF4-FFF2-40B4-BE49-F238E27FC236}">
                      <a16:creationId xmlns:a16="http://schemas.microsoft.com/office/drawing/2014/main" id="{E2C1E3D4-8C27-5A24-8521-2225AE710D0B}"/>
                    </a:ext>
                  </a:extLst>
                </p14:cNvPr>
                <p14:cNvContentPartPr/>
                <p14:nvPr/>
              </p14:nvContentPartPr>
              <p14:xfrm>
                <a:off x="6236659" y="4044871"/>
                <a:ext cx="287640" cy="199080"/>
              </p14:xfrm>
            </p:contentPart>
          </mc:Choice>
          <mc:Fallback>
            <p:pic>
              <p:nvPicPr>
                <p:cNvPr id="158" name="Ink 157">
                  <a:extLst>
                    <a:ext uri="{FF2B5EF4-FFF2-40B4-BE49-F238E27FC236}">
                      <a16:creationId xmlns:a16="http://schemas.microsoft.com/office/drawing/2014/main" id="{E2C1E3D4-8C27-5A24-8521-2225AE710D0B}"/>
                    </a:ext>
                  </a:extLst>
                </p:cNvPr>
                <p:cNvPicPr/>
                <p:nvPr/>
              </p:nvPicPr>
              <p:blipFill>
                <a:blip r:embed="rId237"/>
                <a:stretch>
                  <a:fillRect/>
                </a:stretch>
              </p:blipFill>
              <p:spPr>
                <a:xfrm>
                  <a:off x="6232339" y="4040551"/>
                  <a:ext cx="2962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9" name="Ink 158">
                  <a:extLst>
                    <a:ext uri="{FF2B5EF4-FFF2-40B4-BE49-F238E27FC236}">
                      <a16:creationId xmlns:a16="http://schemas.microsoft.com/office/drawing/2014/main" id="{63276466-1641-8B7D-7030-9D00F4A418DC}"/>
                    </a:ext>
                  </a:extLst>
                </p14:cNvPr>
                <p14:cNvContentPartPr/>
                <p14:nvPr/>
              </p14:nvContentPartPr>
              <p14:xfrm>
                <a:off x="6407299" y="4125871"/>
                <a:ext cx="137160" cy="24480"/>
              </p14:xfrm>
            </p:contentPart>
          </mc:Choice>
          <mc:Fallback>
            <p:pic>
              <p:nvPicPr>
                <p:cNvPr id="159" name="Ink 158">
                  <a:extLst>
                    <a:ext uri="{FF2B5EF4-FFF2-40B4-BE49-F238E27FC236}">
                      <a16:creationId xmlns:a16="http://schemas.microsoft.com/office/drawing/2014/main" id="{63276466-1641-8B7D-7030-9D00F4A418DC}"/>
                    </a:ext>
                  </a:extLst>
                </p:cNvPr>
                <p:cNvPicPr/>
                <p:nvPr/>
              </p:nvPicPr>
              <p:blipFill>
                <a:blip r:embed="rId239"/>
                <a:stretch>
                  <a:fillRect/>
                </a:stretch>
              </p:blipFill>
              <p:spPr>
                <a:xfrm>
                  <a:off x="6402979" y="4121551"/>
                  <a:ext cx="145800" cy="33120"/>
                </a:xfrm>
                <a:prstGeom prst="rect">
                  <a:avLst/>
                </a:prstGeom>
              </p:spPr>
            </p:pic>
          </mc:Fallback>
        </mc:AlternateContent>
      </p:grpSp>
      <p:grpSp>
        <p:nvGrpSpPr>
          <p:cNvPr id="163" name="Group 162">
            <a:extLst>
              <a:ext uri="{FF2B5EF4-FFF2-40B4-BE49-F238E27FC236}">
                <a16:creationId xmlns:a16="http://schemas.microsoft.com/office/drawing/2014/main" id="{8B88C980-4331-FA6C-8B9A-5D109C28C782}"/>
              </a:ext>
            </a:extLst>
          </p:cNvPr>
          <p:cNvGrpSpPr/>
          <p:nvPr/>
        </p:nvGrpSpPr>
        <p:grpSpPr>
          <a:xfrm>
            <a:off x="6680539" y="2048671"/>
            <a:ext cx="566280" cy="85320"/>
            <a:chOff x="6680539" y="2048671"/>
            <a:chExt cx="566280" cy="85320"/>
          </a:xfrm>
        </p:grpSpPr>
        <mc:AlternateContent xmlns:mc="http://schemas.openxmlformats.org/markup-compatibility/2006">
          <mc:Choice xmlns:p14="http://schemas.microsoft.com/office/powerpoint/2010/main" Requires="p14">
            <p:contentPart p14:bwMode="auto" r:id="rId240">
              <p14:nvContentPartPr>
                <p14:cNvPr id="161" name="Ink 160">
                  <a:extLst>
                    <a:ext uri="{FF2B5EF4-FFF2-40B4-BE49-F238E27FC236}">
                      <a16:creationId xmlns:a16="http://schemas.microsoft.com/office/drawing/2014/main" id="{6BCA6764-2471-7D65-004F-153B9EEE3B3D}"/>
                    </a:ext>
                  </a:extLst>
                </p14:cNvPr>
                <p14:cNvContentPartPr/>
                <p14:nvPr/>
              </p14:nvContentPartPr>
              <p14:xfrm>
                <a:off x="6680539" y="2081431"/>
                <a:ext cx="452160" cy="38520"/>
              </p14:xfrm>
            </p:contentPart>
          </mc:Choice>
          <mc:Fallback>
            <p:pic>
              <p:nvPicPr>
                <p:cNvPr id="161" name="Ink 160">
                  <a:extLst>
                    <a:ext uri="{FF2B5EF4-FFF2-40B4-BE49-F238E27FC236}">
                      <a16:creationId xmlns:a16="http://schemas.microsoft.com/office/drawing/2014/main" id="{6BCA6764-2471-7D65-004F-153B9EEE3B3D}"/>
                    </a:ext>
                  </a:extLst>
                </p:cNvPr>
                <p:cNvPicPr/>
                <p:nvPr/>
              </p:nvPicPr>
              <p:blipFill>
                <a:blip r:embed="rId241"/>
                <a:stretch>
                  <a:fillRect/>
                </a:stretch>
              </p:blipFill>
              <p:spPr>
                <a:xfrm>
                  <a:off x="6676219" y="2077111"/>
                  <a:ext cx="4608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62" name="Ink 161">
                  <a:extLst>
                    <a:ext uri="{FF2B5EF4-FFF2-40B4-BE49-F238E27FC236}">
                      <a16:creationId xmlns:a16="http://schemas.microsoft.com/office/drawing/2014/main" id="{AE41D257-1C97-4F7F-2C39-5499E2FE2F2E}"/>
                    </a:ext>
                  </a:extLst>
                </p14:cNvPr>
                <p14:cNvContentPartPr/>
                <p14:nvPr/>
              </p14:nvContentPartPr>
              <p14:xfrm>
                <a:off x="7123339" y="2048671"/>
                <a:ext cx="123480" cy="85320"/>
              </p14:xfrm>
            </p:contentPart>
          </mc:Choice>
          <mc:Fallback>
            <p:pic>
              <p:nvPicPr>
                <p:cNvPr id="162" name="Ink 161">
                  <a:extLst>
                    <a:ext uri="{FF2B5EF4-FFF2-40B4-BE49-F238E27FC236}">
                      <a16:creationId xmlns:a16="http://schemas.microsoft.com/office/drawing/2014/main" id="{AE41D257-1C97-4F7F-2C39-5499E2FE2F2E}"/>
                    </a:ext>
                  </a:extLst>
                </p:cNvPr>
                <p:cNvPicPr/>
                <p:nvPr/>
              </p:nvPicPr>
              <p:blipFill>
                <a:blip r:embed="rId243"/>
                <a:stretch>
                  <a:fillRect/>
                </a:stretch>
              </p:blipFill>
              <p:spPr>
                <a:xfrm>
                  <a:off x="7119019" y="2044351"/>
                  <a:ext cx="132120" cy="93960"/>
                </a:xfrm>
                <a:prstGeom prst="rect">
                  <a:avLst/>
                </a:prstGeom>
              </p:spPr>
            </p:pic>
          </mc:Fallback>
        </mc:AlternateContent>
      </p:grpSp>
    </p:spTree>
    <p:extLst>
      <p:ext uri="{BB962C8B-B14F-4D97-AF65-F5344CB8AC3E}">
        <p14:creationId xmlns:p14="http://schemas.microsoft.com/office/powerpoint/2010/main" val="3465984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ea typeface="+mj-lt"/>
                <a:cs typeface="+mj-lt"/>
              </a:rPr>
              <a:t>Abortive Infection Effect</a:t>
            </a:r>
            <a:endParaRPr lang="en-US" dirty="0"/>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600" dirty="0">
                <a:cs typeface="Calibri"/>
              </a:rPr>
              <a:t>Sacrifice (suicide) infected cells – do not release the containing viral particles. (because suicide before they are even formed)</a:t>
            </a:r>
          </a:p>
        </p:txBody>
      </p:sp>
      <p:grpSp>
        <p:nvGrpSpPr>
          <p:cNvPr id="14" name="Group 13">
            <a:extLst>
              <a:ext uri="{FF2B5EF4-FFF2-40B4-BE49-F238E27FC236}">
                <a16:creationId xmlns:a16="http://schemas.microsoft.com/office/drawing/2014/main" id="{6BB3F2B3-35DD-AB8F-D691-655006F886F3}"/>
              </a:ext>
            </a:extLst>
          </p:cNvPr>
          <p:cNvGrpSpPr/>
          <p:nvPr/>
        </p:nvGrpSpPr>
        <p:grpSpPr>
          <a:xfrm>
            <a:off x="3043819" y="1942111"/>
            <a:ext cx="896040" cy="231840"/>
            <a:chOff x="3043819" y="1942111"/>
            <a:chExt cx="896040" cy="23184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972A50D1-EDA3-CDF7-FF5B-C30A2C09F36B}"/>
                    </a:ext>
                  </a:extLst>
                </p14:cNvPr>
                <p14:cNvContentPartPr/>
                <p14:nvPr/>
              </p14:nvContentPartPr>
              <p14:xfrm>
                <a:off x="3043819" y="1942111"/>
                <a:ext cx="309600" cy="211320"/>
              </p14:xfrm>
            </p:contentPart>
          </mc:Choice>
          <mc:Fallback>
            <p:pic>
              <p:nvPicPr>
                <p:cNvPr id="3" name="Ink 2">
                  <a:extLst>
                    <a:ext uri="{FF2B5EF4-FFF2-40B4-BE49-F238E27FC236}">
                      <a16:creationId xmlns:a16="http://schemas.microsoft.com/office/drawing/2014/main" id="{972A50D1-EDA3-CDF7-FF5B-C30A2C09F36B}"/>
                    </a:ext>
                  </a:extLst>
                </p:cNvPr>
                <p:cNvPicPr/>
                <p:nvPr/>
              </p:nvPicPr>
              <p:blipFill>
                <a:blip r:embed="rId3"/>
                <a:stretch>
                  <a:fillRect/>
                </a:stretch>
              </p:blipFill>
              <p:spPr>
                <a:xfrm>
                  <a:off x="3039499" y="1937791"/>
                  <a:ext cx="3182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F1B7A490-05B0-0DF6-56FC-0C1FAED027C3}"/>
                    </a:ext>
                  </a:extLst>
                </p14:cNvPr>
                <p14:cNvContentPartPr/>
                <p14:nvPr/>
              </p14:nvContentPartPr>
              <p14:xfrm>
                <a:off x="3452419" y="2032471"/>
                <a:ext cx="465480" cy="12240"/>
              </p14:xfrm>
            </p:contentPart>
          </mc:Choice>
          <mc:Fallback>
            <p:pic>
              <p:nvPicPr>
                <p:cNvPr id="4" name="Ink 3">
                  <a:extLst>
                    <a:ext uri="{FF2B5EF4-FFF2-40B4-BE49-F238E27FC236}">
                      <a16:creationId xmlns:a16="http://schemas.microsoft.com/office/drawing/2014/main" id="{F1B7A490-05B0-0DF6-56FC-0C1FAED027C3}"/>
                    </a:ext>
                  </a:extLst>
                </p:cNvPr>
                <p:cNvPicPr/>
                <p:nvPr/>
              </p:nvPicPr>
              <p:blipFill>
                <a:blip r:embed="rId5"/>
                <a:stretch>
                  <a:fillRect/>
                </a:stretch>
              </p:blipFill>
              <p:spPr>
                <a:xfrm>
                  <a:off x="3448099" y="2028151"/>
                  <a:ext cx="4741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E01DEC8-BBA9-0D10-6F7D-B011F212484F}"/>
                    </a:ext>
                  </a:extLst>
                </p14:cNvPr>
                <p14:cNvContentPartPr/>
                <p14:nvPr/>
              </p14:nvContentPartPr>
              <p14:xfrm>
                <a:off x="3843379" y="1980991"/>
                <a:ext cx="96480" cy="192960"/>
              </p14:xfrm>
            </p:contentPart>
          </mc:Choice>
          <mc:Fallback>
            <p:pic>
              <p:nvPicPr>
                <p:cNvPr id="6" name="Ink 5">
                  <a:extLst>
                    <a:ext uri="{FF2B5EF4-FFF2-40B4-BE49-F238E27FC236}">
                      <a16:creationId xmlns:a16="http://schemas.microsoft.com/office/drawing/2014/main" id="{7E01DEC8-BBA9-0D10-6F7D-B011F212484F}"/>
                    </a:ext>
                  </a:extLst>
                </p:cNvPr>
                <p:cNvPicPr/>
                <p:nvPr/>
              </p:nvPicPr>
              <p:blipFill>
                <a:blip r:embed="rId7"/>
                <a:stretch>
                  <a:fillRect/>
                </a:stretch>
              </p:blipFill>
              <p:spPr>
                <a:xfrm>
                  <a:off x="3839059" y="1976671"/>
                  <a:ext cx="105120" cy="201600"/>
                </a:xfrm>
                <a:prstGeom prst="rect">
                  <a:avLst/>
                </a:prstGeom>
              </p:spPr>
            </p:pic>
          </mc:Fallback>
        </mc:AlternateContent>
      </p:grpSp>
      <p:grpSp>
        <p:nvGrpSpPr>
          <p:cNvPr id="13" name="Group 12">
            <a:extLst>
              <a:ext uri="{FF2B5EF4-FFF2-40B4-BE49-F238E27FC236}">
                <a16:creationId xmlns:a16="http://schemas.microsoft.com/office/drawing/2014/main" id="{4CF50A2B-B827-6B14-6715-049797A9221F}"/>
              </a:ext>
            </a:extLst>
          </p:cNvPr>
          <p:cNvGrpSpPr/>
          <p:nvPr/>
        </p:nvGrpSpPr>
        <p:grpSpPr>
          <a:xfrm>
            <a:off x="4133539" y="1961551"/>
            <a:ext cx="260280" cy="314280"/>
            <a:chOff x="4133539" y="1961551"/>
            <a:chExt cx="260280" cy="31428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E195A4A-580A-1E9A-2963-8AE399AA5F4F}"/>
                    </a:ext>
                  </a:extLst>
                </p14:cNvPr>
                <p14:cNvContentPartPr/>
                <p14:nvPr/>
              </p14:nvContentPartPr>
              <p14:xfrm>
                <a:off x="4155859" y="1961551"/>
                <a:ext cx="9360" cy="291600"/>
              </p14:xfrm>
            </p:contentPart>
          </mc:Choice>
          <mc:Fallback>
            <p:pic>
              <p:nvPicPr>
                <p:cNvPr id="7" name="Ink 6">
                  <a:extLst>
                    <a:ext uri="{FF2B5EF4-FFF2-40B4-BE49-F238E27FC236}">
                      <a16:creationId xmlns:a16="http://schemas.microsoft.com/office/drawing/2014/main" id="{DE195A4A-580A-1E9A-2963-8AE399AA5F4F}"/>
                    </a:ext>
                  </a:extLst>
                </p:cNvPr>
                <p:cNvPicPr/>
                <p:nvPr/>
              </p:nvPicPr>
              <p:blipFill>
                <a:blip r:embed="rId9"/>
                <a:stretch>
                  <a:fillRect/>
                </a:stretch>
              </p:blipFill>
              <p:spPr>
                <a:xfrm>
                  <a:off x="4151539" y="1957231"/>
                  <a:ext cx="180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976108B4-E9C3-A13C-552E-B3B746933BC3}"/>
                    </a:ext>
                  </a:extLst>
                </p14:cNvPr>
                <p14:cNvContentPartPr/>
                <p14:nvPr/>
              </p14:nvContentPartPr>
              <p14:xfrm>
                <a:off x="4133539" y="2053711"/>
                <a:ext cx="257400" cy="5040"/>
              </p14:xfrm>
            </p:contentPart>
          </mc:Choice>
          <mc:Fallback>
            <p:pic>
              <p:nvPicPr>
                <p:cNvPr id="8" name="Ink 7">
                  <a:extLst>
                    <a:ext uri="{FF2B5EF4-FFF2-40B4-BE49-F238E27FC236}">
                      <a16:creationId xmlns:a16="http://schemas.microsoft.com/office/drawing/2014/main" id="{976108B4-E9C3-A13C-552E-B3B746933BC3}"/>
                    </a:ext>
                  </a:extLst>
                </p:cNvPr>
                <p:cNvPicPr/>
                <p:nvPr/>
              </p:nvPicPr>
              <p:blipFill>
                <a:blip r:embed="rId11"/>
                <a:stretch>
                  <a:fillRect/>
                </a:stretch>
              </p:blipFill>
              <p:spPr>
                <a:xfrm>
                  <a:off x="4129219" y="2049391"/>
                  <a:ext cx="26604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42A7BA3-A9D5-238F-3BFF-72D5E8EAC904}"/>
                    </a:ext>
                  </a:extLst>
                </p14:cNvPr>
                <p14:cNvContentPartPr/>
                <p14:nvPr/>
              </p14:nvContentPartPr>
              <p14:xfrm>
                <a:off x="4165939" y="2166031"/>
                <a:ext cx="161280" cy="1440"/>
              </p14:xfrm>
            </p:contentPart>
          </mc:Choice>
          <mc:Fallback>
            <p:pic>
              <p:nvPicPr>
                <p:cNvPr id="9" name="Ink 8">
                  <a:extLst>
                    <a:ext uri="{FF2B5EF4-FFF2-40B4-BE49-F238E27FC236}">
                      <a16:creationId xmlns:a16="http://schemas.microsoft.com/office/drawing/2014/main" id="{742A7BA3-A9D5-238F-3BFF-72D5E8EAC904}"/>
                    </a:ext>
                  </a:extLst>
                </p:cNvPr>
                <p:cNvPicPr/>
                <p:nvPr/>
              </p:nvPicPr>
              <p:blipFill>
                <a:blip r:embed="rId13"/>
                <a:stretch>
                  <a:fillRect/>
                </a:stretch>
              </p:blipFill>
              <p:spPr>
                <a:xfrm>
                  <a:off x="4161619" y="2161711"/>
                  <a:ext cx="169920" cy="10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E907960D-41B4-D584-0B2D-C308225BD713}"/>
                    </a:ext>
                  </a:extLst>
                </p14:cNvPr>
                <p14:cNvContentPartPr/>
                <p14:nvPr/>
              </p14:nvContentPartPr>
              <p14:xfrm>
                <a:off x="4172059" y="2252071"/>
                <a:ext cx="145440" cy="2520"/>
              </p14:xfrm>
            </p:contentPart>
          </mc:Choice>
          <mc:Fallback>
            <p:pic>
              <p:nvPicPr>
                <p:cNvPr id="10" name="Ink 9">
                  <a:extLst>
                    <a:ext uri="{FF2B5EF4-FFF2-40B4-BE49-F238E27FC236}">
                      <a16:creationId xmlns:a16="http://schemas.microsoft.com/office/drawing/2014/main" id="{E907960D-41B4-D584-0B2D-C308225BD713}"/>
                    </a:ext>
                  </a:extLst>
                </p:cNvPr>
                <p:cNvPicPr/>
                <p:nvPr/>
              </p:nvPicPr>
              <p:blipFill>
                <a:blip r:embed="rId15"/>
                <a:stretch>
                  <a:fillRect/>
                </a:stretch>
              </p:blipFill>
              <p:spPr>
                <a:xfrm>
                  <a:off x="4167739" y="2247751"/>
                  <a:ext cx="154080" cy="11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F717374-7FC4-7589-04A4-9ABAAA65B0D7}"/>
                    </a:ext>
                  </a:extLst>
                </p14:cNvPr>
                <p14:cNvContentPartPr/>
                <p14:nvPr/>
              </p14:nvContentPartPr>
              <p14:xfrm>
                <a:off x="4386619" y="2234791"/>
                <a:ext cx="360" cy="41040"/>
              </p14:xfrm>
            </p:contentPart>
          </mc:Choice>
          <mc:Fallback>
            <p:pic>
              <p:nvPicPr>
                <p:cNvPr id="11" name="Ink 10">
                  <a:extLst>
                    <a:ext uri="{FF2B5EF4-FFF2-40B4-BE49-F238E27FC236}">
                      <a16:creationId xmlns:a16="http://schemas.microsoft.com/office/drawing/2014/main" id="{EF717374-7FC4-7589-04A4-9ABAAA65B0D7}"/>
                    </a:ext>
                  </a:extLst>
                </p:cNvPr>
                <p:cNvPicPr/>
                <p:nvPr/>
              </p:nvPicPr>
              <p:blipFill>
                <a:blip r:embed="rId17"/>
                <a:stretch>
                  <a:fillRect/>
                </a:stretch>
              </p:blipFill>
              <p:spPr>
                <a:xfrm>
                  <a:off x="4382299" y="2230471"/>
                  <a:ext cx="90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AA77E98C-F244-4144-A668-CCB16D2D9A25}"/>
                    </a:ext>
                  </a:extLst>
                </p14:cNvPr>
                <p14:cNvContentPartPr/>
                <p14:nvPr/>
              </p14:nvContentPartPr>
              <p14:xfrm>
                <a:off x="4393459" y="2158471"/>
                <a:ext cx="360" cy="360"/>
              </p14:xfrm>
            </p:contentPart>
          </mc:Choice>
          <mc:Fallback>
            <p:pic>
              <p:nvPicPr>
                <p:cNvPr id="12" name="Ink 11">
                  <a:extLst>
                    <a:ext uri="{FF2B5EF4-FFF2-40B4-BE49-F238E27FC236}">
                      <a16:creationId xmlns:a16="http://schemas.microsoft.com/office/drawing/2014/main" id="{AA77E98C-F244-4144-A668-CCB16D2D9A25}"/>
                    </a:ext>
                  </a:extLst>
                </p:cNvPr>
                <p:cNvPicPr/>
                <p:nvPr/>
              </p:nvPicPr>
              <p:blipFill>
                <a:blip r:embed="rId19"/>
                <a:stretch>
                  <a:fillRect/>
                </a:stretch>
              </p:blipFill>
              <p:spPr>
                <a:xfrm>
                  <a:off x="4389139" y="2154151"/>
                  <a:ext cx="9000" cy="9000"/>
                </a:xfrm>
                <a:prstGeom prst="rect">
                  <a:avLst/>
                </a:prstGeom>
              </p:spPr>
            </p:pic>
          </mc:Fallback>
        </mc:AlternateContent>
      </p:grpSp>
      <p:grpSp>
        <p:nvGrpSpPr>
          <p:cNvPr id="24" name="Group 23">
            <a:extLst>
              <a:ext uri="{FF2B5EF4-FFF2-40B4-BE49-F238E27FC236}">
                <a16:creationId xmlns:a16="http://schemas.microsoft.com/office/drawing/2014/main" id="{DB12DC42-8C55-3DA9-D682-B6D4DB4AEE8D}"/>
              </a:ext>
            </a:extLst>
          </p:cNvPr>
          <p:cNvGrpSpPr/>
          <p:nvPr/>
        </p:nvGrpSpPr>
        <p:grpSpPr>
          <a:xfrm>
            <a:off x="6411979" y="1962991"/>
            <a:ext cx="296280" cy="216000"/>
            <a:chOff x="6411979" y="1962991"/>
            <a:chExt cx="296280" cy="216000"/>
          </a:xfrm>
        </p:grpSpPr>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28B9B924-5656-B599-80D5-C758966FFF47}"/>
                    </a:ext>
                  </a:extLst>
                </p14:cNvPr>
                <p14:cNvContentPartPr/>
                <p14:nvPr/>
              </p14:nvContentPartPr>
              <p14:xfrm>
                <a:off x="6411979" y="1962991"/>
                <a:ext cx="238320" cy="14400"/>
              </p14:xfrm>
            </p:contentPart>
          </mc:Choice>
          <mc:Fallback>
            <p:pic>
              <p:nvPicPr>
                <p:cNvPr id="19" name="Ink 18">
                  <a:extLst>
                    <a:ext uri="{FF2B5EF4-FFF2-40B4-BE49-F238E27FC236}">
                      <a16:creationId xmlns:a16="http://schemas.microsoft.com/office/drawing/2014/main" id="{28B9B924-5656-B599-80D5-C758966FFF47}"/>
                    </a:ext>
                  </a:extLst>
                </p:cNvPr>
                <p:cNvPicPr/>
                <p:nvPr/>
              </p:nvPicPr>
              <p:blipFill>
                <a:blip r:embed="rId21"/>
                <a:stretch>
                  <a:fillRect/>
                </a:stretch>
              </p:blipFill>
              <p:spPr>
                <a:xfrm>
                  <a:off x="6407659" y="1958671"/>
                  <a:ext cx="2469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6E9A0CB8-8D0C-8F0B-88B9-2959B75D171D}"/>
                    </a:ext>
                  </a:extLst>
                </p14:cNvPr>
                <p14:cNvContentPartPr/>
                <p14:nvPr/>
              </p14:nvContentPartPr>
              <p14:xfrm>
                <a:off x="6607459" y="1962991"/>
                <a:ext cx="6840" cy="210960"/>
              </p14:xfrm>
            </p:contentPart>
          </mc:Choice>
          <mc:Fallback>
            <p:pic>
              <p:nvPicPr>
                <p:cNvPr id="20" name="Ink 19">
                  <a:extLst>
                    <a:ext uri="{FF2B5EF4-FFF2-40B4-BE49-F238E27FC236}">
                      <a16:creationId xmlns:a16="http://schemas.microsoft.com/office/drawing/2014/main" id="{6E9A0CB8-8D0C-8F0B-88B9-2959B75D171D}"/>
                    </a:ext>
                  </a:extLst>
                </p:cNvPr>
                <p:cNvPicPr/>
                <p:nvPr/>
              </p:nvPicPr>
              <p:blipFill>
                <a:blip r:embed="rId23"/>
                <a:stretch>
                  <a:fillRect/>
                </a:stretch>
              </p:blipFill>
              <p:spPr>
                <a:xfrm>
                  <a:off x="6603139" y="1958671"/>
                  <a:ext cx="1548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07FD2B7B-DEAD-488E-F1FE-583C1F940826}"/>
                    </a:ext>
                  </a:extLst>
                </p14:cNvPr>
                <p14:cNvContentPartPr/>
                <p14:nvPr/>
              </p14:nvContentPartPr>
              <p14:xfrm>
                <a:off x="6515299" y="2177911"/>
                <a:ext cx="192960" cy="1080"/>
              </p14:xfrm>
            </p:contentPart>
          </mc:Choice>
          <mc:Fallback>
            <p:pic>
              <p:nvPicPr>
                <p:cNvPr id="21" name="Ink 20">
                  <a:extLst>
                    <a:ext uri="{FF2B5EF4-FFF2-40B4-BE49-F238E27FC236}">
                      <a16:creationId xmlns:a16="http://schemas.microsoft.com/office/drawing/2014/main" id="{07FD2B7B-DEAD-488E-F1FE-583C1F940826}"/>
                    </a:ext>
                  </a:extLst>
                </p:cNvPr>
                <p:cNvPicPr/>
                <p:nvPr/>
              </p:nvPicPr>
              <p:blipFill>
                <a:blip r:embed="rId25"/>
                <a:stretch>
                  <a:fillRect/>
                </a:stretch>
              </p:blipFill>
              <p:spPr>
                <a:xfrm>
                  <a:off x="6510979" y="2173591"/>
                  <a:ext cx="201600" cy="9720"/>
                </a:xfrm>
                <a:prstGeom prst="rect">
                  <a:avLst/>
                </a:prstGeom>
              </p:spPr>
            </p:pic>
          </mc:Fallback>
        </mc:AlternateContent>
      </p:grpSp>
      <p:grpSp>
        <p:nvGrpSpPr>
          <p:cNvPr id="32" name="Group 31">
            <a:extLst>
              <a:ext uri="{FF2B5EF4-FFF2-40B4-BE49-F238E27FC236}">
                <a16:creationId xmlns:a16="http://schemas.microsoft.com/office/drawing/2014/main" id="{AFAE109F-3627-AF8A-964A-17843E8017FD}"/>
              </a:ext>
            </a:extLst>
          </p:cNvPr>
          <p:cNvGrpSpPr/>
          <p:nvPr/>
        </p:nvGrpSpPr>
        <p:grpSpPr>
          <a:xfrm>
            <a:off x="5577859" y="3042991"/>
            <a:ext cx="726840" cy="128520"/>
            <a:chOff x="5577859" y="3042991"/>
            <a:chExt cx="726840" cy="128520"/>
          </a:xfrm>
        </p:grpSpPr>
        <mc:AlternateContent xmlns:mc="http://schemas.openxmlformats.org/markup-compatibility/2006">
          <mc:Choice xmlns:p14="http://schemas.microsoft.com/office/powerpoint/2010/main" Requires="p14">
            <p:contentPart p14:bwMode="auto" r:id="rId26">
              <p14:nvContentPartPr>
                <p14:cNvPr id="30" name="Ink 29">
                  <a:extLst>
                    <a:ext uri="{FF2B5EF4-FFF2-40B4-BE49-F238E27FC236}">
                      <a16:creationId xmlns:a16="http://schemas.microsoft.com/office/drawing/2014/main" id="{BDFE65A5-565A-2B00-3952-F298337C2E51}"/>
                    </a:ext>
                  </a:extLst>
                </p14:cNvPr>
                <p14:cNvContentPartPr/>
                <p14:nvPr/>
              </p14:nvContentPartPr>
              <p14:xfrm>
                <a:off x="5577859" y="3042991"/>
                <a:ext cx="576000" cy="20520"/>
              </p14:xfrm>
            </p:contentPart>
          </mc:Choice>
          <mc:Fallback>
            <p:pic>
              <p:nvPicPr>
                <p:cNvPr id="30" name="Ink 29">
                  <a:extLst>
                    <a:ext uri="{FF2B5EF4-FFF2-40B4-BE49-F238E27FC236}">
                      <a16:creationId xmlns:a16="http://schemas.microsoft.com/office/drawing/2014/main" id="{BDFE65A5-565A-2B00-3952-F298337C2E51}"/>
                    </a:ext>
                  </a:extLst>
                </p:cNvPr>
                <p:cNvPicPr/>
                <p:nvPr/>
              </p:nvPicPr>
              <p:blipFill>
                <a:blip r:embed="rId27"/>
                <a:stretch>
                  <a:fillRect/>
                </a:stretch>
              </p:blipFill>
              <p:spPr>
                <a:xfrm>
                  <a:off x="5573539" y="3038671"/>
                  <a:ext cx="5846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1" name="Ink 30">
                  <a:extLst>
                    <a:ext uri="{FF2B5EF4-FFF2-40B4-BE49-F238E27FC236}">
                      <a16:creationId xmlns:a16="http://schemas.microsoft.com/office/drawing/2014/main" id="{8EC6F803-0CD0-E323-A716-EB51E7D046CF}"/>
                    </a:ext>
                  </a:extLst>
                </p14:cNvPr>
                <p14:cNvContentPartPr/>
                <p14:nvPr/>
              </p14:nvContentPartPr>
              <p14:xfrm>
                <a:off x="5678659" y="3111391"/>
                <a:ext cx="626040" cy="60120"/>
              </p14:xfrm>
            </p:contentPart>
          </mc:Choice>
          <mc:Fallback>
            <p:pic>
              <p:nvPicPr>
                <p:cNvPr id="31" name="Ink 30">
                  <a:extLst>
                    <a:ext uri="{FF2B5EF4-FFF2-40B4-BE49-F238E27FC236}">
                      <a16:creationId xmlns:a16="http://schemas.microsoft.com/office/drawing/2014/main" id="{8EC6F803-0CD0-E323-A716-EB51E7D046CF}"/>
                    </a:ext>
                  </a:extLst>
                </p:cNvPr>
                <p:cNvPicPr/>
                <p:nvPr/>
              </p:nvPicPr>
              <p:blipFill>
                <a:blip r:embed="rId29"/>
                <a:stretch>
                  <a:fillRect/>
                </a:stretch>
              </p:blipFill>
              <p:spPr>
                <a:xfrm>
                  <a:off x="5674339" y="3107071"/>
                  <a:ext cx="634680" cy="68760"/>
                </a:xfrm>
                <a:prstGeom prst="rect">
                  <a:avLst/>
                </a:prstGeom>
              </p:spPr>
            </p:pic>
          </mc:Fallback>
        </mc:AlternateContent>
      </p:grpSp>
      <p:grpSp>
        <p:nvGrpSpPr>
          <p:cNvPr id="42" name="Group 41">
            <a:extLst>
              <a:ext uri="{FF2B5EF4-FFF2-40B4-BE49-F238E27FC236}">
                <a16:creationId xmlns:a16="http://schemas.microsoft.com/office/drawing/2014/main" id="{E79A2163-E0D4-C034-20E4-D396E343A42E}"/>
              </a:ext>
            </a:extLst>
          </p:cNvPr>
          <p:cNvGrpSpPr/>
          <p:nvPr/>
        </p:nvGrpSpPr>
        <p:grpSpPr>
          <a:xfrm>
            <a:off x="4751659" y="1893151"/>
            <a:ext cx="1410120" cy="1049400"/>
            <a:chOff x="4751659" y="1893151"/>
            <a:chExt cx="1410120" cy="1049400"/>
          </a:xfrm>
        </p:grpSpPr>
        <mc:AlternateContent xmlns:mc="http://schemas.openxmlformats.org/markup-compatibility/2006">
          <mc:Choice xmlns:p14="http://schemas.microsoft.com/office/powerpoint/2010/main" Requires="p14">
            <p:contentPart p14:bwMode="auto" r:id="rId30">
              <p14:nvContentPartPr>
                <p14:cNvPr id="15" name="Ink 14">
                  <a:extLst>
                    <a:ext uri="{FF2B5EF4-FFF2-40B4-BE49-F238E27FC236}">
                      <a16:creationId xmlns:a16="http://schemas.microsoft.com/office/drawing/2014/main" id="{6095E1F1-A4BE-F854-6945-F562AF7B2EF5}"/>
                    </a:ext>
                  </a:extLst>
                </p14:cNvPr>
                <p14:cNvContentPartPr/>
                <p14:nvPr/>
              </p14:nvContentPartPr>
              <p14:xfrm>
                <a:off x="4751659" y="2095471"/>
                <a:ext cx="382680" cy="18360"/>
              </p14:xfrm>
            </p:contentPart>
          </mc:Choice>
          <mc:Fallback>
            <p:pic>
              <p:nvPicPr>
                <p:cNvPr id="15" name="Ink 14">
                  <a:extLst>
                    <a:ext uri="{FF2B5EF4-FFF2-40B4-BE49-F238E27FC236}">
                      <a16:creationId xmlns:a16="http://schemas.microsoft.com/office/drawing/2014/main" id="{6095E1F1-A4BE-F854-6945-F562AF7B2EF5}"/>
                    </a:ext>
                  </a:extLst>
                </p:cNvPr>
                <p:cNvPicPr/>
                <p:nvPr/>
              </p:nvPicPr>
              <p:blipFill>
                <a:blip r:embed="rId31"/>
                <a:stretch>
                  <a:fillRect/>
                </a:stretch>
              </p:blipFill>
              <p:spPr>
                <a:xfrm>
                  <a:off x="4747339" y="2091151"/>
                  <a:ext cx="3913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A8D0F81F-D36B-D6D7-6647-7B3CC137A64B}"/>
                    </a:ext>
                  </a:extLst>
                </p14:cNvPr>
                <p14:cNvContentPartPr/>
                <p14:nvPr/>
              </p14:nvContentPartPr>
              <p14:xfrm>
                <a:off x="5082139" y="2057311"/>
                <a:ext cx="48240" cy="128520"/>
              </p14:xfrm>
            </p:contentPart>
          </mc:Choice>
          <mc:Fallback>
            <p:pic>
              <p:nvPicPr>
                <p:cNvPr id="16" name="Ink 15">
                  <a:extLst>
                    <a:ext uri="{FF2B5EF4-FFF2-40B4-BE49-F238E27FC236}">
                      <a16:creationId xmlns:a16="http://schemas.microsoft.com/office/drawing/2014/main" id="{A8D0F81F-D36B-D6D7-6647-7B3CC137A64B}"/>
                    </a:ext>
                  </a:extLst>
                </p:cNvPr>
                <p:cNvPicPr/>
                <p:nvPr/>
              </p:nvPicPr>
              <p:blipFill>
                <a:blip r:embed="rId33"/>
                <a:stretch>
                  <a:fillRect/>
                </a:stretch>
              </p:blipFill>
              <p:spPr>
                <a:xfrm>
                  <a:off x="5077819" y="2052991"/>
                  <a:ext cx="568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96D0BF16-334F-D59C-8018-9789A7D8EB19}"/>
                    </a:ext>
                  </a:extLst>
                </p14:cNvPr>
                <p14:cNvContentPartPr/>
                <p14:nvPr/>
              </p14:nvContentPartPr>
              <p14:xfrm>
                <a:off x="5787379" y="2078911"/>
                <a:ext cx="267120" cy="17640"/>
              </p14:xfrm>
            </p:contentPart>
          </mc:Choice>
          <mc:Fallback>
            <p:pic>
              <p:nvPicPr>
                <p:cNvPr id="17" name="Ink 16">
                  <a:extLst>
                    <a:ext uri="{FF2B5EF4-FFF2-40B4-BE49-F238E27FC236}">
                      <a16:creationId xmlns:a16="http://schemas.microsoft.com/office/drawing/2014/main" id="{96D0BF16-334F-D59C-8018-9789A7D8EB19}"/>
                    </a:ext>
                  </a:extLst>
                </p:cNvPr>
                <p:cNvPicPr/>
                <p:nvPr/>
              </p:nvPicPr>
              <p:blipFill>
                <a:blip r:embed="rId35"/>
                <a:stretch>
                  <a:fillRect/>
                </a:stretch>
              </p:blipFill>
              <p:spPr>
                <a:xfrm>
                  <a:off x="5783059" y="2074591"/>
                  <a:ext cx="2757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Ink 17">
                  <a:extLst>
                    <a:ext uri="{FF2B5EF4-FFF2-40B4-BE49-F238E27FC236}">
                      <a16:creationId xmlns:a16="http://schemas.microsoft.com/office/drawing/2014/main" id="{93319273-764D-2FD8-7593-E9208C890050}"/>
                    </a:ext>
                  </a:extLst>
                </p14:cNvPr>
                <p14:cNvContentPartPr/>
                <p14:nvPr/>
              </p14:nvContentPartPr>
              <p14:xfrm>
                <a:off x="6013099" y="2051911"/>
                <a:ext cx="38520" cy="73080"/>
              </p14:xfrm>
            </p:contentPart>
          </mc:Choice>
          <mc:Fallback>
            <p:pic>
              <p:nvPicPr>
                <p:cNvPr id="18" name="Ink 17">
                  <a:extLst>
                    <a:ext uri="{FF2B5EF4-FFF2-40B4-BE49-F238E27FC236}">
                      <a16:creationId xmlns:a16="http://schemas.microsoft.com/office/drawing/2014/main" id="{93319273-764D-2FD8-7593-E9208C890050}"/>
                    </a:ext>
                  </a:extLst>
                </p:cNvPr>
                <p:cNvPicPr/>
                <p:nvPr/>
              </p:nvPicPr>
              <p:blipFill>
                <a:blip r:embed="rId37"/>
                <a:stretch>
                  <a:fillRect/>
                </a:stretch>
              </p:blipFill>
              <p:spPr>
                <a:xfrm>
                  <a:off x="6008779" y="2047591"/>
                  <a:ext cx="4716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59527DC2-6769-36EA-C60A-1CBCAFBADA4C}"/>
                    </a:ext>
                  </a:extLst>
                </p14:cNvPr>
                <p14:cNvContentPartPr/>
                <p14:nvPr/>
              </p14:nvContentPartPr>
              <p14:xfrm>
                <a:off x="5276539" y="1982431"/>
                <a:ext cx="487080" cy="423720"/>
              </p14:xfrm>
            </p:contentPart>
          </mc:Choice>
          <mc:Fallback>
            <p:pic>
              <p:nvPicPr>
                <p:cNvPr id="22" name="Ink 21">
                  <a:extLst>
                    <a:ext uri="{FF2B5EF4-FFF2-40B4-BE49-F238E27FC236}">
                      <a16:creationId xmlns:a16="http://schemas.microsoft.com/office/drawing/2014/main" id="{59527DC2-6769-36EA-C60A-1CBCAFBADA4C}"/>
                    </a:ext>
                  </a:extLst>
                </p:cNvPr>
                <p:cNvPicPr/>
                <p:nvPr/>
              </p:nvPicPr>
              <p:blipFill>
                <a:blip r:embed="rId39"/>
                <a:stretch>
                  <a:fillRect/>
                </a:stretch>
              </p:blipFill>
              <p:spPr>
                <a:xfrm>
                  <a:off x="5272219" y="1978111"/>
                  <a:ext cx="49572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D7A41416-E3AC-D572-2197-A8C557170502}"/>
                    </a:ext>
                  </a:extLst>
                </p14:cNvPr>
                <p14:cNvContentPartPr/>
                <p14:nvPr/>
              </p14:nvContentPartPr>
              <p14:xfrm>
                <a:off x="5510179" y="2425231"/>
                <a:ext cx="122040" cy="293400"/>
              </p14:xfrm>
            </p:contentPart>
          </mc:Choice>
          <mc:Fallback>
            <p:pic>
              <p:nvPicPr>
                <p:cNvPr id="25" name="Ink 24">
                  <a:extLst>
                    <a:ext uri="{FF2B5EF4-FFF2-40B4-BE49-F238E27FC236}">
                      <a16:creationId xmlns:a16="http://schemas.microsoft.com/office/drawing/2014/main" id="{D7A41416-E3AC-D572-2197-A8C557170502}"/>
                    </a:ext>
                  </a:extLst>
                </p:cNvPr>
                <p:cNvPicPr/>
                <p:nvPr/>
              </p:nvPicPr>
              <p:blipFill>
                <a:blip r:embed="rId41"/>
                <a:stretch>
                  <a:fillRect/>
                </a:stretch>
              </p:blipFill>
              <p:spPr>
                <a:xfrm>
                  <a:off x="5505859" y="2420911"/>
                  <a:ext cx="1306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CAF0CA4F-9C28-AEBC-0FDE-AD4D7B632067}"/>
                    </a:ext>
                  </a:extLst>
                </p14:cNvPr>
                <p14:cNvContentPartPr/>
                <p14:nvPr/>
              </p14:nvContentPartPr>
              <p14:xfrm>
                <a:off x="5544739" y="2624671"/>
                <a:ext cx="150120" cy="126360"/>
              </p14:xfrm>
            </p:contentPart>
          </mc:Choice>
          <mc:Fallback>
            <p:pic>
              <p:nvPicPr>
                <p:cNvPr id="26" name="Ink 25">
                  <a:extLst>
                    <a:ext uri="{FF2B5EF4-FFF2-40B4-BE49-F238E27FC236}">
                      <a16:creationId xmlns:a16="http://schemas.microsoft.com/office/drawing/2014/main" id="{CAF0CA4F-9C28-AEBC-0FDE-AD4D7B632067}"/>
                    </a:ext>
                  </a:extLst>
                </p:cNvPr>
                <p:cNvPicPr/>
                <p:nvPr/>
              </p:nvPicPr>
              <p:blipFill>
                <a:blip r:embed="rId43"/>
                <a:stretch>
                  <a:fillRect/>
                </a:stretch>
              </p:blipFill>
              <p:spPr>
                <a:xfrm>
                  <a:off x="5540419" y="2620351"/>
                  <a:ext cx="1587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5F036F06-FE27-A420-C115-14ECD7B61216}"/>
                    </a:ext>
                  </a:extLst>
                </p14:cNvPr>
                <p14:cNvContentPartPr/>
                <p14:nvPr/>
              </p14:nvContentPartPr>
              <p14:xfrm>
                <a:off x="5680099" y="2638351"/>
                <a:ext cx="213480" cy="277200"/>
              </p14:xfrm>
            </p:contentPart>
          </mc:Choice>
          <mc:Fallback>
            <p:pic>
              <p:nvPicPr>
                <p:cNvPr id="27" name="Ink 26">
                  <a:extLst>
                    <a:ext uri="{FF2B5EF4-FFF2-40B4-BE49-F238E27FC236}">
                      <a16:creationId xmlns:a16="http://schemas.microsoft.com/office/drawing/2014/main" id="{5F036F06-FE27-A420-C115-14ECD7B61216}"/>
                    </a:ext>
                  </a:extLst>
                </p:cNvPr>
                <p:cNvPicPr/>
                <p:nvPr/>
              </p:nvPicPr>
              <p:blipFill>
                <a:blip r:embed="rId45"/>
                <a:stretch>
                  <a:fillRect/>
                </a:stretch>
              </p:blipFill>
              <p:spPr>
                <a:xfrm>
                  <a:off x="5675779" y="2634031"/>
                  <a:ext cx="2221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12BB1921-346A-2D2C-6B82-6BF0980D17F8}"/>
                    </a:ext>
                  </a:extLst>
                </p14:cNvPr>
                <p14:cNvContentPartPr/>
                <p14:nvPr/>
              </p14:nvContentPartPr>
              <p14:xfrm>
                <a:off x="5928139" y="2757871"/>
                <a:ext cx="360" cy="360"/>
              </p14:xfrm>
            </p:contentPart>
          </mc:Choice>
          <mc:Fallback>
            <p:pic>
              <p:nvPicPr>
                <p:cNvPr id="28" name="Ink 27">
                  <a:extLst>
                    <a:ext uri="{FF2B5EF4-FFF2-40B4-BE49-F238E27FC236}">
                      <a16:creationId xmlns:a16="http://schemas.microsoft.com/office/drawing/2014/main" id="{12BB1921-346A-2D2C-6B82-6BF0980D17F8}"/>
                    </a:ext>
                  </a:extLst>
                </p:cNvPr>
                <p:cNvPicPr/>
                <p:nvPr/>
              </p:nvPicPr>
              <p:blipFill>
                <a:blip r:embed="rId19"/>
                <a:stretch>
                  <a:fillRect/>
                </a:stretch>
              </p:blipFill>
              <p:spPr>
                <a:xfrm>
                  <a:off x="5923819" y="275355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383F75A3-D833-2312-149B-27A66A9BAB96}"/>
                    </a:ext>
                  </a:extLst>
                </p14:cNvPr>
                <p14:cNvContentPartPr/>
                <p14:nvPr/>
              </p14:nvContentPartPr>
              <p14:xfrm>
                <a:off x="5959459" y="2789551"/>
                <a:ext cx="202320" cy="153000"/>
              </p14:xfrm>
            </p:contentPart>
          </mc:Choice>
          <mc:Fallback>
            <p:pic>
              <p:nvPicPr>
                <p:cNvPr id="29" name="Ink 28">
                  <a:extLst>
                    <a:ext uri="{FF2B5EF4-FFF2-40B4-BE49-F238E27FC236}">
                      <a16:creationId xmlns:a16="http://schemas.microsoft.com/office/drawing/2014/main" id="{383F75A3-D833-2312-149B-27A66A9BAB96}"/>
                    </a:ext>
                  </a:extLst>
                </p:cNvPr>
                <p:cNvPicPr/>
                <p:nvPr/>
              </p:nvPicPr>
              <p:blipFill>
                <a:blip r:embed="rId48"/>
                <a:stretch>
                  <a:fillRect/>
                </a:stretch>
              </p:blipFill>
              <p:spPr>
                <a:xfrm>
                  <a:off x="5955139" y="2785231"/>
                  <a:ext cx="2109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4" name="Ink 33">
                  <a:extLst>
                    <a:ext uri="{FF2B5EF4-FFF2-40B4-BE49-F238E27FC236}">
                      <a16:creationId xmlns:a16="http://schemas.microsoft.com/office/drawing/2014/main" id="{321ACCA5-4405-FB31-102E-791C5AEA4467}"/>
                    </a:ext>
                  </a:extLst>
                </p14:cNvPr>
                <p14:cNvContentPartPr/>
                <p14:nvPr/>
              </p14:nvContentPartPr>
              <p14:xfrm>
                <a:off x="5810059" y="1941751"/>
                <a:ext cx="30960" cy="136800"/>
              </p14:xfrm>
            </p:contentPart>
          </mc:Choice>
          <mc:Fallback>
            <p:pic>
              <p:nvPicPr>
                <p:cNvPr id="34" name="Ink 33">
                  <a:extLst>
                    <a:ext uri="{FF2B5EF4-FFF2-40B4-BE49-F238E27FC236}">
                      <a16:creationId xmlns:a16="http://schemas.microsoft.com/office/drawing/2014/main" id="{321ACCA5-4405-FB31-102E-791C5AEA4467}"/>
                    </a:ext>
                  </a:extLst>
                </p:cNvPr>
                <p:cNvPicPr/>
                <p:nvPr/>
              </p:nvPicPr>
              <p:blipFill>
                <a:blip r:embed="rId50"/>
                <a:stretch>
                  <a:fillRect/>
                </a:stretch>
              </p:blipFill>
              <p:spPr>
                <a:xfrm>
                  <a:off x="5805739" y="1937431"/>
                  <a:ext cx="396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5" name="Ink 34">
                  <a:extLst>
                    <a:ext uri="{FF2B5EF4-FFF2-40B4-BE49-F238E27FC236}">
                      <a16:creationId xmlns:a16="http://schemas.microsoft.com/office/drawing/2014/main" id="{4E7BC67C-7151-7279-96A5-F4DF57CC05F6}"/>
                    </a:ext>
                  </a:extLst>
                </p14:cNvPr>
                <p14:cNvContentPartPr/>
                <p14:nvPr/>
              </p14:nvContentPartPr>
              <p14:xfrm>
                <a:off x="5791339" y="1893151"/>
                <a:ext cx="93240" cy="95400"/>
              </p14:xfrm>
            </p:contentPart>
          </mc:Choice>
          <mc:Fallback>
            <p:pic>
              <p:nvPicPr>
                <p:cNvPr id="35" name="Ink 34">
                  <a:extLst>
                    <a:ext uri="{FF2B5EF4-FFF2-40B4-BE49-F238E27FC236}">
                      <a16:creationId xmlns:a16="http://schemas.microsoft.com/office/drawing/2014/main" id="{4E7BC67C-7151-7279-96A5-F4DF57CC05F6}"/>
                    </a:ext>
                  </a:extLst>
                </p:cNvPr>
                <p:cNvPicPr/>
                <p:nvPr/>
              </p:nvPicPr>
              <p:blipFill>
                <a:blip r:embed="rId52"/>
                <a:stretch>
                  <a:fillRect/>
                </a:stretch>
              </p:blipFill>
              <p:spPr>
                <a:xfrm>
                  <a:off x="5787019" y="1888831"/>
                  <a:ext cx="1018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95EE24A1-AC40-DC41-3183-62F0564F8CEF}"/>
                    </a:ext>
                  </a:extLst>
                </p14:cNvPr>
                <p14:cNvContentPartPr/>
                <p14:nvPr/>
              </p14:nvContentPartPr>
              <p14:xfrm>
                <a:off x="5800699" y="1911151"/>
                <a:ext cx="6120" cy="126360"/>
              </p14:xfrm>
            </p:contentPart>
          </mc:Choice>
          <mc:Fallback>
            <p:pic>
              <p:nvPicPr>
                <p:cNvPr id="36" name="Ink 35">
                  <a:extLst>
                    <a:ext uri="{FF2B5EF4-FFF2-40B4-BE49-F238E27FC236}">
                      <a16:creationId xmlns:a16="http://schemas.microsoft.com/office/drawing/2014/main" id="{95EE24A1-AC40-DC41-3183-62F0564F8CEF}"/>
                    </a:ext>
                  </a:extLst>
                </p:cNvPr>
                <p:cNvPicPr/>
                <p:nvPr/>
              </p:nvPicPr>
              <p:blipFill>
                <a:blip r:embed="rId54"/>
                <a:stretch>
                  <a:fillRect/>
                </a:stretch>
              </p:blipFill>
              <p:spPr>
                <a:xfrm>
                  <a:off x="5796379" y="1906831"/>
                  <a:ext cx="147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8" name="Ink 37">
                  <a:extLst>
                    <a:ext uri="{FF2B5EF4-FFF2-40B4-BE49-F238E27FC236}">
                      <a16:creationId xmlns:a16="http://schemas.microsoft.com/office/drawing/2014/main" id="{920F03AC-BA75-9845-31D6-9B59417CC001}"/>
                    </a:ext>
                  </a:extLst>
                </p14:cNvPr>
                <p14:cNvContentPartPr/>
                <p14:nvPr/>
              </p14:nvContentPartPr>
              <p14:xfrm>
                <a:off x="5741659" y="2472031"/>
                <a:ext cx="4680" cy="70560"/>
              </p14:xfrm>
            </p:contentPart>
          </mc:Choice>
          <mc:Fallback>
            <p:pic>
              <p:nvPicPr>
                <p:cNvPr id="38" name="Ink 37">
                  <a:extLst>
                    <a:ext uri="{FF2B5EF4-FFF2-40B4-BE49-F238E27FC236}">
                      <a16:creationId xmlns:a16="http://schemas.microsoft.com/office/drawing/2014/main" id="{920F03AC-BA75-9845-31D6-9B59417CC001}"/>
                    </a:ext>
                  </a:extLst>
                </p:cNvPr>
                <p:cNvPicPr/>
                <p:nvPr/>
              </p:nvPicPr>
              <p:blipFill>
                <a:blip r:embed="rId56"/>
                <a:stretch>
                  <a:fillRect/>
                </a:stretch>
              </p:blipFill>
              <p:spPr>
                <a:xfrm>
                  <a:off x="5737339" y="2467711"/>
                  <a:ext cx="133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9" name="Ink 38">
                  <a:extLst>
                    <a:ext uri="{FF2B5EF4-FFF2-40B4-BE49-F238E27FC236}">
                      <a16:creationId xmlns:a16="http://schemas.microsoft.com/office/drawing/2014/main" id="{A8F67929-CCAE-CFF2-F65D-B55BBD3825A8}"/>
                    </a:ext>
                  </a:extLst>
                </p14:cNvPr>
                <p14:cNvContentPartPr/>
                <p14:nvPr/>
              </p14:nvContentPartPr>
              <p14:xfrm>
                <a:off x="5789179" y="2520631"/>
                <a:ext cx="48600" cy="2880"/>
              </p14:xfrm>
            </p:contentPart>
          </mc:Choice>
          <mc:Fallback>
            <p:pic>
              <p:nvPicPr>
                <p:cNvPr id="39" name="Ink 38">
                  <a:extLst>
                    <a:ext uri="{FF2B5EF4-FFF2-40B4-BE49-F238E27FC236}">
                      <a16:creationId xmlns:a16="http://schemas.microsoft.com/office/drawing/2014/main" id="{A8F67929-CCAE-CFF2-F65D-B55BBD3825A8}"/>
                    </a:ext>
                  </a:extLst>
                </p:cNvPr>
                <p:cNvPicPr/>
                <p:nvPr/>
              </p:nvPicPr>
              <p:blipFill>
                <a:blip r:embed="rId58"/>
                <a:stretch>
                  <a:fillRect/>
                </a:stretch>
              </p:blipFill>
              <p:spPr>
                <a:xfrm>
                  <a:off x="5784859" y="2516311"/>
                  <a:ext cx="57240" cy="115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0" name="Ink 39">
                  <a:extLst>
                    <a:ext uri="{FF2B5EF4-FFF2-40B4-BE49-F238E27FC236}">
                      <a16:creationId xmlns:a16="http://schemas.microsoft.com/office/drawing/2014/main" id="{62096FBD-B1D8-AA96-3364-334FC753C59D}"/>
                    </a:ext>
                  </a:extLst>
                </p14:cNvPr>
                <p14:cNvContentPartPr/>
                <p14:nvPr/>
              </p14:nvContentPartPr>
              <p14:xfrm>
                <a:off x="5956939" y="2481751"/>
                <a:ext cx="2520" cy="124920"/>
              </p14:xfrm>
            </p:contentPart>
          </mc:Choice>
          <mc:Fallback>
            <p:pic>
              <p:nvPicPr>
                <p:cNvPr id="40" name="Ink 39">
                  <a:extLst>
                    <a:ext uri="{FF2B5EF4-FFF2-40B4-BE49-F238E27FC236}">
                      <a16:creationId xmlns:a16="http://schemas.microsoft.com/office/drawing/2014/main" id="{62096FBD-B1D8-AA96-3364-334FC753C59D}"/>
                    </a:ext>
                  </a:extLst>
                </p:cNvPr>
                <p:cNvPicPr/>
                <p:nvPr/>
              </p:nvPicPr>
              <p:blipFill>
                <a:blip r:embed="rId60"/>
                <a:stretch>
                  <a:fillRect/>
                </a:stretch>
              </p:blipFill>
              <p:spPr>
                <a:xfrm>
                  <a:off x="5952619" y="2477431"/>
                  <a:ext cx="111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1" name="Ink 40">
                  <a:extLst>
                    <a:ext uri="{FF2B5EF4-FFF2-40B4-BE49-F238E27FC236}">
                      <a16:creationId xmlns:a16="http://schemas.microsoft.com/office/drawing/2014/main" id="{AC20927B-27F1-5924-032C-ED2D1D5B8BD9}"/>
                    </a:ext>
                  </a:extLst>
                </p14:cNvPr>
                <p14:cNvContentPartPr/>
                <p14:nvPr/>
              </p14:nvContentPartPr>
              <p14:xfrm>
                <a:off x="5941819" y="2475271"/>
                <a:ext cx="105120" cy="59040"/>
              </p14:xfrm>
            </p:contentPart>
          </mc:Choice>
          <mc:Fallback>
            <p:pic>
              <p:nvPicPr>
                <p:cNvPr id="41" name="Ink 40">
                  <a:extLst>
                    <a:ext uri="{FF2B5EF4-FFF2-40B4-BE49-F238E27FC236}">
                      <a16:creationId xmlns:a16="http://schemas.microsoft.com/office/drawing/2014/main" id="{AC20927B-27F1-5924-032C-ED2D1D5B8BD9}"/>
                    </a:ext>
                  </a:extLst>
                </p:cNvPr>
                <p:cNvPicPr/>
                <p:nvPr/>
              </p:nvPicPr>
              <p:blipFill>
                <a:blip r:embed="rId62"/>
                <a:stretch>
                  <a:fillRect/>
                </a:stretch>
              </p:blipFill>
              <p:spPr>
                <a:xfrm>
                  <a:off x="5937499" y="2470951"/>
                  <a:ext cx="113760" cy="67680"/>
                </a:xfrm>
                <a:prstGeom prst="rect">
                  <a:avLst/>
                </a:prstGeom>
              </p:spPr>
            </p:pic>
          </mc:Fallback>
        </mc:AlternateContent>
      </p:grpSp>
    </p:spTree>
    <p:extLst>
      <p:ext uri="{BB962C8B-B14F-4D97-AF65-F5344CB8AC3E}">
        <p14:creationId xmlns:p14="http://schemas.microsoft.com/office/powerpoint/2010/main" val="3912716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cs typeface="Calibri Light"/>
              </a:rPr>
              <a:t>Degradation of viral components:</a:t>
            </a:r>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r>
              <a:rPr lang="en-US" sz="1200" dirty="0">
                <a:solidFill>
                  <a:srgbClr val="374151"/>
                </a:solidFill>
                <a:ea typeface="+mn-lt"/>
                <a:cs typeface="+mn-lt"/>
              </a:rPr>
              <a:t>Some bacteria employ proteases or other enzymes to degrade viral proteins or nucleic acids upon infection. This degradation prevents the proper assembly of phage particles, inhibiting the release of functional virions and subsequent cell lysis.</a:t>
            </a:r>
            <a:endParaRPr lang="en-US" sz="1600" dirty="0">
              <a:cs typeface="Calibri"/>
            </a:endParaRPr>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439B6DAF-8210-472D-F17E-96E12E698BC5}"/>
                  </a:ext>
                </a:extLst>
              </p14:cNvPr>
              <p14:cNvContentPartPr/>
              <p14:nvPr/>
            </p14:nvContentPartPr>
            <p14:xfrm>
              <a:off x="5117059" y="2171071"/>
              <a:ext cx="385920" cy="353520"/>
            </p14:xfrm>
          </p:contentPart>
        </mc:Choice>
        <mc:Fallback>
          <p:pic>
            <p:nvPicPr>
              <p:cNvPr id="15" name="Ink 14">
                <a:extLst>
                  <a:ext uri="{FF2B5EF4-FFF2-40B4-BE49-F238E27FC236}">
                    <a16:creationId xmlns:a16="http://schemas.microsoft.com/office/drawing/2014/main" id="{439B6DAF-8210-472D-F17E-96E12E698BC5}"/>
                  </a:ext>
                </a:extLst>
              </p:cNvPr>
              <p:cNvPicPr/>
              <p:nvPr/>
            </p:nvPicPr>
            <p:blipFill>
              <a:blip r:embed="rId3"/>
              <a:stretch>
                <a:fillRect/>
              </a:stretch>
            </p:blipFill>
            <p:spPr>
              <a:xfrm>
                <a:off x="5112739" y="2166751"/>
                <a:ext cx="3945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97FF4A0-76FF-FFE3-FEA5-68718D547887}"/>
                  </a:ext>
                </a:extLst>
              </p14:cNvPr>
              <p14:cNvContentPartPr/>
              <p14:nvPr/>
            </p14:nvContentPartPr>
            <p14:xfrm>
              <a:off x="1721179" y="1880191"/>
              <a:ext cx="291240" cy="344880"/>
            </p14:xfrm>
          </p:contentPart>
        </mc:Choice>
        <mc:Fallback>
          <p:pic>
            <p:nvPicPr>
              <p:cNvPr id="3" name="Ink 2">
                <a:extLst>
                  <a:ext uri="{FF2B5EF4-FFF2-40B4-BE49-F238E27FC236}">
                    <a16:creationId xmlns:a16="http://schemas.microsoft.com/office/drawing/2014/main" id="{997FF4A0-76FF-FFE3-FEA5-68718D547887}"/>
                  </a:ext>
                </a:extLst>
              </p:cNvPr>
              <p:cNvPicPr/>
              <p:nvPr/>
            </p:nvPicPr>
            <p:blipFill>
              <a:blip r:embed="rId5"/>
              <a:stretch>
                <a:fillRect/>
              </a:stretch>
            </p:blipFill>
            <p:spPr>
              <a:xfrm>
                <a:off x="1716859" y="1875871"/>
                <a:ext cx="29988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3D50207-B501-974D-15F3-501FDE7162DA}"/>
                  </a:ext>
                </a:extLst>
              </p14:cNvPr>
              <p14:cNvContentPartPr/>
              <p14:nvPr/>
            </p14:nvContentPartPr>
            <p14:xfrm>
              <a:off x="2116819" y="2055871"/>
              <a:ext cx="603000" cy="41040"/>
            </p14:xfrm>
          </p:contentPart>
        </mc:Choice>
        <mc:Fallback>
          <p:pic>
            <p:nvPicPr>
              <p:cNvPr id="4" name="Ink 3">
                <a:extLst>
                  <a:ext uri="{FF2B5EF4-FFF2-40B4-BE49-F238E27FC236}">
                    <a16:creationId xmlns:a16="http://schemas.microsoft.com/office/drawing/2014/main" id="{73D50207-B501-974D-15F3-501FDE7162DA}"/>
                  </a:ext>
                </a:extLst>
              </p:cNvPr>
              <p:cNvPicPr/>
              <p:nvPr/>
            </p:nvPicPr>
            <p:blipFill>
              <a:blip r:embed="rId7"/>
              <a:stretch>
                <a:fillRect/>
              </a:stretch>
            </p:blipFill>
            <p:spPr>
              <a:xfrm>
                <a:off x="2112499" y="2051551"/>
                <a:ext cx="6116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DC34B235-195E-F8AD-B922-676B81E00BEB}"/>
                  </a:ext>
                </a:extLst>
              </p14:cNvPr>
              <p14:cNvContentPartPr/>
              <p14:nvPr/>
            </p14:nvContentPartPr>
            <p14:xfrm>
              <a:off x="2620819" y="2029591"/>
              <a:ext cx="110520" cy="266760"/>
            </p14:xfrm>
          </p:contentPart>
        </mc:Choice>
        <mc:Fallback>
          <p:pic>
            <p:nvPicPr>
              <p:cNvPr id="6" name="Ink 5">
                <a:extLst>
                  <a:ext uri="{FF2B5EF4-FFF2-40B4-BE49-F238E27FC236}">
                    <a16:creationId xmlns:a16="http://schemas.microsoft.com/office/drawing/2014/main" id="{DC34B235-195E-F8AD-B922-676B81E00BEB}"/>
                  </a:ext>
                </a:extLst>
              </p:cNvPr>
              <p:cNvPicPr/>
              <p:nvPr/>
            </p:nvPicPr>
            <p:blipFill>
              <a:blip r:embed="rId9"/>
              <a:stretch>
                <a:fillRect/>
              </a:stretch>
            </p:blipFill>
            <p:spPr>
              <a:xfrm>
                <a:off x="2616499" y="2025271"/>
                <a:ext cx="1191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128D6A0-4954-A004-45E6-2D677B1D23D4}"/>
                  </a:ext>
                </a:extLst>
              </p14:cNvPr>
              <p14:cNvContentPartPr/>
              <p14:nvPr/>
            </p14:nvContentPartPr>
            <p14:xfrm>
              <a:off x="2850859" y="2068831"/>
              <a:ext cx="9720" cy="490680"/>
            </p14:xfrm>
          </p:contentPart>
        </mc:Choice>
        <mc:Fallback>
          <p:pic>
            <p:nvPicPr>
              <p:cNvPr id="8" name="Ink 7">
                <a:extLst>
                  <a:ext uri="{FF2B5EF4-FFF2-40B4-BE49-F238E27FC236}">
                    <a16:creationId xmlns:a16="http://schemas.microsoft.com/office/drawing/2014/main" id="{5128D6A0-4954-A004-45E6-2D677B1D23D4}"/>
                  </a:ext>
                </a:extLst>
              </p:cNvPr>
              <p:cNvPicPr/>
              <p:nvPr/>
            </p:nvPicPr>
            <p:blipFill>
              <a:blip r:embed="rId11"/>
              <a:stretch>
                <a:fillRect/>
              </a:stretch>
            </p:blipFill>
            <p:spPr>
              <a:xfrm>
                <a:off x="2846539" y="2064511"/>
                <a:ext cx="1836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5BE017D-5B52-05B2-810C-36CB52BE5E53}"/>
                  </a:ext>
                </a:extLst>
              </p14:cNvPr>
              <p14:cNvContentPartPr/>
              <p14:nvPr/>
            </p14:nvContentPartPr>
            <p14:xfrm>
              <a:off x="2838259" y="2151271"/>
              <a:ext cx="293400" cy="29520"/>
            </p14:xfrm>
          </p:contentPart>
        </mc:Choice>
        <mc:Fallback>
          <p:pic>
            <p:nvPicPr>
              <p:cNvPr id="9" name="Ink 8">
                <a:extLst>
                  <a:ext uri="{FF2B5EF4-FFF2-40B4-BE49-F238E27FC236}">
                    <a16:creationId xmlns:a16="http://schemas.microsoft.com/office/drawing/2014/main" id="{05BE017D-5B52-05B2-810C-36CB52BE5E53}"/>
                  </a:ext>
                </a:extLst>
              </p:cNvPr>
              <p:cNvPicPr/>
              <p:nvPr/>
            </p:nvPicPr>
            <p:blipFill>
              <a:blip r:embed="rId13"/>
              <a:stretch>
                <a:fillRect/>
              </a:stretch>
            </p:blipFill>
            <p:spPr>
              <a:xfrm>
                <a:off x="2833939" y="2146951"/>
                <a:ext cx="3020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AD431F90-21B0-E964-28DC-11D95B3EAF01}"/>
                  </a:ext>
                </a:extLst>
              </p14:cNvPr>
              <p14:cNvContentPartPr/>
              <p14:nvPr/>
            </p14:nvContentPartPr>
            <p14:xfrm>
              <a:off x="2872459" y="2360071"/>
              <a:ext cx="188640" cy="11520"/>
            </p14:xfrm>
          </p:contentPart>
        </mc:Choice>
        <mc:Fallback>
          <p:pic>
            <p:nvPicPr>
              <p:cNvPr id="10" name="Ink 9">
                <a:extLst>
                  <a:ext uri="{FF2B5EF4-FFF2-40B4-BE49-F238E27FC236}">
                    <a16:creationId xmlns:a16="http://schemas.microsoft.com/office/drawing/2014/main" id="{AD431F90-21B0-E964-28DC-11D95B3EAF01}"/>
                  </a:ext>
                </a:extLst>
              </p:cNvPr>
              <p:cNvPicPr/>
              <p:nvPr/>
            </p:nvPicPr>
            <p:blipFill>
              <a:blip r:embed="rId15"/>
              <a:stretch>
                <a:fillRect/>
              </a:stretch>
            </p:blipFill>
            <p:spPr>
              <a:xfrm>
                <a:off x="2868139" y="2355751"/>
                <a:ext cx="1972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BFDDE0CA-3C35-9323-7BF2-14368EDF3837}"/>
                  </a:ext>
                </a:extLst>
              </p14:cNvPr>
              <p14:cNvContentPartPr/>
              <p14:nvPr/>
            </p14:nvContentPartPr>
            <p14:xfrm>
              <a:off x="2773459" y="2627551"/>
              <a:ext cx="271080" cy="27000"/>
            </p14:xfrm>
          </p:contentPart>
        </mc:Choice>
        <mc:Fallback>
          <p:pic>
            <p:nvPicPr>
              <p:cNvPr id="11" name="Ink 10">
                <a:extLst>
                  <a:ext uri="{FF2B5EF4-FFF2-40B4-BE49-F238E27FC236}">
                    <a16:creationId xmlns:a16="http://schemas.microsoft.com/office/drawing/2014/main" id="{BFDDE0CA-3C35-9323-7BF2-14368EDF3837}"/>
                  </a:ext>
                </a:extLst>
              </p:cNvPr>
              <p:cNvPicPr/>
              <p:nvPr/>
            </p:nvPicPr>
            <p:blipFill>
              <a:blip r:embed="rId17"/>
              <a:stretch>
                <a:fillRect/>
              </a:stretch>
            </p:blipFill>
            <p:spPr>
              <a:xfrm>
                <a:off x="2769139" y="2623231"/>
                <a:ext cx="2797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94C52A3E-50E3-620D-6B22-D28335C72F8F}"/>
                  </a:ext>
                </a:extLst>
              </p14:cNvPr>
              <p14:cNvContentPartPr/>
              <p14:nvPr/>
            </p14:nvContentPartPr>
            <p14:xfrm>
              <a:off x="2220859" y="1791991"/>
              <a:ext cx="151560" cy="174960"/>
            </p14:xfrm>
          </p:contentPart>
        </mc:Choice>
        <mc:Fallback>
          <p:pic>
            <p:nvPicPr>
              <p:cNvPr id="18" name="Ink 17">
                <a:extLst>
                  <a:ext uri="{FF2B5EF4-FFF2-40B4-BE49-F238E27FC236}">
                    <a16:creationId xmlns:a16="http://schemas.microsoft.com/office/drawing/2014/main" id="{94C52A3E-50E3-620D-6B22-D28335C72F8F}"/>
                  </a:ext>
                </a:extLst>
              </p:cNvPr>
              <p:cNvPicPr/>
              <p:nvPr/>
            </p:nvPicPr>
            <p:blipFill>
              <a:blip r:embed="rId19"/>
              <a:stretch>
                <a:fillRect/>
              </a:stretch>
            </p:blipFill>
            <p:spPr>
              <a:xfrm>
                <a:off x="2216539" y="1787671"/>
                <a:ext cx="160200" cy="183600"/>
              </a:xfrm>
              <a:prstGeom prst="rect">
                <a:avLst/>
              </a:prstGeom>
            </p:spPr>
          </p:pic>
        </mc:Fallback>
      </mc:AlternateContent>
      <p:grpSp>
        <p:nvGrpSpPr>
          <p:cNvPr id="39" name="Group 38">
            <a:extLst>
              <a:ext uri="{FF2B5EF4-FFF2-40B4-BE49-F238E27FC236}">
                <a16:creationId xmlns:a16="http://schemas.microsoft.com/office/drawing/2014/main" id="{EF42D21C-86DD-D046-F782-2CB1B0340C3D}"/>
              </a:ext>
            </a:extLst>
          </p:cNvPr>
          <p:cNvGrpSpPr/>
          <p:nvPr/>
        </p:nvGrpSpPr>
        <p:grpSpPr>
          <a:xfrm>
            <a:off x="3361699" y="1969831"/>
            <a:ext cx="1080000" cy="1268640"/>
            <a:chOff x="3361699" y="1969831"/>
            <a:chExt cx="1080000" cy="1268640"/>
          </a:xfrm>
        </p:grpSpPr>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9E762189-CADB-D20B-D604-51C6D0E387AF}"/>
                    </a:ext>
                  </a:extLst>
                </p14:cNvPr>
                <p14:cNvContentPartPr/>
                <p14:nvPr/>
              </p14:nvContentPartPr>
              <p14:xfrm>
                <a:off x="4130299" y="2132551"/>
                <a:ext cx="275400" cy="4320"/>
              </p14:xfrm>
            </p:contentPart>
          </mc:Choice>
          <mc:Fallback>
            <p:pic>
              <p:nvPicPr>
                <p:cNvPr id="12" name="Ink 11">
                  <a:extLst>
                    <a:ext uri="{FF2B5EF4-FFF2-40B4-BE49-F238E27FC236}">
                      <a16:creationId xmlns:a16="http://schemas.microsoft.com/office/drawing/2014/main" id="{9E762189-CADB-D20B-D604-51C6D0E387AF}"/>
                    </a:ext>
                  </a:extLst>
                </p:cNvPr>
                <p:cNvPicPr/>
                <p:nvPr/>
              </p:nvPicPr>
              <p:blipFill>
                <a:blip r:embed="rId21"/>
                <a:stretch>
                  <a:fillRect/>
                </a:stretch>
              </p:blipFill>
              <p:spPr>
                <a:xfrm>
                  <a:off x="4125979" y="2128231"/>
                  <a:ext cx="284040" cy="12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0EFC53F4-7669-A098-37C5-F8DB9136B3C7}"/>
                    </a:ext>
                  </a:extLst>
                </p14:cNvPr>
                <p14:cNvContentPartPr/>
                <p14:nvPr/>
              </p14:nvContentPartPr>
              <p14:xfrm>
                <a:off x="4237219" y="2137231"/>
                <a:ext cx="63720" cy="421200"/>
              </p14:xfrm>
            </p:contentPart>
          </mc:Choice>
          <mc:Fallback>
            <p:pic>
              <p:nvPicPr>
                <p:cNvPr id="13" name="Ink 12">
                  <a:extLst>
                    <a:ext uri="{FF2B5EF4-FFF2-40B4-BE49-F238E27FC236}">
                      <a16:creationId xmlns:a16="http://schemas.microsoft.com/office/drawing/2014/main" id="{0EFC53F4-7669-A098-37C5-F8DB9136B3C7}"/>
                    </a:ext>
                  </a:extLst>
                </p:cNvPr>
                <p:cNvPicPr/>
                <p:nvPr/>
              </p:nvPicPr>
              <p:blipFill>
                <a:blip r:embed="rId23"/>
                <a:stretch>
                  <a:fillRect/>
                </a:stretch>
              </p:blipFill>
              <p:spPr>
                <a:xfrm>
                  <a:off x="4232899" y="2132911"/>
                  <a:ext cx="7236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581414F5-C10D-E97F-C2EB-9AFC9D855644}"/>
                    </a:ext>
                  </a:extLst>
                </p14:cNvPr>
                <p14:cNvContentPartPr/>
                <p14:nvPr/>
              </p14:nvContentPartPr>
              <p14:xfrm>
                <a:off x="4176379" y="2546911"/>
                <a:ext cx="265320" cy="9720"/>
              </p14:xfrm>
            </p:contentPart>
          </mc:Choice>
          <mc:Fallback>
            <p:pic>
              <p:nvPicPr>
                <p:cNvPr id="14" name="Ink 13">
                  <a:extLst>
                    <a:ext uri="{FF2B5EF4-FFF2-40B4-BE49-F238E27FC236}">
                      <a16:creationId xmlns:a16="http://schemas.microsoft.com/office/drawing/2014/main" id="{581414F5-C10D-E97F-C2EB-9AFC9D855644}"/>
                    </a:ext>
                  </a:extLst>
                </p:cNvPr>
                <p:cNvPicPr/>
                <p:nvPr/>
              </p:nvPicPr>
              <p:blipFill>
                <a:blip r:embed="rId25"/>
                <a:stretch>
                  <a:fillRect/>
                </a:stretch>
              </p:blipFill>
              <p:spPr>
                <a:xfrm>
                  <a:off x="4172059" y="2542591"/>
                  <a:ext cx="2739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3E833A6F-BE14-9F1A-1C50-EA5A0867C802}"/>
                    </a:ext>
                  </a:extLst>
                </p14:cNvPr>
                <p14:cNvContentPartPr/>
                <p14:nvPr/>
              </p14:nvContentPartPr>
              <p14:xfrm>
                <a:off x="3457459" y="2289871"/>
                <a:ext cx="473760" cy="26640"/>
              </p14:xfrm>
            </p:contentPart>
          </mc:Choice>
          <mc:Fallback>
            <p:pic>
              <p:nvPicPr>
                <p:cNvPr id="20" name="Ink 19">
                  <a:extLst>
                    <a:ext uri="{FF2B5EF4-FFF2-40B4-BE49-F238E27FC236}">
                      <a16:creationId xmlns:a16="http://schemas.microsoft.com/office/drawing/2014/main" id="{3E833A6F-BE14-9F1A-1C50-EA5A0867C802}"/>
                    </a:ext>
                  </a:extLst>
                </p:cNvPr>
                <p:cNvPicPr/>
                <p:nvPr/>
              </p:nvPicPr>
              <p:blipFill>
                <a:blip r:embed="rId27"/>
                <a:stretch>
                  <a:fillRect/>
                </a:stretch>
              </p:blipFill>
              <p:spPr>
                <a:xfrm>
                  <a:off x="3453139" y="2285551"/>
                  <a:ext cx="4824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DD81F420-6958-B1A5-826F-D8F671519E8F}"/>
                    </a:ext>
                  </a:extLst>
                </p14:cNvPr>
                <p14:cNvContentPartPr/>
                <p14:nvPr/>
              </p14:nvContentPartPr>
              <p14:xfrm>
                <a:off x="3854899" y="2266111"/>
                <a:ext cx="101160" cy="126360"/>
              </p14:xfrm>
            </p:contentPart>
          </mc:Choice>
          <mc:Fallback>
            <p:pic>
              <p:nvPicPr>
                <p:cNvPr id="21" name="Ink 20">
                  <a:extLst>
                    <a:ext uri="{FF2B5EF4-FFF2-40B4-BE49-F238E27FC236}">
                      <a16:creationId xmlns:a16="http://schemas.microsoft.com/office/drawing/2014/main" id="{DD81F420-6958-B1A5-826F-D8F671519E8F}"/>
                    </a:ext>
                  </a:extLst>
                </p:cNvPr>
                <p:cNvPicPr/>
                <p:nvPr/>
              </p:nvPicPr>
              <p:blipFill>
                <a:blip r:embed="rId29"/>
                <a:stretch>
                  <a:fillRect/>
                </a:stretch>
              </p:blipFill>
              <p:spPr>
                <a:xfrm>
                  <a:off x="3850579" y="2261791"/>
                  <a:ext cx="1098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48F7D091-33A7-3871-DF01-B37DF47EBA4F}"/>
                    </a:ext>
                  </a:extLst>
                </p14:cNvPr>
                <p14:cNvContentPartPr/>
                <p14:nvPr/>
              </p14:nvContentPartPr>
              <p14:xfrm>
                <a:off x="3361699" y="2022031"/>
                <a:ext cx="208440" cy="295560"/>
              </p14:xfrm>
            </p:contentPart>
          </mc:Choice>
          <mc:Fallback>
            <p:pic>
              <p:nvPicPr>
                <p:cNvPr id="22" name="Ink 21">
                  <a:extLst>
                    <a:ext uri="{FF2B5EF4-FFF2-40B4-BE49-F238E27FC236}">
                      <a16:creationId xmlns:a16="http://schemas.microsoft.com/office/drawing/2014/main" id="{48F7D091-33A7-3871-DF01-B37DF47EBA4F}"/>
                    </a:ext>
                  </a:extLst>
                </p:cNvPr>
                <p:cNvPicPr/>
                <p:nvPr/>
              </p:nvPicPr>
              <p:blipFill>
                <a:blip r:embed="rId31"/>
                <a:stretch>
                  <a:fillRect/>
                </a:stretch>
              </p:blipFill>
              <p:spPr>
                <a:xfrm>
                  <a:off x="3357379" y="2017711"/>
                  <a:ext cx="2170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626C3795-4CE4-2443-D536-34DF6FB8D6DA}"/>
                    </a:ext>
                  </a:extLst>
                </p14:cNvPr>
                <p14:cNvContentPartPr/>
                <p14:nvPr/>
              </p14:nvContentPartPr>
              <p14:xfrm>
                <a:off x="3641419" y="1969831"/>
                <a:ext cx="69840" cy="258480"/>
              </p14:xfrm>
            </p:contentPart>
          </mc:Choice>
          <mc:Fallback>
            <p:pic>
              <p:nvPicPr>
                <p:cNvPr id="24" name="Ink 23">
                  <a:extLst>
                    <a:ext uri="{FF2B5EF4-FFF2-40B4-BE49-F238E27FC236}">
                      <a16:creationId xmlns:a16="http://schemas.microsoft.com/office/drawing/2014/main" id="{626C3795-4CE4-2443-D536-34DF6FB8D6DA}"/>
                    </a:ext>
                  </a:extLst>
                </p:cNvPr>
                <p:cNvPicPr/>
                <p:nvPr/>
              </p:nvPicPr>
              <p:blipFill>
                <a:blip r:embed="rId33"/>
                <a:stretch>
                  <a:fillRect/>
                </a:stretch>
              </p:blipFill>
              <p:spPr>
                <a:xfrm>
                  <a:off x="3637099" y="1965511"/>
                  <a:ext cx="784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7A632DA8-8283-9615-9ACB-9B2856296D46}"/>
                    </a:ext>
                  </a:extLst>
                </p14:cNvPr>
                <p14:cNvContentPartPr/>
                <p14:nvPr/>
              </p14:nvContentPartPr>
              <p14:xfrm>
                <a:off x="3801619" y="2081791"/>
                <a:ext cx="56160" cy="123120"/>
              </p14:xfrm>
            </p:contentPart>
          </mc:Choice>
          <mc:Fallback>
            <p:pic>
              <p:nvPicPr>
                <p:cNvPr id="25" name="Ink 24">
                  <a:extLst>
                    <a:ext uri="{FF2B5EF4-FFF2-40B4-BE49-F238E27FC236}">
                      <a16:creationId xmlns:a16="http://schemas.microsoft.com/office/drawing/2014/main" id="{7A632DA8-8283-9615-9ACB-9B2856296D46}"/>
                    </a:ext>
                  </a:extLst>
                </p:cNvPr>
                <p:cNvPicPr/>
                <p:nvPr/>
              </p:nvPicPr>
              <p:blipFill>
                <a:blip r:embed="rId35"/>
                <a:stretch>
                  <a:fillRect/>
                </a:stretch>
              </p:blipFill>
              <p:spPr>
                <a:xfrm>
                  <a:off x="3797299" y="2077471"/>
                  <a:ext cx="648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9D7E7219-012B-DF0C-25DD-8CB004C33670}"/>
                    </a:ext>
                  </a:extLst>
                </p14:cNvPr>
                <p14:cNvContentPartPr/>
                <p14:nvPr/>
              </p14:nvContentPartPr>
              <p14:xfrm>
                <a:off x="3806659" y="2127511"/>
                <a:ext cx="93960" cy="32400"/>
              </p14:xfrm>
            </p:contentPart>
          </mc:Choice>
          <mc:Fallback>
            <p:pic>
              <p:nvPicPr>
                <p:cNvPr id="26" name="Ink 25">
                  <a:extLst>
                    <a:ext uri="{FF2B5EF4-FFF2-40B4-BE49-F238E27FC236}">
                      <a16:creationId xmlns:a16="http://schemas.microsoft.com/office/drawing/2014/main" id="{9D7E7219-012B-DF0C-25DD-8CB004C33670}"/>
                    </a:ext>
                  </a:extLst>
                </p:cNvPr>
                <p:cNvPicPr/>
                <p:nvPr/>
              </p:nvPicPr>
              <p:blipFill>
                <a:blip r:embed="rId37"/>
                <a:stretch>
                  <a:fillRect/>
                </a:stretch>
              </p:blipFill>
              <p:spPr>
                <a:xfrm>
                  <a:off x="3802339" y="2123191"/>
                  <a:ext cx="1026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5B3F3416-B108-C815-0DC6-448051A18E1E}"/>
                    </a:ext>
                  </a:extLst>
                </p14:cNvPr>
                <p14:cNvContentPartPr/>
                <p14:nvPr/>
              </p14:nvContentPartPr>
              <p14:xfrm>
                <a:off x="3898819" y="2011951"/>
                <a:ext cx="39240" cy="192240"/>
              </p14:xfrm>
            </p:contentPart>
          </mc:Choice>
          <mc:Fallback>
            <p:pic>
              <p:nvPicPr>
                <p:cNvPr id="27" name="Ink 26">
                  <a:extLst>
                    <a:ext uri="{FF2B5EF4-FFF2-40B4-BE49-F238E27FC236}">
                      <a16:creationId xmlns:a16="http://schemas.microsoft.com/office/drawing/2014/main" id="{5B3F3416-B108-C815-0DC6-448051A18E1E}"/>
                    </a:ext>
                  </a:extLst>
                </p:cNvPr>
                <p:cNvPicPr/>
                <p:nvPr/>
              </p:nvPicPr>
              <p:blipFill>
                <a:blip r:embed="rId39"/>
                <a:stretch>
                  <a:fillRect/>
                </a:stretch>
              </p:blipFill>
              <p:spPr>
                <a:xfrm>
                  <a:off x="3894499" y="2007631"/>
                  <a:ext cx="478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36BB46B3-6C15-A0EA-8035-E30700E6694A}"/>
                    </a:ext>
                  </a:extLst>
                </p14:cNvPr>
                <p14:cNvContentPartPr/>
                <p14:nvPr/>
              </p14:nvContentPartPr>
              <p14:xfrm>
                <a:off x="3476899" y="2242711"/>
                <a:ext cx="93600" cy="966600"/>
              </p14:xfrm>
            </p:contentPart>
          </mc:Choice>
          <mc:Fallback>
            <p:pic>
              <p:nvPicPr>
                <p:cNvPr id="28" name="Ink 27">
                  <a:extLst>
                    <a:ext uri="{FF2B5EF4-FFF2-40B4-BE49-F238E27FC236}">
                      <a16:creationId xmlns:a16="http://schemas.microsoft.com/office/drawing/2014/main" id="{36BB46B3-6C15-A0EA-8035-E30700E6694A}"/>
                    </a:ext>
                  </a:extLst>
                </p:cNvPr>
                <p:cNvPicPr/>
                <p:nvPr/>
              </p:nvPicPr>
              <p:blipFill>
                <a:blip r:embed="rId41"/>
                <a:stretch>
                  <a:fillRect/>
                </a:stretch>
              </p:blipFill>
              <p:spPr>
                <a:xfrm>
                  <a:off x="3472579" y="2238391"/>
                  <a:ext cx="102240" cy="975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E1BA20DC-3CC3-C069-10DD-8D57FF3EEED6}"/>
                    </a:ext>
                  </a:extLst>
                </p14:cNvPr>
                <p14:cNvContentPartPr/>
                <p14:nvPr/>
              </p14:nvContentPartPr>
              <p14:xfrm>
                <a:off x="3410659" y="3117511"/>
                <a:ext cx="187200" cy="120960"/>
              </p14:xfrm>
            </p:contentPart>
          </mc:Choice>
          <mc:Fallback>
            <p:pic>
              <p:nvPicPr>
                <p:cNvPr id="29" name="Ink 28">
                  <a:extLst>
                    <a:ext uri="{FF2B5EF4-FFF2-40B4-BE49-F238E27FC236}">
                      <a16:creationId xmlns:a16="http://schemas.microsoft.com/office/drawing/2014/main" id="{E1BA20DC-3CC3-C069-10DD-8D57FF3EEED6}"/>
                    </a:ext>
                  </a:extLst>
                </p:cNvPr>
                <p:cNvPicPr/>
                <p:nvPr/>
              </p:nvPicPr>
              <p:blipFill>
                <a:blip r:embed="rId43"/>
                <a:stretch>
                  <a:fillRect/>
                </a:stretch>
              </p:blipFill>
              <p:spPr>
                <a:xfrm>
                  <a:off x="3406339" y="3113191"/>
                  <a:ext cx="195840" cy="129600"/>
                </a:xfrm>
                <a:prstGeom prst="rect">
                  <a:avLst/>
                </a:prstGeom>
              </p:spPr>
            </p:pic>
          </mc:Fallback>
        </mc:AlternateContent>
      </p:grpSp>
      <p:grpSp>
        <p:nvGrpSpPr>
          <p:cNvPr id="38" name="Group 37">
            <a:extLst>
              <a:ext uri="{FF2B5EF4-FFF2-40B4-BE49-F238E27FC236}">
                <a16:creationId xmlns:a16="http://schemas.microsoft.com/office/drawing/2014/main" id="{8A90ADF8-1356-FD63-8C2E-9E53DABFDE37}"/>
              </a:ext>
            </a:extLst>
          </p:cNvPr>
          <p:cNvGrpSpPr/>
          <p:nvPr/>
        </p:nvGrpSpPr>
        <p:grpSpPr>
          <a:xfrm>
            <a:off x="2937259" y="3427111"/>
            <a:ext cx="1161360" cy="496800"/>
            <a:chOff x="2937259" y="3427111"/>
            <a:chExt cx="1161360" cy="496800"/>
          </a:xfrm>
        </p:grpSpPr>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661F4B53-6C60-793F-359F-4CE0BD9CDF1D}"/>
                    </a:ext>
                  </a:extLst>
                </p14:cNvPr>
                <p14:cNvContentPartPr/>
                <p14:nvPr/>
              </p14:nvContentPartPr>
              <p14:xfrm>
                <a:off x="2937259" y="3515671"/>
                <a:ext cx="146880" cy="129240"/>
              </p14:xfrm>
            </p:contentPart>
          </mc:Choice>
          <mc:Fallback>
            <p:pic>
              <p:nvPicPr>
                <p:cNvPr id="30" name="Ink 29">
                  <a:extLst>
                    <a:ext uri="{FF2B5EF4-FFF2-40B4-BE49-F238E27FC236}">
                      <a16:creationId xmlns:a16="http://schemas.microsoft.com/office/drawing/2014/main" id="{661F4B53-6C60-793F-359F-4CE0BD9CDF1D}"/>
                    </a:ext>
                  </a:extLst>
                </p:cNvPr>
                <p:cNvPicPr/>
                <p:nvPr/>
              </p:nvPicPr>
              <p:blipFill>
                <a:blip r:embed="rId45"/>
                <a:stretch>
                  <a:fillRect/>
                </a:stretch>
              </p:blipFill>
              <p:spPr>
                <a:xfrm>
                  <a:off x="2932939" y="3511351"/>
                  <a:ext cx="1555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78651C79-7723-C634-B012-7C92FD68F2DF}"/>
                    </a:ext>
                  </a:extLst>
                </p14:cNvPr>
                <p14:cNvContentPartPr/>
                <p14:nvPr/>
              </p14:nvContentPartPr>
              <p14:xfrm>
                <a:off x="3157939" y="3427111"/>
                <a:ext cx="75960" cy="368280"/>
              </p14:xfrm>
            </p:contentPart>
          </mc:Choice>
          <mc:Fallback>
            <p:pic>
              <p:nvPicPr>
                <p:cNvPr id="31" name="Ink 30">
                  <a:extLst>
                    <a:ext uri="{FF2B5EF4-FFF2-40B4-BE49-F238E27FC236}">
                      <a16:creationId xmlns:a16="http://schemas.microsoft.com/office/drawing/2014/main" id="{78651C79-7723-C634-B012-7C92FD68F2DF}"/>
                    </a:ext>
                  </a:extLst>
                </p:cNvPr>
                <p:cNvPicPr/>
                <p:nvPr/>
              </p:nvPicPr>
              <p:blipFill>
                <a:blip r:embed="rId47"/>
                <a:stretch>
                  <a:fillRect/>
                </a:stretch>
              </p:blipFill>
              <p:spPr>
                <a:xfrm>
                  <a:off x="3153619" y="3422791"/>
                  <a:ext cx="8460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4DBC88B4-7D05-2E71-C3DE-323FF86208A2}"/>
                    </a:ext>
                  </a:extLst>
                </p14:cNvPr>
                <p14:cNvContentPartPr/>
                <p14:nvPr/>
              </p14:nvContentPartPr>
              <p14:xfrm>
                <a:off x="3269179" y="3517471"/>
                <a:ext cx="71640" cy="245160"/>
              </p14:xfrm>
            </p:contentPart>
          </mc:Choice>
          <mc:Fallback>
            <p:pic>
              <p:nvPicPr>
                <p:cNvPr id="32" name="Ink 31">
                  <a:extLst>
                    <a:ext uri="{FF2B5EF4-FFF2-40B4-BE49-F238E27FC236}">
                      <a16:creationId xmlns:a16="http://schemas.microsoft.com/office/drawing/2014/main" id="{4DBC88B4-7D05-2E71-C3DE-323FF86208A2}"/>
                    </a:ext>
                  </a:extLst>
                </p:cNvPr>
                <p:cNvPicPr/>
                <p:nvPr/>
              </p:nvPicPr>
              <p:blipFill>
                <a:blip r:embed="rId49"/>
                <a:stretch>
                  <a:fillRect/>
                </a:stretch>
              </p:blipFill>
              <p:spPr>
                <a:xfrm>
                  <a:off x="3264859" y="3513151"/>
                  <a:ext cx="8028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9E57B1CF-F313-0CE2-1DD1-2F5EF79EE223}"/>
                    </a:ext>
                  </a:extLst>
                </p14:cNvPr>
                <p14:cNvContentPartPr/>
                <p14:nvPr/>
              </p14:nvContentPartPr>
              <p14:xfrm>
                <a:off x="3258739" y="3630151"/>
                <a:ext cx="103680" cy="10800"/>
              </p14:xfrm>
            </p:contentPart>
          </mc:Choice>
          <mc:Fallback>
            <p:pic>
              <p:nvPicPr>
                <p:cNvPr id="33" name="Ink 32">
                  <a:extLst>
                    <a:ext uri="{FF2B5EF4-FFF2-40B4-BE49-F238E27FC236}">
                      <a16:creationId xmlns:a16="http://schemas.microsoft.com/office/drawing/2014/main" id="{9E57B1CF-F313-0CE2-1DD1-2F5EF79EE223}"/>
                    </a:ext>
                  </a:extLst>
                </p:cNvPr>
                <p:cNvPicPr/>
                <p:nvPr/>
              </p:nvPicPr>
              <p:blipFill>
                <a:blip r:embed="rId51"/>
                <a:stretch>
                  <a:fillRect/>
                </a:stretch>
              </p:blipFill>
              <p:spPr>
                <a:xfrm>
                  <a:off x="3254419" y="3625831"/>
                  <a:ext cx="1123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D4585164-5642-8D36-A7FA-4DD3C0C32AAA}"/>
                    </a:ext>
                  </a:extLst>
                </p14:cNvPr>
                <p14:cNvContentPartPr/>
                <p14:nvPr/>
              </p14:nvContentPartPr>
              <p14:xfrm>
                <a:off x="3366019" y="3467071"/>
                <a:ext cx="119520" cy="353520"/>
              </p14:xfrm>
            </p:contentPart>
          </mc:Choice>
          <mc:Fallback>
            <p:pic>
              <p:nvPicPr>
                <p:cNvPr id="34" name="Ink 33">
                  <a:extLst>
                    <a:ext uri="{FF2B5EF4-FFF2-40B4-BE49-F238E27FC236}">
                      <a16:creationId xmlns:a16="http://schemas.microsoft.com/office/drawing/2014/main" id="{D4585164-5642-8D36-A7FA-4DD3C0C32AAA}"/>
                    </a:ext>
                  </a:extLst>
                </p:cNvPr>
                <p:cNvPicPr/>
                <p:nvPr/>
              </p:nvPicPr>
              <p:blipFill>
                <a:blip r:embed="rId53"/>
                <a:stretch>
                  <a:fillRect/>
                </a:stretch>
              </p:blipFill>
              <p:spPr>
                <a:xfrm>
                  <a:off x="3361699" y="3462751"/>
                  <a:ext cx="1281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686338F9-8B36-3B22-376A-0F6CBEDD186B}"/>
                    </a:ext>
                  </a:extLst>
                </p14:cNvPr>
                <p14:cNvContentPartPr/>
                <p14:nvPr/>
              </p14:nvContentPartPr>
              <p14:xfrm>
                <a:off x="2968579" y="3915271"/>
                <a:ext cx="405000" cy="8640"/>
              </p14:xfrm>
            </p:contentPart>
          </mc:Choice>
          <mc:Fallback>
            <p:pic>
              <p:nvPicPr>
                <p:cNvPr id="35" name="Ink 34">
                  <a:extLst>
                    <a:ext uri="{FF2B5EF4-FFF2-40B4-BE49-F238E27FC236}">
                      <a16:creationId xmlns:a16="http://schemas.microsoft.com/office/drawing/2014/main" id="{686338F9-8B36-3B22-376A-0F6CBEDD186B}"/>
                    </a:ext>
                  </a:extLst>
                </p:cNvPr>
                <p:cNvPicPr/>
                <p:nvPr/>
              </p:nvPicPr>
              <p:blipFill>
                <a:blip r:embed="rId55"/>
                <a:stretch>
                  <a:fillRect/>
                </a:stretch>
              </p:blipFill>
              <p:spPr>
                <a:xfrm>
                  <a:off x="2964259" y="3910951"/>
                  <a:ext cx="41364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BF8C2F6D-295A-3E6F-2FBE-064169BC5933}"/>
                    </a:ext>
                  </a:extLst>
                </p14:cNvPr>
                <p14:cNvContentPartPr/>
                <p14:nvPr/>
              </p14:nvContentPartPr>
              <p14:xfrm>
                <a:off x="3624139" y="3561031"/>
                <a:ext cx="474480" cy="74520"/>
              </p14:xfrm>
            </p:contentPart>
          </mc:Choice>
          <mc:Fallback>
            <p:pic>
              <p:nvPicPr>
                <p:cNvPr id="36" name="Ink 35">
                  <a:extLst>
                    <a:ext uri="{FF2B5EF4-FFF2-40B4-BE49-F238E27FC236}">
                      <a16:creationId xmlns:a16="http://schemas.microsoft.com/office/drawing/2014/main" id="{BF8C2F6D-295A-3E6F-2FBE-064169BC5933}"/>
                    </a:ext>
                  </a:extLst>
                </p:cNvPr>
                <p:cNvPicPr/>
                <p:nvPr/>
              </p:nvPicPr>
              <p:blipFill>
                <a:blip r:embed="rId57"/>
                <a:stretch>
                  <a:fillRect/>
                </a:stretch>
              </p:blipFill>
              <p:spPr>
                <a:xfrm>
                  <a:off x="3619819" y="3556711"/>
                  <a:ext cx="4831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EC2E5295-4EB4-AB2E-80C8-7271DC9096A1}"/>
                    </a:ext>
                  </a:extLst>
                </p14:cNvPr>
                <p14:cNvContentPartPr/>
                <p14:nvPr/>
              </p14:nvContentPartPr>
              <p14:xfrm>
                <a:off x="3963259" y="3495871"/>
                <a:ext cx="124920" cy="154080"/>
              </p14:xfrm>
            </p:contentPart>
          </mc:Choice>
          <mc:Fallback>
            <p:pic>
              <p:nvPicPr>
                <p:cNvPr id="37" name="Ink 36">
                  <a:extLst>
                    <a:ext uri="{FF2B5EF4-FFF2-40B4-BE49-F238E27FC236}">
                      <a16:creationId xmlns:a16="http://schemas.microsoft.com/office/drawing/2014/main" id="{EC2E5295-4EB4-AB2E-80C8-7271DC9096A1}"/>
                    </a:ext>
                  </a:extLst>
                </p:cNvPr>
                <p:cNvPicPr/>
                <p:nvPr/>
              </p:nvPicPr>
              <p:blipFill>
                <a:blip r:embed="rId59"/>
                <a:stretch>
                  <a:fillRect/>
                </a:stretch>
              </p:blipFill>
              <p:spPr>
                <a:xfrm>
                  <a:off x="3958939" y="3491551"/>
                  <a:ext cx="133560" cy="162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9BE6BE66-EAA1-C6C1-4744-FBD24CF14BB5}"/>
                  </a:ext>
                </a:extLst>
              </p14:cNvPr>
              <p14:cNvContentPartPr/>
              <p14:nvPr/>
            </p14:nvContentPartPr>
            <p14:xfrm>
              <a:off x="2217979" y="1121311"/>
              <a:ext cx="360" cy="360"/>
            </p14:xfrm>
          </p:contentPart>
        </mc:Choice>
        <mc:Fallback>
          <p:pic>
            <p:nvPicPr>
              <p:cNvPr id="40" name="Ink 39">
                <a:extLst>
                  <a:ext uri="{FF2B5EF4-FFF2-40B4-BE49-F238E27FC236}">
                    <a16:creationId xmlns:a16="http://schemas.microsoft.com/office/drawing/2014/main" id="{9BE6BE66-EAA1-C6C1-4744-FBD24CF14BB5}"/>
                  </a:ext>
                </a:extLst>
              </p:cNvPr>
              <p:cNvPicPr/>
              <p:nvPr/>
            </p:nvPicPr>
            <p:blipFill>
              <a:blip r:embed="rId61"/>
              <a:stretch>
                <a:fillRect/>
              </a:stretch>
            </p:blipFill>
            <p:spPr>
              <a:xfrm>
                <a:off x="2213659" y="1116991"/>
                <a:ext cx="9000" cy="9000"/>
              </a:xfrm>
              <a:prstGeom prst="rect">
                <a:avLst/>
              </a:prstGeom>
            </p:spPr>
          </p:pic>
        </mc:Fallback>
      </mc:AlternateContent>
      <p:sp>
        <p:nvSpPr>
          <p:cNvPr id="42" name="TextBox 41">
            <a:extLst>
              <a:ext uri="{FF2B5EF4-FFF2-40B4-BE49-F238E27FC236}">
                <a16:creationId xmlns:a16="http://schemas.microsoft.com/office/drawing/2014/main" id="{CE9C8B97-FCDB-B657-4B32-CFFCFAADDB2F}"/>
              </a:ext>
            </a:extLst>
          </p:cNvPr>
          <p:cNvSpPr txBox="1"/>
          <p:nvPr/>
        </p:nvSpPr>
        <p:spPr>
          <a:xfrm>
            <a:off x="4877946" y="3270719"/>
            <a:ext cx="1282222" cy="2246769"/>
          </a:xfrm>
          <a:prstGeom prst="rect">
            <a:avLst/>
          </a:prstGeom>
          <a:noFill/>
        </p:spPr>
        <p:txBody>
          <a:bodyPr wrap="square">
            <a:spAutoFit/>
          </a:bodyPr>
          <a:lstStyle/>
          <a:p>
            <a:r>
              <a:rPr lang="en-US" sz="1400" dirty="0"/>
              <a:t>With time, the host is used to the virus, so at later times, the rate of these transfer will change (decrease, as a defense mechanism)</a:t>
            </a:r>
          </a:p>
        </p:txBody>
      </p:sp>
    </p:spTree>
    <p:extLst>
      <p:ext uri="{BB962C8B-B14F-4D97-AF65-F5344CB8AC3E}">
        <p14:creationId xmlns:p14="http://schemas.microsoft.com/office/powerpoint/2010/main" val="125271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ECF8-FCF1-A5AD-1B4D-54564E45C122}"/>
              </a:ext>
            </a:extLst>
          </p:cNvPr>
          <p:cNvSpPr>
            <a:spLocks noGrp="1"/>
          </p:cNvSpPr>
          <p:nvPr>
            <p:ph type="title"/>
          </p:nvPr>
        </p:nvSpPr>
        <p:spPr>
          <a:xfrm>
            <a:off x="838200" y="365125"/>
            <a:ext cx="10515600" cy="452139"/>
          </a:xfrm>
        </p:spPr>
        <p:txBody>
          <a:bodyPr>
            <a:normAutofit fontScale="90000"/>
          </a:bodyPr>
          <a:lstStyle/>
          <a:p>
            <a:r>
              <a:rPr lang="en-US" sz="3200" dirty="0">
                <a:solidFill>
                  <a:srgbClr val="000000"/>
                </a:solidFill>
                <a:cs typeface="Calibri Light"/>
              </a:rPr>
              <a:t>Repairing damaged DNA:</a:t>
            </a:r>
          </a:p>
        </p:txBody>
      </p:sp>
      <p:sp>
        <p:nvSpPr>
          <p:cNvPr id="5" name="Content Placeholder 2">
            <a:extLst>
              <a:ext uri="{FF2B5EF4-FFF2-40B4-BE49-F238E27FC236}">
                <a16:creationId xmlns:a16="http://schemas.microsoft.com/office/drawing/2014/main" id="{9BE0B0D6-FB40-D3EB-6ADC-C88D07BDBDBD}"/>
              </a:ext>
            </a:extLst>
          </p:cNvPr>
          <p:cNvSpPr>
            <a:spLocks noGrp="1"/>
          </p:cNvSpPr>
          <p:nvPr>
            <p:ph idx="1"/>
          </p:nvPr>
        </p:nvSpPr>
        <p:spPr>
          <a:xfrm>
            <a:off x="920870" y="1020493"/>
            <a:ext cx="10515600" cy="4351338"/>
          </a:xfrm>
        </p:spPr>
        <p:txBody>
          <a:bodyPr vert="horz" lIns="91440" tIns="45720" rIns="91440" bIns="45720" rtlCol="0" anchor="t">
            <a:normAutofit/>
          </a:bodyPr>
          <a:lstStyle/>
          <a:p>
            <a:endParaRPr lang="en-US" sz="1600" dirty="0">
              <a:cs typeface="Calibri"/>
            </a:endParaRPr>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439B6DAF-8210-472D-F17E-96E12E698BC5}"/>
                  </a:ext>
                </a:extLst>
              </p14:cNvPr>
              <p14:cNvContentPartPr/>
              <p14:nvPr/>
            </p14:nvContentPartPr>
            <p14:xfrm>
              <a:off x="5117059" y="2171071"/>
              <a:ext cx="385920" cy="353520"/>
            </p14:xfrm>
          </p:contentPart>
        </mc:Choice>
        <mc:Fallback>
          <p:pic>
            <p:nvPicPr>
              <p:cNvPr id="15" name="Ink 14">
                <a:extLst>
                  <a:ext uri="{FF2B5EF4-FFF2-40B4-BE49-F238E27FC236}">
                    <a16:creationId xmlns:a16="http://schemas.microsoft.com/office/drawing/2014/main" id="{439B6DAF-8210-472D-F17E-96E12E698BC5}"/>
                  </a:ext>
                </a:extLst>
              </p:cNvPr>
              <p:cNvPicPr/>
              <p:nvPr/>
            </p:nvPicPr>
            <p:blipFill>
              <a:blip r:embed="rId3"/>
              <a:stretch>
                <a:fillRect/>
              </a:stretch>
            </p:blipFill>
            <p:spPr>
              <a:xfrm>
                <a:off x="5112739" y="2166751"/>
                <a:ext cx="3945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97FF4A0-76FF-FFE3-FEA5-68718D547887}"/>
                  </a:ext>
                </a:extLst>
              </p14:cNvPr>
              <p14:cNvContentPartPr/>
              <p14:nvPr/>
            </p14:nvContentPartPr>
            <p14:xfrm>
              <a:off x="1721179" y="1880191"/>
              <a:ext cx="291240" cy="344880"/>
            </p14:xfrm>
          </p:contentPart>
        </mc:Choice>
        <mc:Fallback>
          <p:pic>
            <p:nvPicPr>
              <p:cNvPr id="3" name="Ink 2">
                <a:extLst>
                  <a:ext uri="{FF2B5EF4-FFF2-40B4-BE49-F238E27FC236}">
                    <a16:creationId xmlns:a16="http://schemas.microsoft.com/office/drawing/2014/main" id="{997FF4A0-76FF-FFE3-FEA5-68718D547887}"/>
                  </a:ext>
                </a:extLst>
              </p:cNvPr>
              <p:cNvPicPr/>
              <p:nvPr/>
            </p:nvPicPr>
            <p:blipFill>
              <a:blip r:embed="rId5"/>
              <a:stretch>
                <a:fillRect/>
              </a:stretch>
            </p:blipFill>
            <p:spPr>
              <a:xfrm>
                <a:off x="1716859" y="1875871"/>
                <a:ext cx="29988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3D50207-B501-974D-15F3-501FDE7162DA}"/>
                  </a:ext>
                </a:extLst>
              </p14:cNvPr>
              <p14:cNvContentPartPr/>
              <p14:nvPr/>
            </p14:nvContentPartPr>
            <p14:xfrm>
              <a:off x="2116819" y="2055871"/>
              <a:ext cx="603000" cy="41040"/>
            </p14:xfrm>
          </p:contentPart>
        </mc:Choice>
        <mc:Fallback>
          <p:pic>
            <p:nvPicPr>
              <p:cNvPr id="4" name="Ink 3">
                <a:extLst>
                  <a:ext uri="{FF2B5EF4-FFF2-40B4-BE49-F238E27FC236}">
                    <a16:creationId xmlns:a16="http://schemas.microsoft.com/office/drawing/2014/main" id="{73D50207-B501-974D-15F3-501FDE7162DA}"/>
                  </a:ext>
                </a:extLst>
              </p:cNvPr>
              <p:cNvPicPr/>
              <p:nvPr/>
            </p:nvPicPr>
            <p:blipFill>
              <a:blip r:embed="rId7"/>
              <a:stretch>
                <a:fillRect/>
              </a:stretch>
            </p:blipFill>
            <p:spPr>
              <a:xfrm>
                <a:off x="2112499" y="2051551"/>
                <a:ext cx="6116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DC34B235-195E-F8AD-B922-676B81E00BEB}"/>
                  </a:ext>
                </a:extLst>
              </p14:cNvPr>
              <p14:cNvContentPartPr/>
              <p14:nvPr/>
            </p14:nvContentPartPr>
            <p14:xfrm>
              <a:off x="2620819" y="2029591"/>
              <a:ext cx="110520" cy="266760"/>
            </p14:xfrm>
          </p:contentPart>
        </mc:Choice>
        <mc:Fallback>
          <p:pic>
            <p:nvPicPr>
              <p:cNvPr id="6" name="Ink 5">
                <a:extLst>
                  <a:ext uri="{FF2B5EF4-FFF2-40B4-BE49-F238E27FC236}">
                    <a16:creationId xmlns:a16="http://schemas.microsoft.com/office/drawing/2014/main" id="{DC34B235-195E-F8AD-B922-676B81E00BEB}"/>
                  </a:ext>
                </a:extLst>
              </p:cNvPr>
              <p:cNvPicPr/>
              <p:nvPr/>
            </p:nvPicPr>
            <p:blipFill>
              <a:blip r:embed="rId9"/>
              <a:stretch>
                <a:fillRect/>
              </a:stretch>
            </p:blipFill>
            <p:spPr>
              <a:xfrm>
                <a:off x="2616499" y="2025277"/>
                <a:ext cx="119160" cy="27538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128D6A0-4954-A004-45E6-2D677B1D23D4}"/>
                  </a:ext>
                </a:extLst>
              </p14:cNvPr>
              <p14:cNvContentPartPr/>
              <p14:nvPr/>
            </p14:nvContentPartPr>
            <p14:xfrm>
              <a:off x="2850859" y="2068831"/>
              <a:ext cx="9720" cy="490680"/>
            </p14:xfrm>
          </p:contentPart>
        </mc:Choice>
        <mc:Fallback>
          <p:pic>
            <p:nvPicPr>
              <p:cNvPr id="8" name="Ink 7">
                <a:extLst>
                  <a:ext uri="{FF2B5EF4-FFF2-40B4-BE49-F238E27FC236}">
                    <a16:creationId xmlns:a16="http://schemas.microsoft.com/office/drawing/2014/main" id="{5128D6A0-4954-A004-45E6-2D677B1D23D4}"/>
                  </a:ext>
                </a:extLst>
              </p:cNvPr>
              <p:cNvPicPr/>
              <p:nvPr/>
            </p:nvPicPr>
            <p:blipFill>
              <a:blip r:embed="rId11"/>
              <a:stretch>
                <a:fillRect/>
              </a:stretch>
            </p:blipFill>
            <p:spPr>
              <a:xfrm>
                <a:off x="2846539" y="2064511"/>
                <a:ext cx="1836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5BE017D-5B52-05B2-810C-36CB52BE5E53}"/>
                  </a:ext>
                </a:extLst>
              </p14:cNvPr>
              <p14:cNvContentPartPr/>
              <p14:nvPr/>
            </p14:nvContentPartPr>
            <p14:xfrm>
              <a:off x="2838259" y="2151271"/>
              <a:ext cx="293400" cy="29520"/>
            </p14:xfrm>
          </p:contentPart>
        </mc:Choice>
        <mc:Fallback>
          <p:pic>
            <p:nvPicPr>
              <p:cNvPr id="9" name="Ink 8">
                <a:extLst>
                  <a:ext uri="{FF2B5EF4-FFF2-40B4-BE49-F238E27FC236}">
                    <a16:creationId xmlns:a16="http://schemas.microsoft.com/office/drawing/2014/main" id="{05BE017D-5B52-05B2-810C-36CB52BE5E53}"/>
                  </a:ext>
                </a:extLst>
              </p:cNvPr>
              <p:cNvPicPr/>
              <p:nvPr/>
            </p:nvPicPr>
            <p:blipFill>
              <a:blip r:embed="rId13"/>
              <a:stretch>
                <a:fillRect/>
              </a:stretch>
            </p:blipFill>
            <p:spPr>
              <a:xfrm>
                <a:off x="2833939" y="2146951"/>
                <a:ext cx="3020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AD431F90-21B0-E964-28DC-11D95B3EAF01}"/>
                  </a:ext>
                </a:extLst>
              </p14:cNvPr>
              <p14:cNvContentPartPr/>
              <p14:nvPr/>
            </p14:nvContentPartPr>
            <p14:xfrm>
              <a:off x="2872459" y="2360071"/>
              <a:ext cx="188640" cy="11520"/>
            </p14:xfrm>
          </p:contentPart>
        </mc:Choice>
        <mc:Fallback>
          <p:pic>
            <p:nvPicPr>
              <p:cNvPr id="10" name="Ink 9">
                <a:extLst>
                  <a:ext uri="{FF2B5EF4-FFF2-40B4-BE49-F238E27FC236}">
                    <a16:creationId xmlns:a16="http://schemas.microsoft.com/office/drawing/2014/main" id="{AD431F90-21B0-E964-28DC-11D95B3EAF01}"/>
                  </a:ext>
                </a:extLst>
              </p:cNvPr>
              <p:cNvPicPr/>
              <p:nvPr/>
            </p:nvPicPr>
            <p:blipFill>
              <a:blip r:embed="rId15"/>
              <a:stretch>
                <a:fillRect/>
              </a:stretch>
            </p:blipFill>
            <p:spPr>
              <a:xfrm>
                <a:off x="2868147" y="2355751"/>
                <a:ext cx="197264"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BFDDE0CA-3C35-9323-7BF2-14368EDF3837}"/>
                  </a:ext>
                </a:extLst>
              </p14:cNvPr>
              <p14:cNvContentPartPr/>
              <p14:nvPr/>
            </p14:nvContentPartPr>
            <p14:xfrm>
              <a:off x="2773459" y="2627551"/>
              <a:ext cx="271080" cy="27000"/>
            </p14:xfrm>
          </p:contentPart>
        </mc:Choice>
        <mc:Fallback>
          <p:pic>
            <p:nvPicPr>
              <p:cNvPr id="11" name="Ink 10">
                <a:extLst>
                  <a:ext uri="{FF2B5EF4-FFF2-40B4-BE49-F238E27FC236}">
                    <a16:creationId xmlns:a16="http://schemas.microsoft.com/office/drawing/2014/main" id="{BFDDE0CA-3C35-9323-7BF2-14368EDF3837}"/>
                  </a:ext>
                </a:extLst>
              </p:cNvPr>
              <p:cNvPicPr/>
              <p:nvPr/>
            </p:nvPicPr>
            <p:blipFill>
              <a:blip r:embed="rId17"/>
              <a:stretch>
                <a:fillRect/>
              </a:stretch>
            </p:blipFill>
            <p:spPr>
              <a:xfrm>
                <a:off x="2769139" y="2623231"/>
                <a:ext cx="2797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94C52A3E-50E3-620D-6B22-D28335C72F8F}"/>
                  </a:ext>
                </a:extLst>
              </p14:cNvPr>
              <p14:cNvContentPartPr/>
              <p14:nvPr/>
            </p14:nvContentPartPr>
            <p14:xfrm>
              <a:off x="2220859" y="1791991"/>
              <a:ext cx="151560" cy="174960"/>
            </p14:xfrm>
          </p:contentPart>
        </mc:Choice>
        <mc:Fallback>
          <p:pic>
            <p:nvPicPr>
              <p:cNvPr id="18" name="Ink 17">
                <a:extLst>
                  <a:ext uri="{FF2B5EF4-FFF2-40B4-BE49-F238E27FC236}">
                    <a16:creationId xmlns:a16="http://schemas.microsoft.com/office/drawing/2014/main" id="{94C52A3E-50E3-620D-6B22-D28335C72F8F}"/>
                  </a:ext>
                </a:extLst>
              </p:cNvPr>
              <p:cNvPicPr/>
              <p:nvPr/>
            </p:nvPicPr>
            <p:blipFill>
              <a:blip r:embed="rId19"/>
              <a:stretch>
                <a:fillRect/>
              </a:stretch>
            </p:blipFill>
            <p:spPr>
              <a:xfrm>
                <a:off x="2216549" y="1787671"/>
                <a:ext cx="160180" cy="183600"/>
              </a:xfrm>
              <a:prstGeom prst="rect">
                <a:avLst/>
              </a:prstGeom>
            </p:spPr>
          </p:pic>
        </mc:Fallback>
      </mc:AlternateContent>
      <p:grpSp>
        <p:nvGrpSpPr>
          <p:cNvPr id="39" name="Group 38">
            <a:extLst>
              <a:ext uri="{FF2B5EF4-FFF2-40B4-BE49-F238E27FC236}">
                <a16:creationId xmlns:a16="http://schemas.microsoft.com/office/drawing/2014/main" id="{EF42D21C-86DD-D046-F782-2CB1B0340C3D}"/>
              </a:ext>
            </a:extLst>
          </p:cNvPr>
          <p:cNvGrpSpPr/>
          <p:nvPr/>
        </p:nvGrpSpPr>
        <p:grpSpPr>
          <a:xfrm>
            <a:off x="3361699" y="1969831"/>
            <a:ext cx="1080000" cy="1268640"/>
            <a:chOff x="3361699" y="1969831"/>
            <a:chExt cx="1080000" cy="1268640"/>
          </a:xfrm>
        </p:grpSpPr>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9E762189-CADB-D20B-D604-51C6D0E387AF}"/>
                    </a:ext>
                  </a:extLst>
                </p14:cNvPr>
                <p14:cNvContentPartPr/>
                <p14:nvPr/>
              </p14:nvContentPartPr>
              <p14:xfrm>
                <a:off x="4130299" y="2132551"/>
                <a:ext cx="275400" cy="4320"/>
              </p14:xfrm>
            </p:contentPart>
          </mc:Choice>
          <mc:Fallback>
            <p:pic>
              <p:nvPicPr>
                <p:cNvPr id="12" name="Ink 11">
                  <a:extLst>
                    <a:ext uri="{FF2B5EF4-FFF2-40B4-BE49-F238E27FC236}">
                      <a16:creationId xmlns:a16="http://schemas.microsoft.com/office/drawing/2014/main" id="{9E762189-CADB-D20B-D604-51C6D0E387AF}"/>
                    </a:ext>
                  </a:extLst>
                </p:cNvPr>
                <p:cNvPicPr/>
                <p:nvPr/>
              </p:nvPicPr>
              <p:blipFill>
                <a:blip r:embed="rId21"/>
                <a:stretch>
                  <a:fillRect/>
                </a:stretch>
              </p:blipFill>
              <p:spPr>
                <a:xfrm>
                  <a:off x="4125979" y="2127838"/>
                  <a:ext cx="284040" cy="13745"/>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0EFC53F4-7669-A098-37C5-F8DB9136B3C7}"/>
                    </a:ext>
                  </a:extLst>
                </p14:cNvPr>
                <p14:cNvContentPartPr/>
                <p14:nvPr/>
              </p14:nvContentPartPr>
              <p14:xfrm>
                <a:off x="4237219" y="2137231"/>
                <a:ext cx="63720" cy="421200"/>
              </p14:xfrm>
            </p:contentPart>
          </mc:Choice>
          <mc:Fallback>
            <p:pic>
              <p:nvPicPr>
                <p:cNvPr id="13" name="Ink 12">
                  <a:extLst>
                    <a:ext uri="{FF2B5EF4-FFF2-40B4-BE49-F238E27FC236}">
                      <a16:creationId xmlns:a16="http://schemas.microsoft.com/office/drawing/2014/main" id="{0EFC53F4-7669-A098-37C5-F8DB9136B3C7}"/>
                    </a:ext>
                  </a:extLst>
                </p:cNvPr>
                <p:cNvPicPr/>
                <p:nvPr/>
              </p:nvPicPr>
              <p:blipFill>
                <a:blip r:embed="rId23"/>
                <a:stretch>
                  <a:fillRect/>
                </a:stretch>
              </p:blipFill>
              <p:spPr>
                <a:xfrm>
                  <a:off x="4232899" y="2132907"/>
                  <a:ext cx="72360" cy="429847"/>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581414F5-C10D-E97F-C2EB-9AFC9D855644}"/>
                    </a:ext>
                  </a:extLst>
                </p14:cNvPr>
                <p14:cNvContentPartPr/>
                <p14:nvPr/>
              </p14:nvContentPartPr>
              <p14:xfrm>
                <a:off x="4176379" y="2546911"/>
                <a:ext cx="265320" cy="9720"/>
              </p14:xfrm>
            </p:contentPart>
          </mc:Choice>
          <mc:Fallback>
            <p:pic>
              <p:nvPicPr>
                <p:cNvPr id="14" name="Ink 13">
                  <a:extLst>
                    <a:ext uri="{FF2B5EF4-FFF2-40B4-BE49-F238E27FC236}">
                      <a16:creationId xmlns:a16="http://schemas.microsoft.com/office/drawing/2014/main" id="{581414F5-C10D-E97F-C2EB-9AFC9D855644}"/>
                    </a:ext>
                  </a:extLst>
                </p:cNvPr>
                <p:cNvPicPr/>
                <p:nvPr/>
              </p:nvPicPr>
              <p:blipFill>
                <a:blip r:embed="rId25"/>
                <a:stretch>
                  <a:fillRect/>
                </a:stretch>
              </p:blipFill>
              <p:spPr>
                <a:xfrm>
                  <a:off x="4172059" y="2542425"/>
                  <a:ext cx="273960" cy="18692"/>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3E833A6F-BE14-9F1A-1C50-EA5A0867C802}"/>
                    </a:ext>
                  </a:extLst>
                </p14:cNvPr>
                <p14:cNvContentPartPr/>
                <p14:nvPr/>
              </p14:nvContentPartPr>
              <p14:xfrm>
                <a:off x="3457459" y="2289871"/>
                <a:ext cx="473760" cy="26640"/>
              </p14:xfrm>
            </p:contentPart>
          </mc:Choice>
          <mc:Fallback>
            <p:pic>
              <p:nvPicPr>
                <p:cNvPr id="20" name="Ink 19">
                  <a:extLst>
                    <a:ext uri="{FF2B5EF4-FFF2-40B4-BE49-F238E27FC236}">
                      <a16:creationId xmlns:a16="http://schemas.microsoft.com/office/drawing/2014/main" id="{3E833A6F-BE14-9F1A-1C50-EA5A0867C802}"/>
                    </a:ext>
                  </a:extLst>
                </p:cNvPr>
                <p:cNvPicPr/>
                <p:nvPr/>
              </p:nvPicPr>
              <p:blipFill>
                <a:blip r:embed="rId27"/>
                <a:stretch>
                  <a:fillRect/>
                </a:stretch>
              </p:blipFill>
              <p:spPr>
                <a:xfrm>
                  <a:off x="3453139" y="2285551"/>
                  <a:ext cx="4824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DD81F420-6958-B1A5-826F-D8F671519E8F}"/>
                    </a:ext>
                  </a:extLst>
                </p14:cNvPr>
                <p14:cNvContentPartPr/>
                <p14:nvPr/>
              </p14:nvContentPartPr>
              <p14:xfrm>
                <a:off x="3854899" y="2266111"/>
                <a:ext cx="101160" cy="126360"/>
              </p14:xfrm>
            </p:contentPart>
          </mc:Choice>
          <mc:Fallback>
            <p:pic>
              <p:nvPicPr>
                <p:cNvPr id="21" name="Ink 20">
                  <a:extLst>
                    <a:ext uri="{FF2B5EF4-FFF2-40B4-BE49-F238E27FC236}">
                      <a16:creationId xmlns:a16="http://schemas.microsoft.com/office/drawing/2014/main" id="{DD81F420-6958-B1A5-826F-D8F671519E8F}"/>
                    </a:ext>
                  </a:extLst>
                </p:cNvPr>
                <p:cNvPicPr/>
                <p:nvPr/>
              </p:nvPicPr>
              <p:blipFill>
                <a:blip r:embed="rId29"/>
                <a:stretch>
                  <a:fillRect/>
                </a:stretch>
              </p:blipFill>
              <p:spPr>
                <a:xfrm>
                  <a:off x="3850564" y="2261803"/>
                  <a:ext cx="109831" cy="134975"/>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48F7D091-33A7-3871-DF01-B37DF47EBA4F}"/>
                    </a:ext>
                  </a:extLst>
                </p14:cNvPr>
                <p14:cNvContentPartPr/>
                <p14:nvPr/>
              </p14:nvContentPartPr>
              <p14:xfrm>
                <a:off x="3361699" y="2022031"/>
                <a:ext cx="208440" cy="295560"/>
              </p14:xfrm>
            </p:contentPart>
          </mc:Choice>
          <mc:Fallback>
            <p:pic>
              <p:nvPicPr>
                <p:cNvPr id="22" name="Ink 21">
                  <a:extLst>
                    <a:ext uri="{FF2B5EF4-FFF2-40B4-BE49-F238E27FC236}">
                      <a16:creationId xmlns:a16="http://schemas.microsoft.com/office/drawing/2014/main" id="{48F7D091-33A7-3871-DF01-B37DF47EBA4F}"/>
                    </a:ext>
                  </a:extLst>
                </p:cNvPr>
                <p:cNvPicPr/>
                <p:nvPr/>
              </p:nvPicPr>
              <p:blipFill>
                <a:blip r:embed="rId31"/>
                <a:stretch>
                  <a:fillRect/>
                </a:stretch>
              </p:blipFill>
              <p:spPr>
                <a:xfrm>
                  <a:off x="3357379" y="2017711"/>
                  <a:ext cx="2170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626C3795-4CE4-2443-D536-34DF6FB8D6DA}"/>
                    </a:ext>
                  </a:extLst>
                </p14:cNvPr>
                <p14:cNvContentPartPr/>
                <p14:nvPr/>
              </p14:nvContentPartPr>
              <p14:xfrm>
                <a:off x="3641419" y="1969831"/>
                <a:ext cx="69840" cy="258480"/>
              </p14:xfrm>
            </p:contentPart>
          </mc:Choice>
          <mc:Fallback>
            <p:pic>
              <p:nvPicPr>
                <p:cNvPr id="24" name="Ink 23">
                  <a:extLst>
                    <a:ext uri="{FF2B5EF4-FFF2-40B4-BE49-F238E27FC236}">
                      <a16:creationId xmlns:a16="http://schemas.microsoft.com/office/drawing/2014/main" id="{626C3795-4CE4-2443-D536-34DF6FB8D6DA}"/>
                    </a:ext>
                  </a:extLst>
                </p:cNvPr>
                <p:cNvPicPr/>
                <p:nvPr/>
              </p:nvPicPr>
              <p:blipFill>
                <a:blip r:embed="rId33"/>
                <a:stretch>
                  <a:fillRect/>
                </a:stretch>
              </p:blipFill>
              <p:spPr>
                <a:xfrm>
                  <a:off x="3637099" y="1965511"/>
                  <a:ext cx="7848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7A632DA8-8283-9615-9ACB-9B2856296D46}"/>
                    </a:ext>
                  </a:extLst>
                </p14:cNvPr>
                <p14:cNvContentPartPr/>
                <p14:nvPr/>
              </p14:nvContentPartPr>
              <p14:xfrm>
                <a:off x="3801619" y="2081791"/>
                <a:ext cx="56160" cy="123120"/>
              </p14:xfrm>
            </p:contentPart>
          </mc:Choice>
          <mc:Fallback>
            <p:pic>
              <p:nvPicPr>
                <p:cNvPr id="25" name="Ink 24">
                  <a:extLst>
                    <a:ext uri="{FF2B5EF4-FFF2-40B4-BE49-F238E27FC236}">
                      <a16:creationId xmlns:a16="http://schemas.microsoft.com/office/drawing/2014/main" id="{7A632DA8-8283-9615-9ACB-9B2856296D46}"/>
                    </a:ext>
                  </a:extLst>
                </p:cNvPr>
                <p:cNvPicPr/>
                <p:nvPr/>
              </p:nvPicPr>
              <p:blipFill>
                <a:blip r:embed="rId35"/>
                <a:stretch>
                  <a:fillRect/>
                </a:stretch>
              </p:blipFill>
              <p:spPr>
                <a:xfrm>
                  <a:off x="3797327" y="2077458"/>
                  <a:ext cx="64745" cy="131785"/>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9D7E7219-012B-DF0C-25DD-8CB004C33670}"/>
                    </a:ext>
                  </a:extLst>
                </p14:cNvPr>
                <p14:cNvContentPartPr/>
                <p14:nvPr/>
              </p14:nvContentPartPr>
              <p14:xfrm>
                <a:off x="3806659" y="2127511"/>
                <a:ext cx="93960" cy="32400"/>
              </p14:xfrm>
            </p:contentPart>
          </mc:Choice>
          <mc:Fallback>
            <p:pic>
              <p:nvPicPr>
                <p:cNvPr id="26" name="Ink 25">
                  <a:extLst>
                    <a:ext uri="{FF2B5EF4-FFF2-40B4-BE49-F238E27FC236}">
                      <a16:creationId xmlns:a16="http://schemas.microsoft.com/office/drawing/2014/main" id="{9D7E7219-012B-DF0C-25DD-8CB004C33670}"/>
                    </a:ext>
                  </a:extLst>
                </p:cNvPr>
                <p:cNvPicPr/>
                <p:nvPr/>
              </p:nvPicPr>
              <p:blipFill>
                <a:blip r:embed="rId37"/>
                <a:stretch>
                  <a:fillRect/>
                </a:stretch>
              </p:blipFill>
              <p:spPr>
                <a:xfrm>
                  <a:off x="3802339" y="2123191"/>
                  <a:ext cx="1026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5B3F3416-B108-C815-0DC6-448051A18E1E}"/>
                    </a:ext>
                  </a:extLst>
                </p14:cNvPr>
                <p14:cNvContentPartPr/>
                <p14:nvPr/>
              </p14:nvContentPartPr>
              <p14:xfrm>
                <a:off x="3898819" y="2011951"/>
                <a:ext cx="39240" cy="192240"/>
              </p14:xfrm>
            </p:contentPart>
          </mc:Choice>
          <mc:Fallback>
            <p:pic>
              <p:nvPicPr>
                <p:cNvPr id="27" name="Ink 26">
                  <a:extLst>
                    <a:ext uri="{FF2B5EF4-FFF2-40B4-BE49-F238E27FC236}">
                      <a16:creationId xmlns:a16="http://schemas.microsoft.com/office/drawing/2014/main" id="{5B3F3416-B108-C815-0DC6-448051A18E1E}"/>
                    </a:ext>
                  </a:extLst>
                </p:cNvPr>
                <p:cNvPicPr/>
                <p:nvPr/>
              </p:nvPicPr>
              <p:blipFill>
                <a:blip r:embed="rId39"/>
                <a:stretch>
                  <a:fillRect/>
                </a:stretch>
              </p:blipFill>
              <p:spPr>
                <a:xfrm>
                  <a:off x="3894499" y="2007631"/>
                  <a:ext cx="478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36BB46B3-6C15-A0EA-8035-E30700E6694A}"/>
                    </a:ext>
                  </a:extLst>
                </p14:cNvPr>
                <p14:cNvContentPartPr/>
                <p14:nvPr/>
              </p14:nvContentPartPr>
              <p14:xfrm>
                <a:off x="3476899" y="2242711"/>
                <a:ext cx="93600" cy="966600"/>
              </p14:xfrm>
            </p:contentPart>
          </mc:Choice>
          <mc:Fallback>
            <p:pic>
              <p:nvPicPr>
                <p:cNvPr id="28" name="Ink 27">
                  <a:extLst>
                    <a:ext uri="{FF2B5EF4-FFF2-40B4-BE49-F238E27FC236}">
                      <a16:creationId xmlns:a16="http://schemas.microsoft.com/office/drawing/2014/main" id="{36BB46B3-6C15-A0EA-8035-E30700E6694A}"/>
                    </a:ext>
                  </a:extLst>
                </p:cNvPr>
                <p:cNvPicPr/>
                <p:nvPr/>
              </p:nvPicPr>
              <p:blipFill>
                <a:blip r:embed="rId41"/>
                <a:stretch>
                  <a:fillRect/>
                </a:stretch>
              </p:blipFill>
              <p:spPr>
                <a:xfrm>
                  <a:off x="3472579" y="2238391"/>
                  <a:ext cx="102240" cy="975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E1BA20DC-3CC3-C069-10DD-8D57FF3EEED6}"/>
                    </a:ext>
                  </a:extLst>
                </p14:cNvPr>
                <p14:cNvContentPartPr/>
                <p14:nvPr/>
              </p14:nvContentPartPr>
              <p14:xfrm>
                <a:off x="3410659" y="3117511"/>
                <a:ext cx="187200" cy="120960"/>
              </p14:xfrm>
            </p:contentPart>
          </mc:Choice>
          <mc:Fallback>
            <p:pic>
              <p:nvPicPr>
                <p:cNvPr id="29" name="Ink 28">
                  <a:extLst>
                    <a:ext uri="{FF2B5EF4-FFF2-40B4-BE49-F238E27FC236}">
                      <a16:creationId xmlns:a16="http://schemas.microsoft.com/office/drawing/2014/main" id="{E1BA20DC-3CC3-C069-10DD-8D57FF3EEED6}"/>
                    </a:ext>
                  </a:extLst>
                </p:cNvPr>
                <p:cNvPicPr/>
                <p:nvPr/>
              </p:nvPicPr>
              <p:blipFill>
                <a:blip r:embed="rId43"/>
                <a:stretch>
                  <a:fillRect/>
                </a:stretch>
              </p:blipFill>
              <p:spPr>
                <a:xfrm>
                  <a:off x="3406339" y="3113191"/>
                  <a:ext cx="195840" cy="129600"/>
                </a:xfrm>
                <a:prstGeom prst="rect">
                  <a:avLst/>
                </a:prstGeom>
              </p:spPr>
            </p:pic>
          </mc:Fallback>
        </mc:AlternateContent>
      </p:grpSp>
      <p:grpSp>
        <p:nvGrpSpPr>
          <p:cNvPr id="38" name="Group 37">
            <a:extLst>
              <a:ext uri="{FF2B5EF4-FFF2-40B4-BE49-F238E27FC236}">
                <a16:creationId xmlns:a16="http://schemas.microsoft.com/office/drawing/2014/main" id="{8A90ADF8-1356-FD63-8C2E-9E53DABFDE37}"/>
              </a:ext>
            </a:extLst>
          </p:cNvPr>
          <p:cNvGrpSpPr/>
          <p:nvPr/>
        </p:nvGrpSpPr>
        <p:grpSpPr>
          <a:xfrm>
            <a:off x="2937259" y="3427111"/>
            <a:ext cx="1161360" cy="496800"/>
            <a:chOff x="2937259" y="3427111"/>
            <a:chExt cx="1161360" cy="496800"/>
          </a:xfrm>
        </p:grpSpPr>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661F4B53-6C60-793F-359F-4CE0BD9CDF1D}"/>
                    </a:ext>
                  </a:extLst>
                </p14:cNvPr>
                <p14:cNvContentPartPr/>
                <p14:nvPr/>
              </p14:nvContentPartPr>
              <p14:xfrm>
                <a:off x="2937259" y="3515671"/>
                <a:ext cx="146880" cy="129240"/>
              </p14:xfrm>
            </p:contentPart>
          </mc:Choice>
          <mc:Fallback>
            <p:pic>
              <p:nvPicPr>
                <p:cNvPr id="30" name="Ink 29">
                  <a:extLst>
                    <a:ext uri="{FF2B5EF4-FFF2-40B4-BE49-F238E27FC236}">
                      <a16:creationId xmlns:a16="http://schemas.microsoft.com/office/drawing/2014/main" id="{661F4B53-6C60-793F-359F-4CE0BD9CDF1D}"/>
                    </a:ext>
                  </a:extLst>
                </p:cNvPr>
                <p:cNvPicPr/>
                <p:nvPr/>
              </p:nvPicPr>
              <p:blipFill>
                <a:blip r:embed="rId45"/>
                <a:stretch>
                  <a:fillRect/>
                </a:stretch>
              </p:blipFill>
              <p:spPr>
                <a:xfrm>
                  <a:off x="2932939" y="3511339"/>
                  <a:ext cx="155520" cy="137904"/>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78651C79-7723-C634-B012-7C92FD68F2DF}"/>
                    </a:ext>
                  </a:extLst>
                </p14:cNvPr>
                <p14:cNvContentPartPr/>
                <p14:nvPr/>
              </p14:nvContentPartPr>
              <p14:xfrm>
                <a:off x="3157939" y="3427111"/>
                <a:ext cx="75960" cy="368280"/>
              </p14:xfrm>
            </p:contentPart>
          </mc:Choice>
          <mc:Fallback>
            <p:pic>
              <p:nvPicPr>
                <p:cNvPr id="31" name="Ink 30">
                  <a:extLst>
                    <a:ext uri="{FF2B5EF4-FFF2-40B4-BE49-F238E27FC236}">
                      <a16:creationId xmlns:a16="http://schemas.microsoft.com/office/drawing/2014/main" id="{78651C79-7723-C634-B012-7C92FD68F2DF}"/>
                    </a:ext>
                  </a:extLst>
                </p:cNvPr>
                <p:cNvPicPr/>
                <p:nvPr/>
              </p:nvPicPr>
              <p:blipFill>
                <a:blip r:embed="rId47"/>
                <a:stretch>
                  <a:fillRect/>
                </a:stretch>
              </p:blipFill>
              <p:spPr>
                <a:xfrm>
                  <a:off x="3153598" y="3422791"/>
                  <a:ext cx="84641"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4DBC88B4-7D05-2E71-C3DE-323FF86208A2}"/>
                    </a:ext>
                  </a:extLst>
                </p14:cNvPr>
                <p14:cNvContentPartPr/>
                <p14:nvPr/>
              </p14:nvContentPartPr>
              <p14:xfrm>
                <a:off x="3269179" y="3517471"/>
                <a:ext cx="71640" cy="245160"/>
              </p14:xfrm>
            </p:contentPart>
          </mc:Choice>
          <mc:Fallback>
            <p:pic>
              <p:nvPicPr>
                <p:cNvPr id="32" name="Ink 31">
                  <a:extLst>
                    <a:ext uri="{FF2B5EF4-FFF2-40B4-BE49-F238E27FC236}">
                      <a16:creationId xmlns:a16="http://schemas.microsoft.com/office/drawing/2014/main" id="{4DBC88B4-7D05-2E71-C3DE-323FF86208A2}"/>
                    </a:ext>
                  </a:extLst>
                </p:cNvPr>
                <p:cNvPicPr/>
                <p:nvPr/>
              </p:nvPicPr>
              <p:blipFill>
                <a:blip r:embed="rId49"/>
                <a:stretch>
                  <a:fillRect/>
                </a:stretch>
              </p:blipFill>
              <p:spPr>
                <a:xfrm>
                  <a:off x="3264859" y="3513151"/>
                  <a:ext cx="8028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9E57B1CF-F313-0CE2-1DD1-2F5EF79EE223}"/>
                    </a:ext>
                  </a:extLst>
                </p14:cNvPr>
                <p14:cNvContentPartPr/>
                <p14:nvPr/>
              </p14:nvContentPartPr>
              <p14:xfrm>
                <a:off x="3258739" y="3630151"/>
                <a:ext cx="103680" cy="10800"/>
              </p14:xfrm>
            </p:contentPart>
          </mc:Choice>
          <mc:Fallback>
            <p:pic>
              <p:nvPicPr>
                <p:cNvPr id="33" name="Ink 32">
                  <a:extLst>
                    <a:ext uri="{FF2B5EF4-FFF2-40B4-BE49-F238E27FC236}">
                      <a16:creationId xmlns:a16="http://schemas.microsoft.com/office/drawing/2014/main" id="{9E57B1CF-F313-0CE2-1DD1-2F5EF79EE223}"/>
                    </a:ext>
                  </a:extLst>
                </p:cNvPr>
                <p:cNvPicPr/>
                <p:nvPr/>
              </p:nvPicPr>
              <p:blipFill>
                <a:blip r:embed="rId51"/>
                <a:stretch>
                  <a:fillRect/>
                </a:stretch>
              </p:blipFill>
              <p:spPr>
                <a:xfrm>
                  <a:off x="3254434" y="3625831"/>
                  <a:ext cx="11229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D4585164-5642-8D36-A7FA-4DD3C0C32AAA}"/>
                    </a:ext>
                  </a:extLst>
                </p14:cNvPr>
                <p14:cNvContentPartPr/>
                <p14:nvPr/>
              </p14:nvContentPartPr>
              <p14:xfrm>
                <a:off x="3366019" y="3467071"/>
                <a:ext cx="119520" cy="353520"/>
              </p14:xfrm>
            </p:contentPart>
          </mc:Choice>
          <mc:Fallback>
            <p:pic>
              <p:nvPicPr>
                <p:cNvPr id="34" name="Ink 33">
                  <a:extLst>
                    <a:ext uri="{FF2B5EF4-FFF2-40B4-BE49-F238E27FC236}">
                      <a16:creationId xmlns:a16="http://schemas.microsoft.com/office/drawing/2014/main" id="{D4585164-5642-8D36-A7FA-4DD3C0C32AAA}"/>
                    </a:ext>
                  </a:extLst>
                </p:cNvPr>
                <p:cNvPicPr/>
                <p:nvPr/>
              </p:nvPicPr>
              <p:blipFill>
                <a:blip r:embed="rId53"/>
                <a:stretch>
                  <a:fillRect/>
                </a:stretch>
              </p:blipFill>
              <p:spPr>
                <a:xfrm>
                  <a:off x="3361699" y="3462751"/>
                  <a:ext cx="1281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686338F9-8B36-3B22-376A-0F6CBEDD186B}"/>
                    </a:ext>
                  </a:extLst>
                </p14:cNvPr>
                <p14:cNvContentPartPr/>
                <p14:nvPr/>
              </p14:nvContentPartPr>
              <p14:xfrm>
                <a:off x="2968579" y="3915271"/>
                <a:ext cx="405000" cy="8640"/>
              </p14:xfrm>
            </p:contentPart>
          </mc:Choice>
          <mc:Fallback>
            <p:pic>
              <p:nvPicPr>
                <p:cNvPr id="35" name="Ink 34">
                  <a:extLst>
                    <a:ext uri="{FF2B5EF4-FFF2-40B4-BE49-F238E27FC236}">
                      <a16:creationId xmlns:a16="http://schemas.microsoft.com/office/drawing/2014/main" id="{686338F9-8B36-3B22-376A-0F6CBEDD186B}"/>
                    </a:ext>
                  </a:extLst>
                </p:cNvPr>
                <p:cNvPicPr/>
                <p:nvPr/>
              </p:nvPicPr>
              <p:blipFill>
                <a:blip r:embed="rId55"/>
                <a:stretch>
                  <a:fillRect/>
                </a:stretch>
              </p:blipFill>
              <p:spPr>
                <a:xfrm>
                  <a:off x="2964259" y="3910951"/>
                  <a:ext cx="413640" cy="17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BF8C2F6D-295A-3E6F-2FBE-064169BC5933}"/>
                    </a:ext>
                  </a:extLst>
                </p14:cNvPr>
                <p14:cNvContentPartPr/>
                <p14:nvPr/>
              </p14:nvContentPartPr>
              <p14:xfrm>
                <a:off x="3624139" y="3561031"/>
                <a:ext cx="474480" cy="74520"/>
              </p14:xfrm>
            </p:contentPart>
          </mc:Choice>
          <mc:Fallback>
            <p:pic>
              <p:nvPicPr>
                <p:cNvPr id="36" name="Ink 35">
                  <a:extLst>
                    <a:ext uri="{FF2B5EF4-FFF2-40B4-BE49-F238E27FC236}">
                      <a16:creationId xmlns:a16="http://schemas.microsoft.com/office/drawing/2014/main" id="{BF8C2F6D-295A-3E6F-2FBE-064169BC5933}"/>
                    </a:ext>
                  </a:extLst>
                </p:cNvPr>
                <p:cNvPicPr/>
                <p:nvPr/>
              </p:nvPicPr>
              <p:blipFill>
                <a:blip r:embed="rId57"/>
                <a:stretch>
                  <a:fillRect/>
                </a:stretch>
              </p:blipFill>
              <p:spPr>
                <a:xfrm>
                  <a:off x="3619822" y="3556690"/>
                  <a:ext cx="483113" cy="83202"/>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EC2E5295-4EB4-AB2E-80C8-7271DC9096A1}"/>
                    </a:ext>
                  </a:extLst>
                </p14:cNvPr>
                <p14:cNvContentPartPr/>
                <p14:nvPr/>
              </p14:nvContentPartPr>
              <p14:xfrm>
                <a:off x="3963259" y="3495871"/>
                <a:ext cx="124920" cy="154080"/>
              </p14:xfrm>
            </p:contentPart>
          </mc:Choice>
          <mc:Fallback>
            <p:pic>
              <p:nvPicPr>
                <p:cNvPr id="37" name="Ink 36">
                  <a:extLst>
                    <a:ext uri="{FF2B5EF4-FFF2-40B4-BE49-F238E27FC236}">
                      <a16:creationId xmlns:a16="http://schemas.microsoft.com/office/drawing/2014/main" id="{EC2E5295-4EB4-AB2E-80C8-7271DC9096A1}"/>
                    </a:ext>
                  </a:extLst>
                </p:cNvPr>
                <p:cNvPicPr/>
                <p:nvPr/>
              </p:nvPicPr>
              <p:blipFill>
                <a:blip r:embed="rId59"/>
                <a:stretch>
                  <a:fillRect/>
                </a:stretch>
              </p:blipFill>
              <p:spPr>
                <a:xfrm>
                  <a:off x="3958939" y="3491551"/>
                  <a:ext cx="133560" cy="162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9BE6BE66-EAA1-C6C1-4744-FBD24CF14BB5}"/>
                  </a:ext>
                </a:extLst>
              </p14:cNvPr>
              <p14:cNvContentPartPr/>
              <p14:nvPr/>
            </p14:nvContentPartPr>
            <p14:xfrm>
              <a:off x="2217979" y="1121311"/>
              <a:ext cx="360" cy="360"/>
            </p14:xfrm>
          </p:contentPart>
        </mc:Choice>
        <mc:Fallback>
          <p:pic>
            <p:nvPicPr>
              <p:cNvPr id="40" name="Ink 39">
                <a:extLst>
                  <a:ext uri="{FF2B5EF4-FFF2-40B4-BE49-F238E27FC236}">
                    <a16:creationId xmlns:a16="http://schemas.microsoft.com/office/drawing/2014/main" id="{9BE6BE66-EAA1-C6C1-4744-FBD24CF14BB5}"/>
                  </a:ext>
                </a:extLst>
              </p:cNvPr>
              <p:cNvPicPr/>
              <p:nvPr/>
            </p:nvPicPr>
            <p:blipFill>
              <a:blip r:embed="rId61"/>
              <a:stretch>
                <a:fillRect/>
              </a:stretch>
            </p:blipFill>
            <p:spPr>
              <a:xfrm>
                <a:off x="2213659" y="1116991"/>
                <a:ext cx="9000" cy="9000"/>
              </a:xfrm>
              <a:prstGeom prst="rect">
                <a:avLst/>
              </a:prstGeom>
            </p:spPr>
          </p:pic>
        </mc:Fallback>
      </mc:AlternateContent>
      <p:grpSp>
        <p:nvGrpSpPr>
          <p:cNvPr id="19" name="Group 18">
            <a:extLst>
              <a:ext uri="{FF2B5EF4-FFF2-40B4-BE49-F238E27FC236}">
                <a16:creationId xmlns:a16="http://schemas.microsoft.com/office/drawing/2014/main" id="{A98B40F3-C17D-47A3-E997-691A29560A4B}"/>
              </a:ext>
            </a:extLst>
          </p:cNvPr>
          <p:cNvGrpSpPr/>
          <p:nvPr/>
        </p:nvGrpSpPr>
        <p:grpSpPr>
          <a:xfrm>
            <a:off x="3575179" y="1483831"/>
            <a:ext cx="4746240" cy="668160"/>
            <a:chOff x="3575179" y="1483831"/>
            <a:chExt cx="4746240" cy="668160"/>
          </a:xfrm>
        </p:grpSpPr>
        <mc:AlternateContent xmlns:mc="http://schemas.openxmlformats.org/markup-compatibility/2006">
          <mc:Choice xmlns:p14="http://schemas.microsoft.com/office/powerpoint/2010/main" Requires="p14">
            <p:contentPart p14:bwMode="auto" r:id="rId62">
              <p14:nvContentPartPr>
                <p14:cNvPr id="7" name="Ink 6">
                  <a:extLst>
                    <a:ext uri="{FF2B5EF4-FFF2-40B4-BE49-F238E27FC236}">
                      <a16:creationId xmlns:a16="http://schemas.microsoft.com/office/drawing/2014/main" id="{CBD070C5-D386-E2DC-A372-944092024BFA}"/>
                    </a:ext>
                  </a:extLst>
                </p14:cNvPr>
                <p14:cNvContentPartPr/>
                <p14:nvPr/>
              </p14:nvContentPartPr>
              <p14:xfrm>
                <a:off x="3575179" y="1491031"/>
                <a:ext cx="4392360" cy="509040"/>
              </p14:xfrm>
            </p:contentPart>
          </mc:Choice>
          <mc:Fallback>
            <p:pic>
              <p:nvPicPr>
                <p:cNvPr id="7" name="Ink 6">
                  <a:extLst>
                    <a:ext uri="{FF2B5EF4-FFF2-40B4-BE49-F238E27FC236}">
                      <a16:creationId xmlns:a16="http://schemas.microsoft.com/office/drawing/2014/main" id="{CBD070C5-D386-E2DC-A372-944092024BFA}"/>
                    </a:ext>
                  </a:extLst>
                </p:cNvPr>
                <p:cNvPicPr/>
                <p:nvPr/>
              </p:nvPicPr>
              <p:blipFill>
                <a:blip r:embed="rId63"/>
                <a:stretch>
                  <a:fillRect/>
                </a:stretch>
              </p:blipFill>
              <p:spPr>
                <a:xfrm>
                  <a:off x="3570859" y="1486711"/>
                  <a:ext cx="440100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6" name="Ink 15">
                  <a:extLst>
                    <a:ext uri="{FF2B5EF4-FFF2-40B4-BE49-F238E27FC236}">
                      <a16:creationId xmlns:a16="http://schemas.microsoft.com/office/drawing/2014/main" id="{8B2A4986-7C61-7CD5-9A6E-6A6774FC35C9}"/>
                    </a:ext>
                  </a:extLst>
                </p14:cNvPr>
                <p14:cNvContentPartPr/>
                <p14:nvPr/>
              </p14:nvContentPartPr>
              <p14:xfrm>
                <a:off x="7849459" y="1892071"/>
                <a:ext cx="227880" cy="259920"/>
              </p14:xfrm>
            </p:contentPart>
          </mc:Choice>
          <mc:Fallback>
            <p:pic>
              <p:nvPicPr>
                <p:cNvPr id="16" name="Ink 15">
                  <a:extLst>
                    <a:ext uri="{FF2B5EF4-FFF2-40B4-BE49-F238E27FC236}">
                      <a16:creationId xmlns:a16="http://schemas.microsoft.com/office/drawing/2014/main" id="{8B2A4986-7C61-7CD5-9A6E-6A6774FC35C9}"/>
                    </a:ext>
                  </a:extLst>
                </p:cNvPr>
                <p:cNvPicPr/>
                <p:nvPr/>
              </p:nvPicPr>
              <p:blipFill>
                <a:blip r:embed="rId65"/>
                <a:stretch>
                  <a:fillRect/>
                </a:stretch>
              </p:blipFill>
              <p:spPr>
                <a:xfrm>
                  <a:off x="7845139" y="1887751"/>
                  <a:ext cx="2365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7" name="Ink 16">
                  <a:extLst>
                    <a:ext uri="{FF2B5EF4-FFF2-40B4-BE49-F238E27FC236}">
                      <a16:creationId xmlns:a16="http://schemas.microsoft.com/office/drawing/2014/main" id="{DD83251F-6EB6-CC95-1B0C-3AD3C835ECA9}"/>
                    </a:ext>
                  </a:extLst>
                </p14:cNvPr>
                <p14:cNvContentPartPr/>
                <p14:nvPr/>
              </p14:nvContentPartPr>
              <p14:xfrm>
                <a:off x="8184619" y="1483831"/>
                <a:ext cx="136800" cy="341640"/>
              </p14:xfrm>
            </p:contentPart>
          </mc:Choice>
          <mc:Fallback>
            <p:pic>
              <p:nvPicPr>
                <p:cNvPr id="17" name="Ink 16">
                  <a:extLst>
                    <a:ext uri="{FF2B5EF4-FFF2-40B4-BE49-F238E27FC236}">
                      <a16:creationId xmlns:a16="http://schemas.microsoft.com/office/drawing/2014/main" id="{DD83251F-6EB6-CC95-1B0C-3AD3C835ECA9}"/>
                    </a:ext>
                  </a:extLst>
                </p:cNvPr>
                <p:cNvPicPr/>
                <p:nvPr/>
              </p:nvPicPr>
              <p:blipFill>
                <a:blip r:embed="rId67"/>
                <a:stretch>
                  <a:fillRect/>
                </a:stretch>
              </p:blipFill>
              <p:spPr>
                <a:xfrm>
                  <a:off x="8180299" y="1479511"/>
                  <a:ext cx="145440" cy="350280"/>
                </a:xfrm>
                <a:prstGeom prst="rect">
                  <a:avLst/>
                </a:prstGeom>
              </p:spPr>
            </p:pic>
          </mc:Fallback>
        </mc:AlternateContent>
      </p:grpSp>
      <p:sp>
        <p:nvSpPr>
          <p:cNvPr id="23" name="TextBox 22">
            <a:extLst>
              <a:ext uri="{FF2B5EF4-FFF2-40B4-BE49-F238E27FC236}">
                <a16:creationId xmlns:a16="http://schemas.microsoft.com/office/drawing/2014/main" id="{B4C01248-0146-6393-137D-B0AA7294EA2E}"/>
              </a:ext>
            </a:extLst>
          </p:cNvPr>
          <p:cNvSpPr txBox="1"/>
          <p:nvPr/>
        </p:nvSpPr>
        <p:spPr>
          <a:xfrm>
            <a:off x="8428980" y="1361287"/>
            <a:ext cx="2550695" cy="923330"/>
          </a:xfrm>
          <a:prstGeom prst="rect">
            <a:avLst/>
          </a:prstGeom>
          <a:noFill/>
        </p:spPr>
        <p:txBody>
          <a:bodyPr wrap="square" rtlCol="0">
            <a:spAutoFit/>
          </a:bodyPr>
          <a:lstStyle/>
          <a:p>
            <a:r>
              <a:rPr lang="en-US" dirty="0"/>
              <a:t>Rate of transfer between compartments</a:t>
            </a:r>
          </a:p>
          <a:p>
            <a:endParaRPr lang="en-US" dirty="0"/>
          </a:p>
        </p:txBody>
      </p:sp>
      <p:grpSp>
        <p:nvGrpSpPr>
          <p:cNvPr id="78" name="Group 77">
            <a:extLst>
              <a:ext uri="{FF2B5EF4-FFF2-40B4-BE49-F238E27FC236}">
                <a16:creationId xmlns:a16="http://schemas.microsoft.com/office/drawing/2014/main" id="{B08513F8-C248-D123-37A0-B303C57533F0}"/>
              </a:ext>
            </a:extLst>
          </p:cNvPr>
          <p:cNvGrpSpPr/>
          <p:nvPr/>
        </p:nvGrpSpPr>
        <p:grpSpPr>
          <a:xfrm>
            <a:off x="8474779" y="2030671"/>
            <a:ext cx="2892600" cy="2628360"/>
            <a:chOff x="8474779" y="2030671"/>
            <a:chExt cx="2892600" cy="2628360"/>
          </a:xfrm>
        </p:grpSpPr>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DB58ED77-752A-0FB1-FE77-192A44A1461F}"/>
                    </a:ext>
                  </a:extLst>
                </p14:cNvPr>
                <p14:cNvContentPartPr/>
                <p14:nvPr/>
              </p14:nvContentPartPr>
              <p14:xfrm>
                <a:off x="8534539" y="2127151"/>
                <a:ext cx="2805120" cy="1994760"/>
              </p14:xfrm>
            </p:contentPart>
          </mc:Choice>
          <mc:Fallback>
            <p:pic>
              <p:nvPicPr>
                <p:cNvPr id="41" name="Ink 40">
                  <a:extLst>
                    <a:ext uri="{FF2B5EF4-FFF2-40B4-BE49-F238E27FC236}">
                      <a16:creationId xmlns:a16="http://schemas.microsoft.com/office/drawing/2014/main" id="{DB58ED77-752A-0FB1-FE77-192A44A1461F}"/>
                    </a:ext>
                  </a:extLst>
                </p:cNvPr>
                <p:cNvPicPr/>
                <p:nvPr/>
              </p:nvPicPr>
              <p:blipFill>
                <a:blip r:embed="rId69"/>
                <a:stretch>
                  <a:fillRect/>
                </a:stretch>
              </p:blipFill>
              <p:spPr>
                <a:xfrm>
                  <a:off x="8530219" y="2122831"/>
                  <a:ext cx="2813760" cy="2003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92035572-1DF4-DC9B-68C1-5F35EB183E17}"/>
                    </a:ext>
                  </a:extLst>
                </p14:cNvPr>
                <p14:cNvContentPartPr/>
                <p14:nvPr/>
              </p14:nvContentPartPr>
              <p14:xfrm>
                <a:off x="11175139" y="4071511"/>
                <a:ext cx="192240" cy="187200"/>
              </p14:xfrm>
            </p:contentPart>
          </mc:Choice>
          <mc:Fallback>
            <p:pic>
              <p:nvPicPr>
                <p:cNvPr id="43" name="Ink 42">
                  <a:extLst>
                    <a:ext uri="{FF2B5EF4-FFF2-40B4-BE49-F238E27FC236}">
                      <a16:creationId xmlns:a16="http://schemas.microsoft.com/office/drawing/2014/main" id="{92035572-1DF4-DC9B-68C1-5F35EB183E17}"/>
                    </a:ext>
                  </a:extLst>
                </p:cNvPr>
                <p:cNvPicPr/>
                <p:nvPr/>
              </p:nvPicPr>
              <p:blipFill>
                <a:blip r:embed="rId71"/>
                <a:stretch>
                  <a:fillRect/>
                </a:stretch>
              </p:blipFill>
              <p:spPr>
                <a:xfrm>
                  <a:off x="11170819" y="4067191"/>
                  <a:ext cx="2008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B6F76C05-D205-D767-CB93-226904C55878}"/>
                    </a:ext>
                  </a:extLst>
                </p14:cNvPr>
                <p14:cNvContentPartPr/>
                <p14:nvPr/>
              </p14:nvContentPartPr>
              <p14:xfrm>
                <a:off x="8474779" y="2030671"/>
                <a:ext cx="210960" cy="242280"/>
              </p14:xfrm>
            </p:contentPart>
          </mc:Choice>
          <mc:Fallback>
            <p:pic>
              <p:nvPicPr>
                <p:cNvPr id="44" name="Ink 43">
                  <a:extLst>
                    <a:ext uri="{FF2B5EF4-FFF2-40B4-BE49-F238E27FC236}">
                      <a16:creationId xmlns:a16="http://schemas.microsoft.com/office/drawing/2014/main" id="{B6F76C05-D205-D767-CB93-226904C55878}"/>
                    </a:ext>
                  </a:extLst>
                </p:cNvPr>
                <p:cNvPicPr/>
                <p:nvPr/>
              </p:nvPicPr>
              <p:blipFill>
                <a:blip r:embed="rId73"/>
                <a:stretch>
                  <a:fillRect/>
                </a:stretch>
              </p:blipFill>
              <p:spPr>
                <a:xfrm>
                  <a:off x="8470459" y="2026351"/>
                  <a:ext cx="2196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5915958D-BF9F-E4E0-6FB3-A36DB04046FA}"/>
                    </a:ext>
                  </a:extLst>
                </p14:cNvPr>
                <p14:cNvContentPartPr/>
                <p14:nvPr/>
              </p14:nvContentPartPr>
              <p14:xfrm>
                <a:off x="8584939" y="2812231"/>
                <a:ext cx="360" cy="360"/>
              </p14:xfrm>
            </p:contentPart>
          </mc:Choice>
          <mc:Fallback>
            <p:pic>
              <p:nvPicPr>
                <p:cNvPr id="45" name="Ink 44">
                  <a:extLst>
                    <a:ext uri="{FF2B5EF4-FFF2-40B4-BE49-F238E27FC236}">
                      <a16:creationId xmlns:a16="http://schemas.microsoft.com/office/drawing/2014/main" id="{5915958D-BF9F-E4E0-6FB3-A36DB04046FA}"/>
                    </a:ext>
                  </a:extLst>
                </p:cNvPr>
                <p:cNvPicPr/>
                <p:nvPr/>
              </p:nvPicPr>
              <p:blipFill>
                <a:blip r:embed="rId61"/>
                <a:stretch>
                  <a:fillRect/>
                </a:stretch>
              </p:blipFill>
              <p:spPr>
                <a:xfrm>
                  <a:off x="8580619" y="2807911"/>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6" name="Ink 45">
                  <a:extLst>
                    <a:ext uri="{FF2B5EF4-FFF2-40B4-BE49-F238E27FC236}">
                      <a16:creationId xmlns:a16="http://schemas.microsoft.com/office/drawing/2014/main" id="{6E419E26-6A43-9BCA-BB51-67008221CE1C}"/>
                    </a:ext>
                  </a:extLst>
                </p14:cNvPr>
                <p14:cNvContentPartPr/>
                <p14:nvPr/>
              </p14:nvContentPartPr>
              <p14:xfrm>
                <a:off x="8600779" y="2812231"/>
                <a:ext cx="80280" cy="360"/>
              </p14:xfrm>
            </p:contentPart>
          </mc:Choice>
          <mc:Fallback>
            <p:pic>
              <p:nvPicPr>
                <p:cNvPr id="46" name="Ink 45">
                  <a:extLst>
                    <a:ext uri="{FF2B5EF4-FFF2-40B4-BE49-F238E27FC236}">
                      <a16:creationId xmlns:a16="http://schemas.microsoft.com/office/drawing/2014/main" id="{6E419E26-6A43-9BCA-BB51-67008221CE1C}"/>
                    </a:ext>
                  </a:extLst>
                </p:cNvPr>
                <p:cNvPicPr/>
                <p:nvPr/>
              </p:nvPicPr>
              <p:blipFill>
                <a:blip r:embed="rId76"/>
                <a:stretch>
                  <a:fillRect/>
                </a:stretch>
              </p:blipFill>
              <p:spPr>
                <a:xfrm>
                  <a:off x="8596459" y="2807911"/>
                  <a:ext cx="8892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7" name="Ink 46">
                  <a:extLst>
                    <a:ext uri="{FF2B5EF4-FFF2-40B4-BE49-F238E27FC236}">
                      <a16:creationId xmlns:a16="http://schemas.microsoft.com/office/drawing/2014/main" id="{12CC3C2D-C239-D275-3EA6-7FA7B9636DEF}"/>
                    </a:ext>
                  </a:extLst>
                </p14:cNvPr>
                <p14:cNvContentPartPr/>
                <p14:nvPr/>
              </p14:nvContentPartPr>
              <p14:xfrm>
                <a:off x="8812459" y="2812591"/>
                <a:ext cx="7920" cy="1080"/>
              </p14:xfrm>
            </p:contentPart>
          </mc:Choice>
          <mc:Fallback>
            <p:pic>
              <p:nvPicPr>
                <p:cNvPr id="47" name="Ink 46">
                  <a:extLst>
                    <a:ext uri="{FF2B5EF4-FFF2-40B4-BE49-F238E27FC236}">
                      <a16:creationId xmlns:a16="http://schemas.microsoft.com/office/drawing/2014/main" id="{12CC3C2D-C239-D275-3EA6-7FA7B9636DEF}"/>
                    </a:ext>
                  </a:extLst>
                </p:cNvPr>
                <p:cNvPicPr/>
                <p:nvPr/>
              </p:nvPicPr>
              <p:blipFill>
                <a:blip r:embed="rId78"/>
                <a:stretch>
                  <a:fillRect/>
                </a:stretch>
              </p:blipFill>
              <p:spPr>
                <a:xfrm>
                  <a:off x="8808139" y="2808271"/>
                  <a:ext cx="16560" cy="97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8" name="Ink 47">
                  <a:extLst>
                    <a:ext uri="{FF2B5EF4-FFF2-40B4-BE49-F238E27FC236}">
                      <a16:creationId xmlns:a16="http://schemas.microsoft.com/office/drawing/2014/main" id="{D6E452D5-F17F-41D7-1C7B-FC759480DD00}"/>
                    </a:ext>
                  </a:extLst>
                </p14:cNvPr>
                <p14:cNvContentPartPr/>
                <p14:nvPr/>
              </p14:nvContentPartPr>
              <p14:xfrm>
                <a:off x="8899579" y="2809711"/>
                <a:ext cx="56160" cy="1440"/>
              </p14:xfrm>
            </p:contentPart>
          </mc:Choice>
          <mc:Fallback>
            <p:pic>
              <p:nvPicPr>
                <p:cNvPr id="48" name="Ink 47">
                  <a:extLst>
                    <a:ext uri="{FF2B5EF4-FFF2-40B4-BE49-F238E27FC236}">
                      <a16:creationId xmlns:a16="http://schemas.microsoft.com/office/drawing/2014/main" id="{D6E452D5-F17F-41D7-1C7B-FC759480DD00}"/>
                    </a:ext>
                  </a:extLst>
                </p:cNvPr>
                <p:cNvPicPr/>
                <p:nvPr/>
              </p:nvPicPr>
              <p:blipFill>
                <a:blip r:embed="rId80"/>
                <a:stretch>
                  <a:fillRect/>
                </a:stretch>
              </p:blipFill>
              <p:spPr>
                <a:xfrm>
                  <a:off x="8895259" y="2805391"/>
                  <a:ext cx="64800" cy="100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9" name="Ink 48">
                  <a:extLst>
                    <a:ext uri="{FF2B5EF4-FFF2-40B4-BE49-F238E27FC236}">
                      <a16:creationId xmlns:a16="http://schemas.microsoft.com/office/drawing/2014/main" id="{A0A285CD-5017-66C2-5FB8-A9EF66F31341}"/>
                    </a:ext>
                  </a:extLst>
                </p14:cNvPr>
                <p14:cNvContentPartPr/>
                <p14:nvPr/>
              </p14:nvContentPartPr>
              <p14:xfrm>
                <a:off x="8990299" y="2812591"/>
                <a:ext cx="35280" cy="1440"/>
              </p14:xfrm>
            </p:contentPart>
          </mc:Choice>
          <mc:Fallback>
            <p:pic>
              <p:nvPicPr>
                <p:cNvPr id="49" name="Ink 48">
                  <a:extLst>
                    <a:ext uri="{FF2B5EF4-FFF2-40B4-BE49-F238E27FC236}">
                      <a16:creationId xmlns:a16="http://schemas.microsoft.com/office/drawing/2014/main" id="{A0A285CD-5017-66C2-5FB8-A9EF66F31341}"/>
                    </a:ext>
                  </a:extLst>
                </p:cNvPr>
                <p:cNvPicPr/>
                <p:nvPr/>
              </p:nvPicPr>
              <p:blipFill>
                <a:blip r:embed="rId82"/>
                <a:stretch>
                  <a:fillRect/>
                </a:stretch>
              </p:blipFill>
              <p:spPr>
                <a:xfrm>
                  <a:off x="8985979" y="2808271"/>
                  <a:ext cx="43920" cy="100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0" name="Ink 49">
                  <a:extLst>
                    <a:ext uri="{FF2B5EF4-FFF2-40B4-BE49-F238E27FC236}">
                      <a16:creationId xmlns:a16="http://schemas.microsoft.com/office/drawing/2014/main" id="{B70C4C74-B09E-0E1C-CA29-5161DDA955FA}"/>
                    </a:ext>
                  </a:extLst>
                </p14:cNvPr>
                <p14:cNvContentPartPr/>
                <p14:nvPr/>
              </p14:nvContentPartPr>
              <p14:xfrm>
                <a:off x="9070579" y="2816911"/>
                <a:ext cx="49680" cy="1080"/>
              </p14:xfrm>
            </p:contentPart>
          </mc:Choice>
          <mc:Fallback>
            <p:pic>
              <p:nvPicPr>
                <p:cNvPr id="50" name="Ink 49">
                  <a:extLst>
                    <a:ext uri="{FF2B5EF4-FFF2-40B4-BE49-F238E27FC236}">
                      <a16:creationId xmlns:a16="http://schemas.microsoft.com/office/drawing/2014/main" id="{B70C4C74-B09E-0E1C-CA29-5161DDA955FA}"/>
                    </a:ext>
                  </a:extLst>
                </p:cNvPr>
                <p:cNvPicPr/>
                <p:nvPr/>
              </p:nvPicPr>
              <p:blipFill>
                <a:blip r:embed="rId84"/>
                <a:stretch>
                  <a:fillRect/>
                </a:stretch>
              </p:blipFill>
              <p:spPr>
                <a:xfrm>
                  <a:off x="9066259" y="2812591"/>
                  <a:ext cx="58320" cy="97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1" name="Ink 50">
                  <a:extLst>
                    <a:ext uri="{FF2B5EF4-FFF2-40B4-BE49-F238E27FC236}">
                      <a16:creationId xmlns:a16="http://schemas.microsoft.com/office/drawing/2014/main" id="{93697C89-9184-4C85-45B6-EB6AD2A804F8}"/>
                    </a:ext>
                  </a:extLst>
                </p14:cNvPr>
                <p14:cNvContentPartPr/>
                <p14:nvPr/>
              </p14:nvContentPartPr>
              <p14:xfrm>
                <a:off x="9140059" y="2812591"/>
                <a:ext cx="31320" cy="3240"/>
              </p14:xfrm>
            </p:contentPart>
          </mc:Choice>
          <mc:Fallback>
            <p:pic>
              <p:nvPicPr>
                <p:cNvPr id="51" name="Ink 50">
                  <a:extLst>
                    <a:ext uri="{FF2B5EF4-FFF2-40B4-BE49-F238E27FC236}">
                      <a16:creationId xmlns:a16="http://schemas.microsoft.com/office/drawing/2014/main" id="{93697C89-9184-4C85-45B6-EB6AD2A804F8}"/>
                    </a:ext>
                  </a:extLst>
                </p:cNvPr>
                <p:cNvPicPr/>
                <p:nvPr/>
              </p:nvPicPr>
              <p:blipFill>
                <a:blip r:embed="rId86"/>
                <a:stretch>
                  <a:fillRect/>
                </a:stretch>
              </p:blipFill>
              <p:spPr>
                <a:xfrm>
                  <a:off x="9135739" y="2808271"/>
                  <a:ext cx="39960" cy="118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2" name="Ink 51">
                  <a:extLst>
                    <a:ext uri="{FF2B5EF4-FFF2-40B4-BE49-F238E27FC236}">
                      <a16:creationId xmlns:a16="http://schemas.microsoft.com/office/drawing/2014/main" id="{23E07DEF-55C0-A726-6695-FA72B33A7587}"/>
                    </a:ext>
                  </a:extLst>
                </p14:cNvPr>
                <p14:cNvContentPartPr/>
                <p14:nvPr/>
              </p14:nvContentPartPr>
              <p14:xfrm>
                <a:off x="9235819" y="2807911"/>
                <a:ext cx="37440" cy="720"/>
              </p14:xfrm>
            </p:contentPart>
          </mc:Choice>
          <mc:Fallback>
            <p:pic>
              <p:nvPicPr>
                <p:cNvPr id="52" name="Ink 51">
                  <a:extLst>
                    <a:ext uri="{FF2B5EF4-FFF2-40B4-BE49-F238E27FC236}">
                      <a16:creationId xmlns:a16="http://schemas.microsoft.com/office/drawing/2014/main" id="{23E07DEF-55C0-A726-6695-FA72B33A7587}"/>
                    </a:ext>
                  </a:extLst>
                </p:cNvPr>
                <p:cNvPicPr/>
                <p:nvPr/>
              </p:nvPicPr>
              <p:blipFill>
                <a:blip r:embed="rId88"/>
                <a:stretch>
                  <a:fillRect/>
                </a:stretch>
              </p:blipFill>
              <p:spPr>
                <a:xfrm>
                  <a:off x="9231499" y="2803591"/>
                  <a:ext cx="46080" cy="93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3" name="Ink 52">
                  <a:extLst>
                    <a:ext uri="{FF2B5EF4-FFF2-40B4-BE49-F238E27FC236}">
                      <a16:creationId xmlns:a16="http://schemas.microsoft.com/office/drawing/2014/main" id="{170770C5-7AF7-811D-2AA1-735CF0B2F4AB}"/>
                    </a:ext>
                  </a:extLst>
                </p14:cNvPr>
                <p14:cNvContentPartPr/>
                <p14:nvPr/>
              </p14:nvContentPartPr>
              <p14:xfrm>
                <a:off x="9317899" y="2806471"/>
                <a:ext cx="23760" cy="360"/>
              </p14:xfrm>
            </p:contentPart>
          </mc:Choice>
          <mc:Fallback>
            <p:pic>
              <p:nvPicPr>
                <p:cNvPr id="53" name="Ink 52">
                  <a:extLst>
                    <a:ext uri="{FF2B5EF4-FFF2-40B4-BE49-F238E27FC236}">
                      <a16:creationId xmlns:a16="http://schemas.microsoft.com/office/drawing/2014/main" id="{170770C5-7AF7-811D-2AA1-735CF0B2F4AB}"/>
                    </a:ext>
                  </a:extLst>
                </p:cNvPr>
                <p:cNvPicPr/>
                <p:nvPr/>
              </p:nvPicPr>
              <p:blipFill>
                <a:blip r:embed="rId90"/>
                <a:stretch>
                  <a:fillRect/>
                </a:stretch>
              </p:blipFill>
              <p:spPr>
                <a:xfrm>
                  <a:off x="9313579" y="2802151"/>
                  <a:ext cx="324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4" name="Ink 53">
                  <a:extLst>
                    <a:ext uri="{FF2B5EF4-FFF2-40B4-BE49-F238E27FC236}">
                      <a16:creationId xmlns:a16="http://schemas.microsoft.com/office/drawing/2014/main" id="{6954B372-CD3D-1354-1679-BF38989AD845}"/>
                    </a:ext>
                  </a:extLst>
                </p14:cNvPr>
                <p14:cNvContentPartPr/>
                <p14:nvPr/>
              </p14:nvContentPartPr>
              <p14:xfrm>
                <a:off x="9417619" y="2805751"/>
                <a:ext cx="129960" cy="1080"/>
              </p14:xfrm>
            </p:contentPart>
          </mc:Choice>
          <mc:Fallback>
            <p:pic>
              <p:nvPicPr>
                <p:cNvPr id="54" name="Ink 53">
                  <a:extLst>
                    <a:ext uri="{FF2B5EF4-FFF2-40B4-BE49-F238E27FC236}">
                      <a16:creationId xmlns:a16="http://schemas.microsoft.com/office/drawing/2014/main" id="{6954B372-CD3D-1354-1679-BF38989AD845}"/>
                    </a:ext>
                  </a:extLst>
                </p:cNvPr>
                <p:cNvPicPr/>
                <p:nvPr/>
              </p:nvPicPr>
              <p:blipFill>
                <a:blip r:embed="rId92"/>
                <a:stretch>
                  <a:fillRect/>
                </a:stretch>
              </p:blipFill>
              <p:spPr>
                <a:xfrm>
                  <a:off x="9413299" y="2801431"/>
                  <a:ext cx="138600" cy="97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5" name="Ink 54">
                  <a:extLst>
                    <a:ext uri="{FF2B5EF4-FFF2-40B4-BE49-F238E27FC236}">
                      <a16:creationId xmlns:a16="http://schemas.microsoft.com/office/drawing/2014/main" id="{B5581492-6E67-474B-DDD2-8471771BD174}"/>
                    </a:ext>
                  </a:extLst>
                </p14:cNvPr>
                <p14:cNvContentPartPr/>
                <p14:nvPr/>
              </p14:nvContentPartPr>
              <p14:xfrm>
                <a:off x="9598339" y="2802871"/>
                <a:ext cx="24120" cy="1080"/>
              </p14:xfrm>
            </p:contentPart>
          </mc:Choice>
          <mc:Fallback>
            <p:pic>
              <p:nvPicPr>
                <p:cNvPr id="55" name="Ink 54">
                  <a:extLst>
                    <a:ext uri="{FF2B5EF4-FFF2-40B4-BE49-F238E27FC236}">
                      <a16:creationId xmlns:a16="http://schemas.microsoft.com/office/drawing/2014/main" id="{B5581492-6E67-474B-DDD2-8471771BD174}"/>
                    </a:ext>
                  </a:extLst>
                </p:cNvPr>
                <p:cNvPicPr/>
                <p:nvPr/>
              </p:nvPicPr>
              <p:blipFill>
                <a:blip r:embed="rId94"/>
                <a:stretch>
                  <a:fillRect/>
                </a:stretch>
              </p:blipFill>
              <p:spPr>
                <a:xfrm>
                  <a:off x="9594019" y="2798551"/>
                  <a:ext cx="32760" cy="97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6" name="Ink 55">
                  <a:extLst>
                    <a:ext uri="{FF2B5EF4-FFF2-40B4-BE49-F238E27FC236}">
                      <a16:creationId xmlns:a16="http://schemas.microsoft.com/office/drawing/2014/main" id="{166E1F31-065B-0F92-23F4-1F25BDBFD779}"/>
                    </a:ext>
                  </a:extLst>
                </p14:cNvPr>
                <p14:cNvContentPartPr/>
                <p14:nvPr/>
              </p14:nvContentPartPr>
              <p14:xfrm>
                <a:off x="9660259" y="2855791"/>
                <a:ext cx="7200" cy="24840"/>
              </p14:xfrm>
            </p:contentPart>
          </mc:Choice>
          <mc:Fallback>
            <p:pic>
              <p:nvPicPr>
                <p:cNvPr id="56" name="Ink 55">
                  <a:extLst>
                    <a:ext uri="{FF2B5EF4-FFF2-40B4-BE49-F238E27FC236}">
                      <a16:creationId xmlns:a16="http://schemas.microsoft.com/office/drawing/2014/main" id="{166E1F31-065B-0F92-23F4-1F25BDBFD779}"/>
                    </a:ext>
                  </a:extLst>
                </p:cNvPr>
                <p:cNvPicPr/>
                <p:nvPr/>
              </p:nvPicPr>
              <p:blipFill>
                <a:blip r:embed="rId96"/>
                <a:stretch>
                  <a:fillRect/>
                </a:stretch>
              </p:blipFill>
              <p:spPr>
                <a:xfrm>
                  <a:off x="9655939" y="2851471"/>
                  <a:ext cx="158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7" name="Ink 56">
                  <a:extLst>
                    <a:ext uri="{FF2B5EF4-FFF2-40B4-BE49-F238E27FC236}">
                      <a16:creationId xmlns:a16="http://schemas.microsoft.com/office/drawing/2014/main" id="{CB769436-F2CF-C84A-F852-57A436B9D57F}"/>
                    </a:ext>
                  </a:extLst>
                </p14:cNvPr>
                <p14:cNvContentPartPr/>
                <p14:nvPr/>
              </p14:nvContentPartPr>
              <p14:xfrm>
                <a:off x="9681499" y="3000511"/>
                <a:ext cx="20520" cy="112680"/>
              </p14:xfrm>
            </p:contentPart>
          </mc:Choice>
          <mc:Fallback>
            <p:pic>
              <p:nvPicPr>
                <p:cNvPr id="57" name="Ink 56">
                  <a:extLst>
                    <a:ext uri="{FF2B5EF4-FFF2-40B4-BE49-F238E27FC236}">
                      <a16:creationId xmlns:a16="http://schemas.microsoft.com/office/drawing/2014/main" id="{CB769436-F2CF-C84A-F852-57A436B9D57F}"/>
                    </a:ext>
                  </a:extLst>
                </p:cNvPr>
                <p:cNvPicPr/>
                <p:nvPr/>
              </p:nvPicPr>
              <p:blipFill>
                <a:blip r:embed="rId98"/>
                <a:stretch>
                  <a:fillRect/>
                </a:stretch>
              </p:blipFill>
              <p:spPr>
                <a:xfrm>
                  <a:off x="9677179" y="2996191"/>
                  <a:ext cx="291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8" name="Ink 57">
                  <a:extLst>
                    <a:ext uri="{FF2B5EF4-FFF2-40B4-BE49-F238E27FC236}">
                      <a16:creationId xmlns:a16="http://schemas.microsoft.com/office/drawing/2014/main" id="{7181BFA9-7977-5CB7-7908-3184AB967BB1}"/>
                    </a:ext>
                  </a:extLst>
                </p14:cNvPr>
                <p14:cNvContentPartPr/>
                <p14:nvPr/>
              </p14:nvContentPartPr>
              <p14:xfrm>
                <a:off x="9705979" y="3180871"/>
                <a:ext cx="29880" cy="98280"/>
              </p14:xfrm>
            </p:contentPart>
          </mc:Choice>
          <mc:Fallback>
            <p:pic>
              <p:nvPicPr>
                <p:cNvPr id="58" name="Ink 57">
                  <a:extLst>
                    <a:ext uri="{FF2B5EF4-FFF2-40B4-BE49-F238E27FC236}">
                      <a16:creationId xmlns:a16="http://schemas.microsoft.com/office/drawing/2014/main" id="{7181BFA9-7977-5CB7-7908-3184AB967BB1}"/>
                    </a:ext>
                  </a:extLst>
                </p:cNvPr>
                <p:cNvPicPr/>
                <p:nvPr/>
              </p:nvPicPr>
              <p:blipFill>
                <a:blip r:embed="rId100"/>
                <a:stretch>
                  <a:fillRect/>
                </a:stretch>
              </p:blipFill>
              <p:spPr>
                <a:xfrm>
                  <a:off x="9701659" y="3176551"/>
                  <a:ext cx="385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9" name="Ink 58">
                  <a:extLst>
                    <a:ext uri="{FF2B5EF4-FFF2-40B4-BE49-F238E27FC236}">
                      <a16:creationId xmlns:a16="http://schemas.microsoft.com/office/drawing/2014/main" id="{FE163751-3628-230B-3F91-31D34BFEFCA9}"/>
                    </a:ext>
                  </a:extLst>
                </p14:cNvPr>
                <p14:cNvContentPartPr/>
                <p14:nvPr/>
              </p14:nvContentPartPr>
              <p14:xfrm>
                <a:off x="9753859" y="3400471"/>
                <a:ext cx="9360" cy="89640"/>
              </p14:xfrm>
            </p:contentPart>
          </mc:Choice>
          <mc:Fallback>
            <p:pic>
              <p:nvPicPr>
                <p:cNvPr id="59" name="Ink 58">
                  <a:extLst>
                    <a:ext uri="{FF2B5EF4-FFF2-40B4-BE49-F238E27FC236}">
                      <a16:creationId xmlns:a16="http://schemas.microsoft.com/office/drawing/2014/main" id="{FE163751-3628-230B-3F91-31D34BFEFCA9}"/>
                    </a:ext>
                  </a:extLst>
                </p:cNvPr>
                <p:cNvPicPr/>
                <p:nvPr/>
              </p:nvPicPr>
              <p:blipFill>
                <a:blip r:embed="rId102"/>
                <a:stretch>
                  <a:fillRect/>
                </a:stretch>
              </p:blipFill>
              <p:spPr>
                <a:xfrm>
                  <a:off x="9749539" y="3396151"/>
                  <a:ext cx="1800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0" name="Ink 59">
                  <a:extLst>
                    <a:ext uri="{FF2B5EF4-FFF2-40B4-BE49-F238E27FC236}">
                      <a16:creationId xmlns:a16="http://schemas.microsoft.com/office/drawing/2014/main" id="{5DD2D852-BDEB-2DD7-2419-A7E52C6612A0}"/>
                    </a:ext>
                  </a:extLst>
                </p14:cNvPr>
                <p14:cNvContentPartPr/>
                <p14:nvPr/>
              </p14:nvContentPartPr>
              <p14:xfrm>
                <a:off x="9763579" y="3612151"/>
                <a:ext cx="5040" cy="70560"/>
              </p14:xfrm>
            </p:contentPart>
          </mc:Choice>
          <mc:Fallback>
            <p:pic>
              <p:nvPicPr>
                <p:cNvPr id="60" name="Ink 59">
                  <a:extLst>
                    <a:ext uri="{FF2B5EF4-FFF2-40B4-BE49-F238E27FC236}">
                      <a16:creationId xmlns:a16="http://schemas.microsoft.com/office/drawing/2014/main" id="{5DD2D852-BDEB-2DD7-2419-A7E52C6612A0}"/>
                    </a:ext>
                  </a:extLst>
                </p:cNvPr>
                <p:cNvPicPr/>
                <p:nvPr/>
              </p:nvPicPr>
              <p:blipFill>
                <a:blip r:embed="rId104"/>
                <a:stretch>
                  <a:fillRect/>
                </a:stretch>
              </p:blipFill>
              <p:spPr>
                <a:xfrm>
                  <a:off x="9759259" y="3607831"/>
                  <a:ext cx="136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1" name="Ink 60">
                  <a:extLst>
                    <a:ext uri="{FF2B5EF4-FFF2-40B4-BE49-F238E27FC236}">
                      <a16:creationId xmlns:a16="http://schemas.microsoft.com/office/drawing/2014/main" id="{2EACD400-4045-23FF-C8D2-A41DE2483C9E}"/>
                    </a:ext>
                  </a:extLst>
                </p14:cNvPr>
                <p14:cNvContentPartPr/>
                <p14:nvPr/>
              </p14:nvContentPartPr>
              <p14:xfrm>
                <a:off x="9766459" y="3771271"/>
                <a:ext cx="2160" cy="55080"/>
              </p14:xfrm>
            </p:contentPart>
          </mc:Choice>
          <mc:Fallback>
            <p:pic>
              <p:nvPicPr>
                <p:cNvPr id="61" name="Ink 60">
                  <a:extLst>
                    <a:ext uri="{FF2B5EF4-FFF2-40B4-BE49-F238E27FC236}">
                      <a16:creationId xmlns:a16="http://schemas.microsoft.com/office/drawing/2014/main" id="{2EACD400-4045-23FF-C8D2-A41DE2483C9E}"/>
                    </a:ext>
                  </a:extLst>
                </p:cNvPr>
                <p:cNvPicPr/>
                <p:nvPr/>
              </p:nvPicPr>
              <p:blipFill>
                <a:blip r:embed="rId106"/>
                <a:stretch>
                  <a:fillRect/>
                </a:stretch>
              </p:blipFill>
              <p:spPr>
                <a:xfrm>
                  <a:off x="9762139" y="3766951"/>
                  <a:ext cx="1080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2" name="Ink 61">
                  <a:extLst>
                    <a:ext uri="{FF2B5EF4-FFF2-40B4-BE49-F238E27FC236}">
                      <a16:creationId xmlns:a16="http://schemas.microsoft.com/office/drawing/2014/main" id="{67772CEC-4592-8867-78B7-E58B00470D54}"/>
                    </a:ext>
                  </a:extLst>
                </p14:cNvPr>
                <p14:cNvContentPartPr/>
                <p14:nvPr/>
              </p14:nvContentPartPr>
              <p14:xfrm>
                <a:off x="9786619" y="3883231"/>
                <a:ext cx="360" cy="9000"/>
              </p14:xfrm>
            </p:contentPart>
          </mc:Choice>
          <mc:Fallback>
            <p:pic>
              <p:nvPicPr>
                <p:cNvPr id="62" name="Ink 61">
                  <a:extLst>
                    <a:ext uri="{FF2B5EF4-FFF2-40B4-BE49-F238E27FC236}">
                      <a16:creationId xmlns:a16="http://schemas.microsoft.com/office/drawing/2014/main" id="{67772CEC-4592-8867-78B7-E58B00470D54}"/>
                    </a:ext>
                  </a:extLst>
                </p:cNvPr>
                <p:cNvPicPr/>
                <p:nvPr/>
              </p:nvPicPr>
              <p:blipFill>
                <a:blip r:embed="rId108"/>
                <a:stretch>
                  <a:fillRect/>
                </a:stretch>
              </p:blipFill>
              <p:spPr>
                <a:xfrm>
                  <a:off x="9782299" y="3878911"/>
                  <a:ext cx="900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6" name="Ink 65">
                  <a:extLst>
                    <a:ext uri="{FF2B5EF4-FFF2-40B4-BE49-F238E27FC236}">
                      <a16:creationId xmlns:a16="http://schemas.microsoft.com/office/drawing/2014/main" id="{110CF9B2-217A-0655-CFBF-028881B54D31}"/>
                    </a:ext>
                  </a:extLst>
                </p14:cNvPr>
                <p14:cNvContentPartPr/>
                <p14:nvPr/>
              </p14:nvContentPartPr>
              <p14:xfrm>
                <a:off x="11041579" y="4318831"/>
                <a:ext cx="174600" cy="340200"/>
              </p14:xfrm>
            </p:contentPart>
          </mc:Choice>
          <mc:Fallback>
            <p:pic>
              <p:nvPicPr>
                <p:cNvPr id="66" name="Ink 65">
                  <a:extLst>
                    <a:ext uri="{FF2B5EF4-FFF2-40B4-BE49-F238E27FC236}">
                      <a16:creationId xmlns:a16="http://schemas.microsoft.com/office/drawing/2014/main" id="{110CF9B2-217A-0655-CFBF-028881B54D31}"/>
                    </a:ext>
                  </a:extLst>
                </p:cNvPr>
                <p:cNvPicPr/>
                <p:nvPr/>
              </p:nvPicPr>
              <p:blipFill>
                <a:blip r:embed="rId110"/>
                <a:stretch>
                  <a:fillRect/>
                </a:stretch>
              </p:blipFill>
              <p:spPr>
                <a:xfrm>
                  <a:off x="11037259" y="4314511"/>
                  <a:ext cx="1832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7" name="Ink 66">
                  <a:extLst>
                    <a:ext uri="{FF2B5EF4-FFF2-40B4-BE49-F238E27FC236}">
                      <a16:creationId xmlns:a16="http://schemas.microsoft.com/office/drawing/2014/main" id="{F7BFB26C-9043-BD7B-CB85-2C0ECB548A90}"/>
                    </a:ext>
                  </a:extLst>
                </p14:cNvPr>
                <p14:cNvContentPartPr/>
                <p14:nvPr/>
              </p14:nvContentPartPr>
              <p14:xfrm>
                <a:off x="11003059" y="4445551"/>
                <a:ext cx="138240" cy="28080"/>
              </p14:xfrm>
            </p:contentPart>
          </mc:Choice>
          <mc:Fallback>
            <p:pic>
              <p:nvPicPr>
                <p:cNvPr id="67" name="Ink 66">
                  <a:extLst>
                    <a:ext uri="{FF2B5EF4-FFF2-40B4-BE49-F238E27FC236}">
                      <a16:creationId xmlns:a16="http://schemas.microsoft.com/office/drawing/2014/main" id="{F7BFB26C-9043-BD7B-CB85-2C0ECB548A90}"/>
                    </a:ext>
                  </a:extLst>
                </p:cNvPr>
                <p:cNvPicPr/>
                <p:nvPr/>
              </p:nvPicPr>
              <p:blipFill>
                <a:blip r:embed="rId112"/>
                <a:stretch>
                  <a:fillRect/>
                </a:stretch>
              </p:blipFill>
              <p:spPr>
                <a:xfrm>
                  <a:off x="10998739" y="4441231"/>
                  <a:ext cx="1468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8" name="Ink 67">
                  <a:extLst>
                    <a:ext uri="{FF2B5EF4-FFF2-40B4-BE49-F238E27FC236}">
                      <a16:creationId xmlns:a16="http://schemas.microsoft.com/office/drawing/2014/main" id="{AA84998F-A9DE-2CEA-A3C6-33CC37242BD9}"/>
                    </a:ext>
                  </a:extLst>
                </p14:cNvPr>
                <p14:cNvContentPartPr/>
                <p14:nvPr/>
              </p14:nvContentPartPr>
              <p14:xfrm>
                <a:off x="9742699" y="4223071"/>
                <a:ext cx="140760" cy="240480"/>
              </p14:xfrm>
            </p:contentPart>
          </mc:Choice>
          <mc:Fallback>
            <p:pic>
              <p:nvPicPr>
                <p:cNvPr id="68" name="Ink 67">
                  <a:extLst>
                    <a:ext uri="{FF2B5EF4-FFF2-40B4-BE49-F238E27FC236}">
                      <a16:creationId xmlns:a16="http://schemas.microsoft.com/office/drawing/2014/main" id="{AA84998F-A9DE-2CEA-A3C6-33CC37242BD9}"/>
                    </a:ext>
                  </a:extLst>
                </p:cNvPr>
                <p:cNvPicPr/>
                <p:nvPr/>
              </p:nvPicPr>
              <p:blipFill>
                <a:blip r:embed="rId114"/>
                <a:stretch>
                  <a:fillRect/>
                </a:stretch>
              </p:blipFill>
              <p:spPr>
                <a:xfrm>
                  <a:off x="9738379" y="4218751"/>
                  <a:ext cx="14940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9" name="Ink 68">
                  <a:extLst>
                    <a:ext uri="{FF2B5EF4-FFF2-40B4-BE49-F238E27FC236}">
                      <a16:creationId xmlns:a16="http://schemas.microsoft.com/office/drawing/2014/main" id="{02F519F1-7024-A647-6D2A-E019E144E0E0}"/>
                    </a:ext>
                  </a:extLst>
                </p14:cNvPr>
                <p14:cNvContentPartPr/>
                <p14:nvPr/>
              </p14:nvContentPartPr>
              <p14:xfrm>
                <a:off x="9697339" y="4312711"/>
                <a:ext cx="166320" cy="37440"/>
              </p14:xfrm>
            </p:contentPart>
          </mc:Choice>
          <mc:Fallback>
            <p:pic>
              <p:nvPicPr>
                <p:cNvPr id="69" name="Ink 68">
                  <a:extLst>
                    <a:ext uri="{FF2B5EF4-FFF2-40B4-BE49-F238E27FC236}">
                      <a16:creationId xmlns:a16="http://schemas.microsoft.com/office/drawing/2014/main" id="{02F519F1-7024-A647-6D2A-E019E144E0E0}"/>
                    </a:ext>
                  </a:extLst>
                </p:cNvPr>
                <p:cNvPicPr/>
                <p:nvPr/>
              </p:nvPicPr>
              <p:blipFill>
                <a:blip r:embed="rId116"/>
                <a:stretch>
                  <a:fillRect/>
                </a:stretch>
              </p:blipFill>
              <p:spPr>
                <a:xfrm>
                  <a:off x="9693019" y="4308391"/>
                  <a:ext cx="1749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0" name="Ink 69">
                  <a:extLst>
                    <a:ext uri="{FF2B5EF4-FFF2-40B4-BE49-F238E27FC236}">
                      <a16:creationId xmlns:a16="http://schemas.microsoft.com/office/drawing/2014/main" id="{B0FA4F2D-76F7-CC74-CB90-C384C7F05CED}"/>
                    </a:ext>
                  </a:extLst>
                </p14:cNvPr>
                <p14:cNvContentPartPr/>
                <p14:nvPr/>
              </p14:nvContentPartPr>
              <p14:xfrm>
                <a:off x="9890299" y="4239991"/>
                <a:ext cx="57960" cy="50400"/>
              </p14:xfrm>
            </p:contentPart>
          </mc:Choice>
          <mc:Fallback>
            <p:pic>
              <p:nvPicPr>
                <p:cNvPr id="70" name="Ink 69">
                  <a:extLst>
                    <a:ext uri="{FF2B5EF4-FFF2-40B4-BE49-F238E27FC236}">
                      <a16:creationId xmlns:a16="http://schemas.microsoft.com/office/drawing/2014/main" id="{B0FA4F2D-76F7-CC74-CB90-C384C7F05CED}"/>
                    </a:ext>
                  </a:extLst>
                </p:cNvPr>
                <p:cNvPicPr/>
                <p:nvPr/>
              </p:nvPicPr>
              <p:blipFill>
                <a:blip r:embed="rId118"/>
                <a:stretch>
                  <a:fillRect/>
                </a:stretch>
              </p:blipFill>
              <p:spPr>
                <a:xfrm>
                  <a:off x="9885979" y="4235671"/>
                  <a:ext cx="666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3" name="Ink 72">
                  <a:extLst>
                    <a:ext uri="{FF2B5EF4-FFF2-40B4-BE49-F238E27FC236}">
                      <a16:creationId xmlns:a16="http://schemas.microsoft.com/office/drawing/2014/main" id="{7EAB4B52-A13A-AE0F-01DB-5EC35C15A83F}"/>
                    </a:ext>
                  </a:extLst>
                </p14:cNvPr>
                <p14:cNvContentPartPr/>
                <p14:nvPr/>
              </p14:nvContentPartPr>
              <p14:xfrm>
                <a:off x="8492059" y="2785231"/>
                <a:ext cx="1136160" cy="57240"/>
              </p14:xfrm>
            </p:contentPart>
          </mc:Choice>
          <mc:Fallback>
            <p:pic>
              <p:nvPicPr>
                <p:cNvPr id="73" name="Ink 72">
                  <a:extLst>
                    <a:ext uri="{FF2B5EF4-FFF2-40B4-BE49-F238E27FC236}">
                      <a16:creationId xmlns:a16="http://schemas.microsoft.com/office/drawing/2014/main" id="{7EAB4B52-A13A-AE0F-01DB-5EC35C15A83F}"/>
                    </a:ext>
                  </a:extLst>
                </p:cNvPr>
                <p:cNvPicPr/>
                <p:nvPr/>
              </p:nvPicPr>
              <p:blipFill>
                <a:blip r:embed="rId120"/>
                <a:stretch>
                  <a:fillRect/>
                </a:stretch>
              </p:blipFill>
              <p:spPr>
                <a:xfrm>
                  <a:off x="8487739" y="2780911"/>
                  <a:ext cx="114480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5" name="Ink 74">
                  <a:extLst>
                    <a:ext uri="{FF2B5EF4-FFF2-40B4-BE49-F238E27FC236}">
                      <a16:creationId xmlns:a16="http://schemas.microsoft.com/office/drawing/2014/main" id="{7F9DB2F9-0730-9DFC-4A4A-F5CB65CA67BC}"/>
                    </a:ext>
                  </a:extLst>
                </p14:cNvPr>
                <p14:cNvContentPartPr/>
                <p14:nvPr/>
              </p14:nvContentPartPr>
              <p14:xfrm>
                <a:off x="9700579" y="2807911"/>
                <a:ext cx="1542600" cy="938160"/>
              </p14:xfrm>
            </p:contentPart>
          </mc:Choice>
          <mc:Fallback>
            <p:pic>
              <p:nvPicPr>
                <p:cNvPr id="75" name="Ink 74">
                  <a:extLst>
                    <a:ext uri="{FF2B5EF4-FFF2-40B4-BE49-F238E27FC236}">
                      <a16:creationId xmlns:a16="http://schemas.microsoft.com/office/drawing/2014/main" id="{7F9DB2F9-0730-9DFC-4A4A-F5CB65CA67BC}"/>
                    </a:ext>
                  </a:extLst>
                </p:cNvPr>
                <p:cNvPicPr/>
                <p:nvPr/>
              </p:nvPicPr>
              <p:blipFill>
                <a:blip r:embed="rId122"/>
                <a:stretch>
                  <a:fillRect/>
                </a:stretch>
              </p:blipFill>
              <p:spPr>
                <a:xfrm>
                  <a:off x="9696259" y="2803591"/>
                  <a:ext cx="1551240" cy="9468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7" name="Ink 76">
                  <a:extLst>
                    <a:ext uri="{FF2B5EF4-FFF2-40B4-BE49-F238E27FC236}">
                      <a16:creationId xmlns:a16="http://schemas.microsoft.com/office/drawing/2014/main" id="{949A2ACB-85E3-46D9-2F41-8F0D7917A054}"/>
                    </a:ext>
                  </a:extLst>
                </p14:cNvPr>
                <p14:cNvContentPartPr/>
                <p14:nvPr/>
              </p14:nvContentPartPr>
              <p14:xfrm>
                <a:off x="9546139" y="2722951"/>
                <a:ext cx="183960" cy="104400"/>
              </p14:xfrm>
            </p:contentPart>
          </mc:Choice>
          <mc:Fallback>
            <p:pic>
              <p:nvPicPr>
                <p:cNvPr id="77" name="Ink 76">
                  <a:extLst>
                    <a:ext uri="{FF2B5EF4-FFF2-40B4-BE49-F238E27FC236}">
                      <a16:creationId xmlns:a16="http://schemas.microsoft.com/office/drawing/2014/main" id="{949A2ACB-85E3-46D9-2F41-8F0D7917A054}"/>
                    </a:ext>
                  </a:extLst>
                </p:cNvPr>
                <p:cNvPicPr/>
                <p:nvPr/>
              </p:nvPicPr>
              <p:blipFill>
                <a:blip r:embed="rId124"/>
                <a:stretch>
                  <a:fillRect/>
                </a:stretch>
              </p:blipFill>
              <p:spPr>
                <a:xfrm>
                  <a:off x="9541819" y="2718631"/>
                  <a:ext cx="192600" cy="113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5">
            <p14:nvContentPartPr>
              <p14:cNvPr id="79" name="Ink 78">
                <a:extLst>
                  <a:ext uri="{FF2B5EF4-FFF2-40B4-BE49-F238E27FC236}">
                    <a16:creationId xmlns:a16="http://schemas.microsoft.com/office/drawing/2014/main" id="{DF65D8FA-73C0-E97F-E140-85E9F854EF3F}"/>
                  </a:ext>
                </a:extLst>
              </p14:cNvPr>
              <p14:cNvContentPartPr/>
              <p14:nvPr/>
            </p14:nvContentPartPr>
            <p14:xfrm>
              <a:off x="8397379" y="4100671"/>
              <a:ext cx="106920" cy="222480"/>
            </p14:xfrm>
          </p:contentPart>
        </mc:Choice>
        <mc:Fallback>
          <p:pic>
            <p:nvPicPr>
              <p:cNvPr id="79" name="Ink 78">
                <a:extLst>
                  <a:ext uri="{FF2B5EF4-FFF2-40B4-BE49-F238E27FC236}">
                    <a16:creationId xmlns:a16="http://schemas.microsoft.com/office/drawing/2014/main" id="{DF65D8FA-73C0-E97F-E140-85E9F854EF3F}"/>
                  </a:ext>
                </a:extLst>
              </p:cNvPr>
              <p:cNvPicPr/>
              <p:nvPr/>
            </p:nvPicPr>
            <p:blipFill>
              <a:blip r:embed="rId126"/>
              <a:stretch>
                <a:fillRect/>
              </a:stretch>
            </p:blipFill>
            <p:spPr>
              <a:xfrm>
                <a:off x="8393059" y="4096351"/>
                <a:ext cx="115560" cy="231120"/>
              </a:xfrm>
              <a:prstGeom prst="rect">
                <a:avLst/>
              </a:prstGeom>
            </p:spPr>
          </p:pic>
        </mc:Fallback>
      </mc:AlternateContent>
    </p:spTree>
    <p:extLst>
      <p:ext uri="{BB962C8B-B14F-4D97-AF65-F5344CB8AC3E}">
        <p14:creationId xmlns:p14="http://schemas.microsoft.com/office/powerpoint/2010/main" val="25702210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TotalTime>
  <Words>637</Words>
  <Application>Microsoft Macintosh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PHAMILI – PHAge MIcrobe Lysis Inhibition</vt:lpstr>
      <vt:lpstr>Main Challenges:</vt:lpstr>
      <vt:lpstr>Superinfection Exclusion</vt:lpstr>
      <vt:lpstr>Latent period is not a constant but a function</vt:lpstr>
      <vt:lpstr>Effects of Debris (surrounding cellular lysates)</vt:lpstr>
      <vt:lpstr>Effects of Restriction Modification enzymes</vt:lpstr>
      <vt:lpstr>Abortive Infection Effect</vt:lpstr>
      <vt:lpstr>Degradation of viral components:</vt:lpstr>
      <vt:lpstr>Repairing damaged DNA:</vt:lpstr>
      <vt:lpstr>Suppression of phage gene</vt:lpstr>
      <vt:lpstr>Altered cell-membrane</vt:lpstr>
      <vt:lpstr>Enhanced DNA repair of hosts: Hosts recover from infection</vt:lpstr>
      <vt:lpstr>CRISPR-CAS immunity</vt:lpstr>
      <vt:lpstr>Bacteria becomes dormant</vt:lpstr>
      <vt:lpstr>Quorum sensing</vt:lpstr>
      <vt:lpstr>Comments </vt:lpstr>
      <vt:lpstr>Mixed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Dey, Raunak</cp:lastModifiedBy>
  <cp:revision>152</cp:revision>
  <dcterms:created xsi:type="dcterms:W3CDTF">2023-06-16T14:59:59Z</dcterms:created>
  <dcterms:modified xsi:type="dcterms:W3CDTF">2023-06-16T19:41:26Z</dcterms:modified>
</cp:coreProperties>
</file>